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824" r:id="rId4"/>
  </p:sldMasterIdLst>
  <p:notesMasterIdLst>
    <p:notesMasterId r:id="rId10"/>
  </p:notesMasterIdLst>
  <p:sldIdLst>
    <p:sldId id="293" r:id="rId5"/>
    <p:sldId id="344" r:id="rId6"/>
    <p:sldId id="264" r:id="rId7"/>
    <p:sldId id="263" r:id="rId8"/>
    <p:sldId id="306" r:id="rId9"/>
  </p:sldIdLst>
  <p:sldSz cx="12192000" cy="6858000"/>
  <p:notesSz cx="13716000" cy="24387175"/>
  <p:embeddedFontLst>
    <p:embeddedFont>
      <p:font typeface="Clash Grotesk" pitchFamily="50" charset="0"/>
      <p:regular r:id="rId11"/>
      <p:bold r:id="rId12"/>
    </p:embeddedFont>
    <p:embeddedFont>
      <p:font typeface="General Sans" pitchFamily="50" charset="0"/>
      <p:regular r:id="rId13"/>
      <p:bold r:id="rId14"/>
      <p:italic r:id="rId15"/>
      <p:boldItalic r:id="rId16"/>
    </p:embeddedFont>
    <p:embeddedFont>
      <p:font typeface="General Sans Medium" pitchFamily="50" charset="0"/>
      <p:regular r:id="rId17"/>
    </p:embeddedFont>
    <p:embeddedFont>
      <p:font typeface="General Sans Semibold" pitchFamily="50" charset="0"/>
      <p:bold r:id="rId18"/>
    </p:embeddedFont>
  </p:embeddedFontLst>
  <p:defaultTextStyle>
    <a:lvl1pPr marL="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" id="{37ACB13F-0C71-473D-BCBF-7F3C79D8DCE8}">
          <p14:sldIdLst>
            <p14:sldId id="293"/>
            <p14:sldId id="344"/>
            <p14:sldId id="264"/>
            <p14:sldId id="263"/>
            <p14:sldId id="306"/>
          </p14:sldIdLst>
        </p14:section>
        <p14:section name="Icons" id="{73C17BFD-CF51-4263-8440-1A7B0CE1701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F40DCEB-26E8-6924-66F5-9B40F4A3A518}" name="Alex Verbych" initials="AV" userId="8f49be188da5d783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B3"/>
    <a:srgbClr val="E6FD76"/>
    <a:srgbClr val="0C343D"/>
    <a:srgbClr val="E1DAF5"/>
    <a:srgbClr val="F7F9FB"/>
    <a:srgbClr val="FBE5F9"/>
    <a:srgbClr val="D5ECF4"/>
    <a:srgbClr val="CFD1D1"/>
    <a:srgbClr val="6A8694"/>
    <a:srgbClr val="2C4B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8EEDE7-E645-41D0-9B20-123EF5B2213D}" v="2" dt="2025-10-27T10:47:12.312"/>
    <p1510:client id="{2B07534D-606C-4A69-B304-24B26CAD2085}" v="44" dt="2025-10-27T11:19:48.066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83" autoAdjust="0"/>
    <p:restoredTop sz="95521" autoAdjust="0"/>
  </p:normalViewPr>
  <p:slideViewPr>
    <p:cSldViewPr snapToObjects="1">
      <p:cViewPr varScale="1">
        <p:scale>
          <a:sx n="93" d="100"/>
          <a:sy n="93" d="100"/>
        </p:scale>
        <p:origin x="215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ssimo Botturi" userId="dbea1e27-a8d7-4175-9e5c-f83be9519c92" providerId="ADAL" clId="{A04B5044-ED00-4DDD-BAF7-FAB3A3A6ABD6}"/>
    <pc:docChg chg="modSld modShowInfo">
      <pc:chgData name="Massimo Botturi" userId="dbea1e27-a8d7-4175-9e5c-f83be9519c92" providerId="ADAL" clId="{A04B5044-ED00-4DDD-BAF7-FAB3A3A6ABD6}" dt="2025-10-27T11:19:48.066" v="45"/>
      <pc:docMkLst>
        <pc:docMk/>
      </pc:docMkLst>
      <pc:sldChg chg="modTransition">
        <pc:chgData name="Massimo Botturi" userId="dbea1e27-a8d7-4175-9e5c-f83be9519c92" providerId="ADAL" clId="{A04B5044-ED00-4DDD-BAF7-FAB3A3A6ABD6}" dt="2025-10-27T11:19:44.820" v="40"/>
        <pc:sldMkLst>
          <pc:docMk/>
          <pc:sldMk cId="693721185" sldId="263"/>
        </pc:sldMkLst>
      </pc:sldChg>
      <pc:sldChg chg="modSp mod modTransition">
        <pc:chgData name="Massimo Botturi" userId="dbea1e27-a8d7-4175-9e5c-f83be9519c92" providerId="ADAL" clId="{A04B5044-ED00-4DDD-BAF7-FAB3A3A6ABD6}" dt="2025-10-27T11:19:41.438" v="35"/>
        <pc:sldMkLst>
          <pc:docMk/>
          <pc:sldMk cId="63843118" sldId="264"/>
        </pc:sldMkLst>
        <pc:spChg chg="mod">
          <ac:chgData name="Massimo Botturi" userId="dbea1e27-a8d7-4175-9e5c-f83be9519c92" providerId="ADAL" clId="{A04B5044-ED00-4DDD-BAF7-FAB3A3A6ABD6}" dt="2025-10-27T10:49:53.568" v="0" actId="20577"/>
          <ac:spMkLst>
            <pc:docMk/>
            <pc:sldMk cId="63843118" sldId="264"/>
            <ac:spMk id="3" creationId="{EDF9EFEB-FCE8-4F02-77FE-5A6AB14437BB}"/>
          </ac:spMkLst>
        </pc:spChg>
      </pc:sldChg>
      <pc:sldChg chg="modTransition">
        <pc:chgData name="Massimo Botturi" userId="dbea1e27-a8d7-4175-9e5c-f83be9519c92" providerId="ADAL" clId="{A04B5044-ED00-4DDD-BAF7-FAB3A3A6ABD6}" dt="2025-10-27T11:17:48.410" v="25"/>
        <pc:sldMkLst>
          <pc:docMk/>
          <pc:sldMk cId="2001492628" sldId="293"/>
        </pc:sldMkLst>
      </pc:sldChg>
      <pc:sldChg chg="modTransition">
        <pc:chgData name="Massimo Botturi" userId="dbea1e27-a8d7-4175-9e5c-f83be9519c92" providerId="ADAL" clId="{A04B5044-ED00-4DDD-BAF7-FAB3A3A6ABD6}" dt="2025-10-27T11:19:48.066" v="45"/>
        <pc:sldMkLst>
          <pc:docMk/>
          <pc:sldMk cId="1360111738" sldId="306"/>
        </pc:sldMkLst>
      </pc:sldChg>
      <pc:sldChg chg="modTransition">
        <pc:chgData name="Massimo Botturi" userId="dbea1e27-a8d7-4175-9e5c-f83be9519c92" providerId="ADAL" clId="{A04B5044-ED00-4DDD-BAF7-FAB3A3A6ABD6}" dt="2025-10-27T11:19:37.964" v="30"/>
        <pc:sldMkLst>
          <pc:docMk/>
          <pc:sldMk cId="817041288" sldId="34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555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2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2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14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14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1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1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6.png"/><Relationship Id="rId4" Type="http://schemas.openxmlformats.org/officeDocument/2006/relationships/image" Target="../media/image14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ND TITLE_0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">
            <a:extLst>
              <a:ext uri="{FF2B5EF4-FFF2-40B4-BE49-F238E27FC236}">
                <a16:creationId xmlns:a16="http://schemas.microsoft.com/office/drawing/2014/main" id="{DB3F3AF9-C867-FBA8-7E52-3C057A2EAE3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28193" y="800103"/>
            <a:ext cx="5559574" cy="5555236"/>
          </a:xfrm>
          <a:custGeom>
            <a:avLst/>
            <a:gdLst>
              <a:gd name="connsiteX0" fmla="*/ 4645761 w 5559574"/>
              <a:gd name="connsiteY0" fmla="*/ 3729136 h 5555236"/>
              <a:gd name="connsiteX1" fmla="*/ 5559549 w 5559574"/>
              <a:gd name="connsiteY1" fmla="*/ 4642193 h 5555236"/>
              <a:gd name="connsiteX2" fmla="*/ 4645761 w 5559574"/>
              <a:gd name="connsiteY2" fmla="*/ 5555236 h 5555236"/>
              <a:gd name="connsiteX3" fmla="*/ 3732088 w 5559574"/>
              <a:gd name="connsiteY3" fmla="*/ 4644183 h 5555236"/>
              <a:gd name="connsiteX4" fmla="*/ 3732101 w 5559574"/>
              <a:gd name="connsiteY4" fmla="*/ 4642180 h 5555236"/>
              <a:gd name="connsiteX5" fmla="*/ 3858688 w 5559574"/>
              <a:gd name="connsiteY5" fmla="*/ 4178205 h 5555236"/>
              <a:gd name="connsiteX6" fmla="*/ 3876021 w 5559574"/>
              <a:gd name="connsiteY6" fmla="*/ 4150099 h 5555236"/>
              <a:gd name="connsiteX7" fmla="*/ 3888116 w 5559574"/>
              <a:gd name="connsiteY7" fmla="*/ 4131712 h 5555236"/>
              <a:gd name="connsiteX8" fmla="*/ 3920215 w 5559574"/>
              <a:gd name="connsiteY8" fmla="*/ 4087171 h 5555236"/>
              <a:gd name="connsiteX9" fmla="*/ 3926956 w 5559574"/>
              <a:gd name="connsiteY9" fmla="*/ 4078504 h 5555236"/>
              <a:gd name="connsiteX10" fmla="*/ 4539602 w 5559574"/>
              <a:gd name="connsiteY10" fmla="*/ 3735222 h 5555236"/>
              <a:gd name="connsiteX11" fmla="*/ 4542080 w 5559574"/>
              <a:gd name="connsiteY11" fmla="*/ 3734953 h 5555236"/>
              <a:gd name="connsiteX12" fmla="*/ 4586274 w 5559574"/>
              <a:gd name="connsiteY12" fmla="*/ 3731037 h 5555236"/>
              <a:gd name="connsiteX13" fmla="*/ 4599281 w 5559574"/>
              <a:gd name="connsiteY13" fmla="*/ 3730292 h 5555236"/>
              <a:gd name="connsiteX14" fmla="*/ 4621455 w 5559574"/>
              <a:gd name="connsiteY14" fmla="*/ 3729444 h 5555236"/>
              <a:gd name="connsiteX15" fmla="*/ 4634102 w 5559574"/>
              <a:gd name="connsiteY15" fmla="*/ 3729188 h 5555236"/>
              <a:gd name="connsiteX16" fmla="*/ 4645761 w 5559574"/>
              <a:gd name="connsiteY16" fmla="*/ 3729136 h 5555236"/>
              <a:gd name="connsiteX17" fmla="*/ 913787 w 5559574"/>
              <a:gd name="connsiteY17" fmla="*/ 3729136 h 5555236"/>
              <a:gd name="connsiteX18" fmla="*/ 1827525 w 5559574"/>
              <a:gd name="connsiteY18" fmla="*/ 4635144 h 5555236"/>
              <a:gd name="connsiteX19" fmla="*/ 1827486 w 5559574"/>
              <a:gd name="connsiteY19" fmla="*/ 4642180 h 5555236"/>
              <a:gd name="connsiteX20" fmla="*/ 1827525 w 5559574"/>
              <a:gd name="connsiteY20" fmla="*/ 4649203 h 5555236"/>
              <a:gd name="connsiteX21" fmla="*/ 913787 w 5559574"/>
              <a:gd name="connsiteY21" fmla="*/ 5555236 h 5555236"/>
              <a:gd name="connsiteX22" fmla="*/ 0 w 5559574"/>
              <a:gd name="connsiteY22" fmla="*/ 4642193 h 5555236"/>
              <a:gd name="connsiteX23" fmla="*/ 913787 w 5559574"/>
              <a:gd name="connsiteY23" fmla="*/ 3729136 h 5555236"/>
              <a:gd name="connsiteX24" fmla="*/ 4645786 w 5559574"/>
              <a:gd name="connsiteY24" fmla="*/ 1864620 h 5555236"/>
              <a:gd name="connsiteX25" fmla="*/ 5559574 w 5559574"/>
              <a:gd name="connsiteY25" fmla="*/ 2777561 h 5555236"/>
              <a:gd name="connsiteX26" fmla="*/ 4645786 w 5559574"/>
              <a:gd name="connsiteY26" fmla="*/ 3690604 h 5555236"/>
              <a:gd name="connsiteX27" fmla="*/ 4621660 w 5559574"/>
              <a:gd name="connsiteY27" fmla="*/ 3690913 h 5555236"/>
              <a:gd name="connsiteX28" fmla="*/ 4583771 w 5559574"/>
              <a:gd name="connsiteY28" fmla="*/ 3692595 h 5555236"/>
              <a:gd name="connsiteX29" fmla="*/ 4560441 w 5559574"/>
              <a:gd name="connsiteY29" fmla="*/ 3694379 h 5555236"/>
              <a:gd name="connsiteX30" fmla="*/ 4524490 w 5559574"/>
              <a:gd name="connsiteY30" fmla="*/ 3698257 h 5555236"/>
              <a:gd name="connsiteX31" fmla="*/ 3872246 w 5559574"/>
              <a:gd name="connsiteY31" fmla="*/ 4087171 h 5555236"/>
              <a:gd name="connsiteX32" fmla="*/ 3843575 w 5559574"/>
              <a:gd name="connsiteY32" fmla="*/ 4129311 h 5555236"/>
              <a:gd name="connsiteX33" fmla="*/ 3837437 w 5559574"/>
              <a:gd name="connsiteY33" fmla="*/ 4139005 h 5555236"/>
              <a:gd name="connsiteX34" fmla="*/ 3816085 w 5559574"/>
              <a:gd name="connsiteY34" fmla="*/ 4174918 h 5555236"/>
              <a:gd name="connsiteX35" fmla="*/ 3808985 w 5559574"/>
              <a:gd name="connsiteY35" fmla="*/ 4187706 h 5555236"/>
              <a:gd name="connsiteX36" fmla="*/ 3797737 w 5559574"/>
              <a:gd name="connsiteY36" fmla="*/ 4208982 h 5555236"/>
              <a:gd name="connsiteX37" fmla="*/ 3782522 w 5559574"/>
              <a:gd name="connsiteY37" fmla="*/ 4240066 h 5555236"/>
              <a:gd name="connsiteX38" fmla="*/ 3693556 w 5559574"/>
              <a:gd name="connsiteY38" fmla="*/ 4642193 h 5555236"/>
              <a:gd name="connsiteX39" fmla="*/ 3693556 w 5559574"/>
              <a:gd name="connsiteY39" fmla="*/ 4644183 h 5555236"/>
              <a:gd name="connsiteX40" fmla="*/ 2779794 w 5559574"/>
              <a:gd name="connsiteY40" fmla="*/ 5555223 h 5555236"/>
              <a:gd name="connsiteX41" fmla="*/ 1866044 w 5559574"/>
              <a:gd name="connsiteY41" fmla="*/ 4649203 h 5555236"/>
              <a:gd name="connsiteX42" fmla="*/ 1866095 w 5559574"/>
              <a:gd name="connsiteY42" fmla="*/ 4642193 h 5555236"/>
              <a:gd name="connsiteX43" fmla="*/ 1866044 w 5559574"/>
              <a:gd name="connsiteY43" fmla="*/ 4635157 h 5555236"/>
              <a:gd name="connsiteX44" fmla="*/ 2779794 w 5559574"/>
              <a:gd name="connsiteY44" fmla="*/ 3729124 h 5555236"/>
              <a:gd name="connsiteX45" fmla="*/ 2804741 w 5559574"/>
              <a:gd name="connsiteY45" fmla="*/ 3728803 h 5555236"/>
              <a:gd name="connsiteX46" fmla="*/ 2840243 w 5559574"/>
              <a:gd name="connsiteY46" fmla="*/ 3727236 h 5555236"/>
              <a:gd name="connsiteX47" fmla="*/ 2854046 w 5559574"/>
              <a:gd name="connsiteY47" fmla="*/ 3726273 h 5555236"/>
              <a:gd name="connsiteX48" fmla="*/ 2875989 w 5559574"/>
              <a:gd name="connsiteY48" fmla="*/ 3724309 h 5555236"/>
              <a:gd name="connsiteX49" fmla="*/ 2890562 w 5559574"/>
              <a:gd name="connsiteY49" fmla="*/ 3722742 h 5555236"/>
              <a:gd name="connsiteX50" fmla="*/ 2911362 w 5559574"/>
              <a:gd name="connsiteY50" fmla="*/ 3720097 h 5555236"/>
              <a:gd name="connsiteX51" fmla="*/ 2950510 w 5559574"/>
              <a:gd name="connsiteY51" fmla="*/ 3713870 h 5555236"/>
              <a:gd name="connsiteX52" fmla="*/ 2992239 w 5559574"/>
              <a:gd name="connsiteY52" fmla="*/ 3705345 h 5555236"/>
              <a:gd name="connsiteX53" fmla="*/ 3032286 w 5559574"/>
              <a:gd name="connsiteY53" fmla="*/ 3695304 h 5555236"/>
              <a:gd name="connsiteX54" fmla="*/ 3059545 w 5559574"/>
              <a:gd name="connsiteY54" fmla="*/ 3687382 h 5555236"/>
              <a:gd name="connsiteX55" fmla="*/ 3111738 w 5559574"/>
              <a:gd name="connsiteY55" fmla="*/ 3669702 h 5555236"/>
              <a:gd name="connsiteX56" fmla="*/ 3125130 w 5559574"/>
              <a:gd name="connsiteY56" fmla="*/ 3664617 h 5555236"/>
              <a:gd name="connsiteX57" fmla="*/ 3187133 w 5559574"/>
              <a:gd name="connsiteY57" fmla="*/ 3637910 h 5555236"/>
              <a:gd name="connsiteX58" fmla="*/ 3197918 w 5559574"/>
              <a:gd name="connsiteY58" fmla="*/ 3632710 h 5555236"/>
              <a:gd name="connsiteX59" fmla="*/ 3269602 w 5559574"/>
              <a:gd name="connsiteY59" fmla="*/ 3593742 h 5555236"/>
              <a:gd name="connsiteX60" fmla="*/ 3305849 w 5559574"/>
              <a:gd name="connsiteY60" fmla="*/ 3570862 h 5555236"/>
              <a:gd name="connsiteX61" fmla="*/ 3732101 w 5559574"/>
              <a:gd name="connsiteY61" fmla="*/ 2777561 h 5555236"/>
              <a:gd name="connsiteX62" fmla="*/ 4645786 w 5559574"/>
              <a:gd name="connsiteY62" fmla="*/ 1864620 h 5555236"/>
              <a:gd name="connsiteX63" fmla="*/ 2779794 w 5559574"/>
              <a:gd name="connsiteY63" fmla="*/ 0 h 5555236"/>
              <a:gd name="connsiteX64" fmla="*/ 4645786 w 5559574"/>
              <a:gd name="connsiteY64" fmla="*/ 0 h 5555236"/>
              <a:gd name="connsiteX65" fmla="*/ 4657599 w 5559574"/>
              <a:gd name="connsiteY65" fmla="*/ 75 h 5555236"/>
              <a:gd name="connsiteX66" fmla="*/ 5559574 w 5559574"/>
              <a:gd name="connsiteY66" fmla="*/ 912997 h 5555236"/>
              <a:gd name="connsiteX67" fmla="*/ 4645786 w 5559574"/>
              <a:gd name="connsiteY67" fmla="*/ 1825998 h 5555236"/>
              <a:gd name="connsiteX68" fmla="*/ 2779794 w 5559574"/>
              <a:gd name="connsiteY68" fmla="*/ 1825998 h 5555236"/>
              <a:gd name="connsiteX69" fmla="*/ 1866005 w 5559574"/>
              <a:gd name="connsiteY69" fmla="*/ 912997 h 5555236"/>
              <a:gd name="connsiteX70" fmla="*/ 2779794 w 5559574"/>
              <a:gd name="connsiteY70" fmla="*/ 0 h 5555236"/>
              <a:gd name="connsiteX71" fmla="*/ 913787 w 5559574"/>
              <a:gd name="connsiteY71" fmla="*/ 0 h 5555236"/>
              <a:gd name="connsiteX72" fmla="*/ 1827474 w 5559574"/>
              <a:gd name="connsiteY72" fmla="*/ 913047 h 5555236"/>
              <a:gd name="connsiteX73" fmla="*/ 2779781 w 5559574"/>
              <a:gd name="connsiteY73" fmla="*/ 1864620 h 5555236"/>
              <a:gd name="connsiteX74" fmla="*/ 3693569 w 5559574"/>
              <a:gd name="connsiteY74" fmla="*/ 2777561 h 5555236"/>
              <a:gd name="connsiteX75" fmla="*/ 3200499 w 5559574"/>
              <a:gd name="connsiteY75" fmla="*/ 3588285 h 5555236"/>
              <a:gd name="connsiteX76" fmla="*/ 3190882 w 5559574"/>
              <a:gd name="connsiteY76" fmla="*/ 3593190 h 5555236"/>
              <a:gd name="connsiteX77" fmla="*/ 3121034 w 5559574"/>
              <a:gd name="connsiteY77" fmla="*/ 3624788 h 5555236"/>
              <a:gd name="connsiteX78" fmla="*/ 3108464 w 5559574"/>
              <a:gd name="connsiteY78" fmla="*/ 3629744 h 5555236"/>
              <a:gd name="connsiteX79" fmla="*/ 3079780 w 5559574"/>
              <a:gd name="connsiteY79" fmla="*/ 3640247 h 5555236"/>
              <a:gd name="connsiteX80" fmla="*/ 3033082 w 5559574"/>
              <a:gd name="connsiteY80" fmla="*/ 3655064 h 5555236"/>
              <a:gd name="connsiteX81" fmla="*/ 2994563 w 5559574"/>
              <a:gd name="connsiteY81" fmla="*/ 3665233 h 5555236"/>
              <a:gd name="connsiteX82" fmla="*/ 2966277 w 5559574"/>
              <a:gd name="connsiteY82" fmla="*/ 3671563 h 5555236"/>
              <a:gd name="connsiteX83" fmla="*/ 2939596 w 5559574"/>
              <a:gd name="connsiteY83" fmla="*/ 3676673 h 5555236"/>
              <a:gd name="connsiteX84" fmla="*/ 2920748 w 5559574"/>
              <a:gd name="connsiteY84" fmla="*/ 3679806 h 5555236"/>
              <a:gd name="connsiteX85" fmla="*/ 2849282 w 5559574"/>
              <a:gd name="connsiteY85" fmla="*/ 3687998 h 5555236"/>
              <a:gd name="connsiteX86" fmla="*/ 2815629 w 5559574"/>
              <a:gd name="connsiteY86" fmla="*/ 3689924 h 5555236"/>
              <a:gd name="connsiteX87" fmla="*/ 2779781 w 5559574"/>
              <a:gd name="connsiteY87" fmla="*/ 3690604 h 5555236"/>
              <a:gd name="connsiteX88" fmla="*/ 1865993 w 5559574"/>
              <a:gd name="connsiteY88" fmla="*/ 2777561 h 5555236"/>
              <a:gd name="connsiteX89" fmla="*/ 913787 w 5559574"/>
              <a:gd name="connsiteY89" fmla="*/ 1826101 h 5555236"/>
              <a:gd name="connsiteX90" fmla="*/ 0 w 5559574"/>
              <a:gd name="connsiteY90" fmla="*/ 913047 h 5555236"/>
              <a:gd name="connsiteX91" fmla="*/ 913787 w 5559574"/>
              <a:gd name="connsiteY91" fmla="*/ 0 h 555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559574" h="5555236">
                <a:moveTo>
                  <a:pt x="4645761" y="3729136"/>
                </a:moveTo>
                <a:cubicBezTo>
                  <a:pt x="5150399" y="3729136"/>
                  <a:pt x="5559549" y="4137991"/>
                  <a:pt x="5559549" y="4642193"/>
                </a:cubicBezTo>
                <a:cubicBezTo>
                  <a:pt x="5559549" y="5146382"/>
                  <a:pt x="5150489" y="5555236"/>
                  <a:pt x="4645761" y="5555236"/>
                </a:cubicBezTo>
                <a:cubicBezTo>
                  <a:pt x="4141700" y="5555236"/>
                  <a:pt x="3733167" y="5147460"/>
                  <a:pt x="3732088" y="4644183"/>
                </a:cubicBezTo>
                <a:cubicBezTo>
                  <a:pt x="3732088" y="4643515"/>
                  <a:pt x="3732101" y="4642848"/>
                  <a:pt x="3732101" y="4642180"/>
                </a:cubicBezTo>
                <a:cubicBezTo>
                  <a:pt x="3732101" y="4472799"/>
                  <a:pt x="3778260" y="4314177"/>
                  <a:pt x="3858688" y="4178205"/>
                </a:cubicBezTo>
                <a:cubicBezTo>
                  <a:pt x="3864298" y="4168716"/>
                  <a:pt x="3870076" y="4159356"/>
                  <a:pt x="3876021" y="4150099"/>
                </a:cubicBezTo>
                <a:cubicBezTo>
                  <a:pt x="3879989" y="4143910"/>
                  <a:pt x="3884007" y="4137785"/>
                  <a:pt x="3888116" y="4131712"/>
                </a:cubicBezTo>
                <a:cubicBezTo>
                  <a:pt x="3898375" y="4116536"/>
                  <a:pt x="3909083" y="4101680"/>
                  <a:pt x="3920215" y="4087171"/>
                </a:cubicBezTo>
                <a:cubicBezTo>
                  <a:pt x="3922449" y="4084269"/>
                  <a:pt x="3924696" y="4081380"/>
                  <a:pt x="3926956" y="4078504"/>
                </a:cubicBezTo>
                <a:cubicBezTo>
                  <a:pt x="4073637" y="3891970"/>
                  <a:pt x="4291462" y="3763919"/>
                  <a:pt x="4539602" y="3735222"/>
                </a:cubicBezTo>
                <a:cubicBezTo>
                  <a:pt x="4540424" y="3735133"/>
                  <a:pt x="4541245" y="3735043"/>
                  <a:pt x="4542080" y="3734953"/>
                </a:cubicBezTo>
                <a:cubicBezTo>
                  <a:pt x="4556704" y="3733297"/>
                  <a:pt x="4571445" y="3731987"/>
                  <a:pt x="4586274" y="3731037"/>
                </a:cubicBezTo>
                <a:cubicBezTo>
                  <a:pt x="4590601" y="3730754"/>
                  <a:pt x="4594941" y="3730510"/>
                  <a:pt x="4599281" y="3730292"/>
                </a:cubicBezTo>
                <a:cubicBezTo>
                  <a:pt x="4606651" y="3729920"/>
                  <a:pt x="4614034" y="3729637"/>
                  <a:pt x="4621455" y="3729444"/>
                </a:cubicBezTo>
                <a:cubicBezTo>
                  <a:pt x="4625654" y="3729329"/>
                  <a:pt x="4629878" y="3729239"/>
                  <a:pt x="4634102" y="3729188"/>
                </a:cubicBezTo>
                <a:cubicBezTo>
                  <a:pt x="4637980" y="3729136"/>
                  <a:pt x="4641870" y="3729136"/>
                  <a:pt x="4645761" y="3729136"/>
                </a:cubicBezTo>
                <a:close/>
                <a:moveTo>
                  <a:pt x="913787" y="3729136"/>
                </a:moveTo>
                <a:cubicBezTo>
                  <a:pt x="1416128" y="3729136"/>
                  <a:pt x="1823737" y="4134139"/>
                  <a:pt x="1827525" y="4635144"/>
                </a:cubicBezTo>
                <a:cubicBezTo>
                  <a:pt x="1827512" y="4637481"/>
                  <a:pt x="1827486" y="4639830"/>
                  <a:pt x="1827486" y="4642180"/>
                </a:cubicBezTo>
                <a:cubicBezTo>
                  <a:pt x="1827486" y="4644517"/>
                  <a:pt x="1827512" y="4646854"/>
                  <a:pt x="1827525" y="4649203"/>
                </a:cubicBezTo>
                <a:cubicBezTo>
                  <a:pt x="1823750" y="5150221"/>
                  <a:pt x="1416128" y="5555236"/>
                  <a:pt x="913787" y="5555236"/>
                </a:cubicBezTo>
                <a:cubicBezTo>
                  <a:pt x="409105" y="5555236"/>
                  <a:pt x="3" y="5146433"/>
                  <a:pt x="0" y="4642193"/>
                </a:cubicBezTo>
                <a:cubicBezTo>
                  <a:pt x="0" y="4137939"/>
                  <a:pt x="409102" y="3729136"/>
                  <a:pt x="913787" y="3729136"/>
                </a:cubicBezTo>
                <a:close/>
                <a:moveTo>
                  <a:pt x="4645786" y="1864620"/>
                </a:moveTo>
                <a:cubicBezTo>
                  <a:pt x="5150425" y="1864620"/>
                  <a:pt x="5559574" y="2273372"/>
                  <a:pt x="5559574" y="2777561"/>
                </a:cubicBezTo>
                <a:cubicBezTo>
                  <a:pt x="5559574" y="3281866"/>
                  <a:pt x="5150527" y="3690604"/>
                  <a:pt x="4645786" y="3690604"/>
                </a:cubicBezTo>
                <a:cubicBezTo>
                  <a:pt x="4637723" y="3690604"/>
                  <a:pt x="4629685" y="3690707"/>
                  <a:pt x="4621660" y="3690913"/>
                </a:cubicBezTo>
                <a:cubicBezTo>
                  <a:pt x="4608975" y="3691221"/>
                  <a:pt x="4596341" y="3691786"/>
                  <a:pt x="4583771" y="3692595"/>
                </a:cubicBezTo>
                <a:cubicBezTo>
                  <a:pt x="4575964" y="3693095"/>
                  <a:pt x="4568183" y="3693699"/>
                  <a:pt x="4560441" y="3694379"/>
                </a:cubicBezTo>
                <a:cubicBezTo>
                  <a:pt x="4548384" y="3695458"/>
                  <a:pt x="4536405" y="3696742"/>
                  <a:pt x="4524490" y="3698257"/>
                </a:cubicBezTo>
                <a:cubicBezTo>
                  <a:pt x="4256192" y="3732346"/>
                  <a:pt x="4022791" y="3877987"/>
                  <a:pt x="3872246" y="4087171"/>
                </a:cubicBezTo>
                <a:cubicBezTo>
                  <a:pt x="3862334" y="4100948"/>
                  <a:pt x="3852756" y="4114995"/>
                  <a:pt x="3843575" y="4129311"/>
                </a:cubicBezTo>
                <a:cubicBezTo>
                  <a:pt x="3841508" y="4132534"/>
                  <a:pt x="3839466" y="4135770"/>
                  <a:pt x="3837437" y="4139005"/>
                </a:cubicBezTo>
                <a:cubicBezTo>
                  <a:pt x="3830068" y="4150805"/>
                  <a:pt x="3822941" y="4162784"/>
                  <a:pt x="3816085" y="4174918"/>
                </a:cubicBezTo>
                <a:cubicBezTo>
                  <a:pt x="3813684" y="4179168"/>
                  <a:pt x="3811322" y="4183430"/>
                  <a:pt x="3808985" y="4187706"/>
                </a:cubicBezTo>
                <a:cubicBezTo>
                  <a:pt x="3805146" y="4194742"/>
                  <a:pt x="3801397" y="4201843"/>
                  <a:pt x="3797737" y="4208982"/>
                </a:cubicBezTo>
                <a:cubicBezTo>
                  <a:pt x="3792486" y="4219240"/>
                  <a:pt x="3787414" y="4229602"/>
                  <a:pt x="3782522" y="4240066"/>
                </a:cubicBezTo>
                <a:cubicBezTo>
                  <a:pt x="3725437" y="4362223"/>
                  <a:pt x="3693556" y="4498491"/>
                  <a:pt x="3693556" y="4642193"/>
                </a:cubicBezTo>
                <a:cubicBezTo>
                  <a:pt x="3693556" y="4642848"/>
                  <a:pt x="3693556" y="4643515"/>
                  <a:pt x="3693556" y="4644183"/>
                </a:cubicBezTo>
                <a:cubicBezTo>
                  <a:pt x="3692478" y="5147460"/>
                  <a:pt x="3283752" y="5555223"/>
                  <a:pt x="2779794" y="5555223"/>
                </a:cubicBezTo>
                <a:cubicBezTo>
                  <a:pt x="2277505" y="5555223"/>
                  <a:pt x="1869819" y="5150170"/>
                  <a:pt x="1866044" y="4649203"/>
                </a:cubicBezTo>
                <a:cubicBezTo>
                  <a:pt x="1866057" y="4646867"/>
                  <a:pt x="1866095" y="4644530"/>
                  <a:pt x="1866095" y="4642193"/>
                </a:cubicBezTo>
                <a:cubicBezTo>
                  <a:pt x="1866095" y="4639843"/>
                  <a:pt x="1866057" y="4637494"/>
                  <a:pt x="1866044" y="4635157"/>
                </a:cubicBezTo>
                <a:cubicBezTo>
                  <a:pt x="1869819" y="4134190"/>
                  <a:pt x="2277505" y="3729124"/>
                  <a:pt x="2779794" y="3729124"/>
                </a:cubicBezTo>
                <a:cubicBezTo>
                  <a:pt x="2788139" y="3729124"/>
                  <a:pt x="2796460" y="3729021"/>
                  <a:pt x="2804741" y="3728803"/>
                </a:cubicBezTo>
                <a:cubicBezTo>
                  <a:pt x="2816631" y="3728495"/>
                  <a:pt x="2828469" y="3727968"/>
                  <a:pt x="2840243" y="3727236"/>
                </a:cubicBezTo>
                <a:cubicBezTo>
                  <a:pt x="2844852" y="3726941"/>
                  <a:pt x="2849462" y="3726620"/>
                  <a:pt x="2854046" y="3726273"/>
                </a:cubicBezTo>
                <a:cubicBezTo>
                  <a:pt x="2861390" y="3725708"/>
                  <a:pt x="2868696" y="3725041"/>
                  <a:pt x="2875989" y="3724309"/>
                </a:cubicBezTo>
                <a:cubicBezTo>
                  <a:pt x="2880855" y="3723821"/>
                  <a:pt x="2885721" y="3723307"/>
                  <a:pt x="2890562" y="3722742"/>
                </a:cubicBezTo>
                <a:cubicBezTo>
                  <a:pt x="2897521" y="3721946"/>
                  <a:pt x="2904454" y="3721060"/>
                  <a:pt x="2911362" y="3720097"/>
                </a:cubicBezTo>
                <a:cubicBezTo>
                  <a:pt x="2924497" y="3718287"/>
                  <a:pt x="2937555" y="3716207"/>
                  <a:pt x="2950510" y="3713870"/>
                </a:cubicBezTo>
                <a:cubicBezTo>
                  <a:pt x="2964531" y="3711328"/>
                  <a:pt x="2978436" y="3708490"/>
                  <a:pt x="2992239" y="3705345"/>
                </a:cubicBezTo>
                <a:cubicBezTo>
                  <a:pt x="3005695" y="3702276"/>
                  <a:pt x="3019048" y="3698925"/>
                  <a:pt x="3032286" y="3695304"/>
                </a:cubicBezTo>
                <a:cubicBezTo>
                  <a:pt x="3041428" y="3692787"/>
                  <a:pt x="3050519" y="3690155"/>
                  <a:pt x="3059545" y="3687382"/>
                </a:cubicBezTo>
                <a:cubicBezTo>
                  <a:pt x="3077161" y="3681989"/>
                  <a:pt x="3094572" y="3676083"/>
                  <a:pt x="3111738" y="3669702"/>
                </a:cubicBezTo>
                <a:cubicBezTo>
                  <a:pt x="3116206" y="3668045"/>
                  <a:pt x="3120675" y="3666350"/>
                  <a:pt x="3125130" y="3664617"/>
                </a:cubicBezTo>
                <a:cubicBezTo>
                  <a:pt x="3146161" y="3656425"/>
                  <a:pt x="3166846" y="3647515"/>
                  <a:pt x="3187133" y="3637910"/>
                </a:cubicBezTo>
                <a:cubicBezTo>
                  <a:pt x="3190741" y="3636203"/>
                  <a:pt x="3194336" y="3634457"/>
                  <a:pt x="3197918" y="3632710"/>
                </a:cubicBezTo>
                <a:cubicBezTo>
                  <a:pt x="3222429" y="3620718"/>
                  <a:pt x="3246337" y="3607724"/>
                  <a:pt x="3269602" y="3593742"/>
                </a:cubicBezTo>
                <a:cubicBezTo>
                  <a:pt x="3281864" y="3586385"/>
                  <a:pt x="3293946" y="3578758"/>
                  <a:pt x="3305849" y="3570862"/>
                </a:cubicBezTo>
                <a:cubicBezTo>
                  <a:pt x="3562732" y="3400453"/>
                  <a:pt x="3732101" y="3108800"/>
                  <a:pt x="3732101" y="2777561"/>
                </a:cubicBezTo>
                <a:cubicBezTo>
                  <a:pt x="3732101" y="2273269"/>
                  <a:pt x="4141148" y="1864620"/>
                  <a:pt x="4645786" y="1864620"/>
                </a:cubicBezTo>
                <a:close/>
                <a:moveTo>
                  <a:pt x="2779794" y="0"/>
                </a:moveTo>
                <a:lnTo>
                  <a:pt x="4645786" y="0"/>
                </a:lnTo>
                <a:lnTo>
                  <a:pt x="4657599" y="75"/>
                </a:lnTo>
                <a:cubicBezTo>
                  <a:pt x="5156845" y="6392"/>
                  <a:pt x="5559574" y="412718"/>
                  <a:pt x="5559574" y="912997"/>
                </a:cubicBezTo>
                <a:cubicBezTo>
                  <a:pt x="5559574" y="1417221"/>
                  <a:pt x="5150476" y="1825998"/>
                  <a:pt x="4645786" y="1825998"/>
                </a:cubicBezTo>
                <a:lnTo>
                  <a:pt x="2779794" y="1825998"/>
                </a:lnTo>
                <a:cubicBezTo>
                  <a:pt x="2275104" y="1825998"/>
                  <a:pt x="1866005" y="1417221"/>
                  <a:pt x="1866005" y="912997"/>
                </a:cubicBezTo>
                <a:cubicBezTo>
                  <a:pt x="1866005" y="408780"/>
                  <a:pt x="2275104" y="1"/>
                  <a:pt x="2779794" y="0"/>
                </a:cubicBezTo>
                <a:close/>
                <a:moveTo>
                  <a:pt x="913787" y="0"/>
                </a:moveTo>
                <a:cubicBezTo>
                  <a:pt x="1418516" y="0"/>
                  <a:pt x="1827474" y="408848"/>
                  <a:pt x="1827474" y="913047"/>
                </a:cubicBezTo>
                <a:cubicBezTo>
                  <a:pt x="1827474" y="1438548"/>
                  <a:pt x="2253906" y="1864607"/>
                  <a:pt x="2779781" y="1864620"/>
                </a:cubicBezTo>
                <a:cubicBezTo>
                  <a:pt x="3284419" y="1864620"/>
                  <a:pt x="3693569" y="2273372"/>
                  <a:pt x="3693569" y="2777561"/>
                </a:cubicBezTo>
                <a:cubicBezTo>
                  <a:pt x="3693569" y="3130255"/>
                  <a:pt x="3493437" y="3436199"/>
                  <a:pt x="3200499" y="3588285"/>
                </a:cubicBezTo>
                <a:cubicBezTo>
                  <a:pt x="3197302" y="3589941"/>
                  <a:pt x="3194092" y="3591572"/>
                  <a:pt x="3190882" y="3593190"/>
                </a:cubicBezTo>
                <a:cubicBezTo>
                  <a:pt x="3168130" y="3604668"/>
                  <a:pt x="3144826" y="3615210"/>
                  <a:pt x="3121034" y="3624788"/>
                </a:cubicBezTo>
                <a:cubicBezTo>
                  <a:pt x="3116861" y="3626470"/>
                  <a:pt x="3112663" y="3628127"/>
                  <a:pt x="3108464" y="3629744"/>
                </a:cubicBezTo>
                <a:cubicBezTo>
                  <a:pt x="3098975" y="3633404"/>
                  <a:pt x="3089410" y="3636896"/>
                  <a:pt x="3079780" y="3640247"/>
                </a:cubicBezTo>
                <a:cubicBezTo>
                  <a:pt x="3064398" y="3645589"/>
                  <a:pt x="3048824" y="3650532"/>
                  <a:pt x="3033082" y="3655064"/>
                </a:cubicBezTo>
                <a:cubicBezTo>
                  <a:pt x="3020345" y="3658723"/>
                  <a:pt x="3007506" y="3662113"/>
                  <a:pt x="2994563" y="3665233"/>
                </a:cubicBezTo>
                <a:cubicBezTo>
                  <a:pt x="2985190" y="3667480"/>
                  <a:pt x="2975766" y="3669599"/>
                  <a:pt x="2966277" y="3671563"/>
                </a:cubicBezTo>
                <a:cubicBezTo>
                  <a:pt x="2957431" y="3673399"/>
                  <a:pt x="2948546" y="3675107"/>
                  <a:pt x="2939596" y="3676673"/>
                </a:cubicBezTo>
                <a:cubicBezTo>
                  <a:pt x="2933331" y="3677778"/>
                  <a:pt x="2927052" y="3678831"/>
                  <a:pt x="2920748" y="3679806"/>
                </a:cubicBezTo>
                <a:cubicBezTo>
                  <a:pt x="2897213" y="3683440"/>
                  <a:pt x="2873382" y="3686188"/>
                  <a:pt x="2849282" y="3687998"/>
                </a:cubicBezTo>
                <a:cubicBezTo>
                  <a:pt x="2838124" y="3688845"/>
                  <a:pt x="2826903" y="3689487"/>
                  <a:pt x="2815629" y="3689924"/>
                </a:cubicBezTo>
                <a:cubicBezTo>
                  <a:pt x="2803740" y="3690373"/>
                  <a:pt x="2791786" y="3690604"/>
                  <a:pt x="2779781" y="3690604"/>
                </a:cubicBezTo>
                <a:cubicBezTo>
                  <a:pt x="2275142" y="3690604"/>
                  <a:pt x="1865993" y="3281853"/>
                  <a:pt x="1865993" y="2777561"/>
                </a:cubicBezTo>
                <a:cubicBezTo>
                  <a:pt x="1865993" y="2251968"/>
                  <a:pt x="1439663" y="1826101"/>
                  <a:pt x="913787" y="1826101"/>
                </a:cubicBezTo>
                <a:cubicBezTo>
                  <a:pt x="409155" y="1826088"/>
                  <a:pt x="0" y="1417247"/>
                  <a:pt x="0" y="913047"/>
                </a:cubicBezTo>
                <a:cubicBezTo>
                  <a:pt x="2" y="408852"/>
                  <a:pt x="409056" y="1"/>
                  <a:pt x="9137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ext Placeholder">
            <a:extLst>
              <a:ext uri="{FF2B5EF4-FFF2-40B4-BE49-F238E27FC236}">
                <a16:creationId xmlns:a16="http://schemas.microsoft.com/office/drawing/2014/main" id="{981FC581-23BA-2F6C-9FD3-FD124D501C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6" y="4492029"/>
            <a:ext cx="5163034" cy="1637308"/>
          </a:xfrm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2000" spc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6041EF7B-61AE-6DF6-6C84-DEF06C830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625600"/>
            <a:ext cx="5163034" cy="2542540"/>
          </a:xfrm>
        </p:spPr>
        <p:txBody>
          <a:bodyPr lIns="0" tIns="0" rIns="0" bIns="0" anchor="b" anchorCtr="0"/>
          <a:lstStyle>
            <a:lvl1pPr algn="l">
              <a:defRPr sz="5400" b="0">
                <a:solidFill>
                  <a:schemeClr val="accent5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Logo">
            <a:extLst>
              <a:ext uri="{FF2B5EF4-FFF2-40B4-BE49-F238E27FC236}">
                <a16:creationId xmlns:a16="http://schemas.microsoft.com/office/drawing/2014/main" id="{986CC9A8-B330-9460-BA9A-4A13C12C9974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702347" y="701323"/>
            <a:ext cx="2044800" cy="680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attern outline">
            <a:extLst>
              <a:ext uri="{FF2B5EF4-FFF2-40B4-BE49-F238E27FC236}">
                <a16:creationId xmlns:a16="http://schemas.microsoft.com/office/drawing/2014/main" id="{78CD51A4-A7E6-2372-E264-AED8C3F6FE6B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5993949" y="765563"/>
            <a:ext cx="5637600" cy="56232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FD887F-1C05-4802-F207-8FDAE9B6EAA1}"/>
              </a:ext>
            </a:extLst>
          </p:cNvPr>
          <p:cNvGrpSpPr/>
          <p:nvPr userDrawn="1"/>
        </p:nvGrpSpPr>
        <p:grpSpPr>
          <a:xfrm>
            <a:off x="12392024" y="0"/>
            <a:ext cx="3286126" cy="4919504"/>
            <a:chOff x="12392024" y="0"/>
            <a:chExt cx="3286126" cy="491950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C1E451F-C578-3290-1843-979D990F4135}"/>
                </a:ext>
              </a:extLst>
            </p:cNvPr>
            <p:cNvSpPr/>
            <p:nvPr userDrawn="1"/>
          </p:nvSpPr>
          <p:spPr>
            <a:xfrm>
              <a:off x="12392024" y="0"/>
              <a:ext cx="3286126" cy="4919504"/>
            </a:xfrm>
            <a:prstGeom prst="roundRect">
              <a:avLst>
                <a:gd name="adj" fmla="val 5983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396000" rIns="144000" bIns="162000" rtlCol="0" anchor="t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US" sz="1200" b="0" dirty="0">
                  <a:solidFill>
                    <a:schemeClr val="tx1"/>
                  </a:solidFill>
                  <a:latin typeface="General Sans Semibold" pitchFamily="50" charset="0"/>
                </a:rPr>
                <a:t>How to Replace the Image</a:t>
              </a:r>
              <a:endParaRPr lang="uk-UA" sz="1200" b="0" dirty="0">
                <a:solidFill>
                  <a:schemeClr val="tx1"/>
                </a:solidFill>
                <a:latin typeface="+mn-lt"/>
              </a:endParaRPr>
            </a:p>
            <a:p>
              <a:pPr algn="l"/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The background image is placed behind other graphic element, which can make it hard to select directly on the slide. Please follow these steps to replace the image easily:</a:t>
              </a:r>
            </a:p>
            <a:p>
              <a:pPr algn="l"/>
              <a:endParaRPr lang="en-US" sz="1200" b="0" dirty="0">
                <a:solidFill>
                  <a:schemeClr val="tx1"/>
                </a:solidFill>
                <a:latin typeface="+mn-lt"/>
              </a:endParaRPr>
            </a:p>
            <a:p>
              <a:pPr marL="0" indent="0" algn="l" defTabSz="457200" rtl="0" eaLnBrk="1" latinLnBrk="0" hangingPunct="1">
                <a:spcAft>
                  <a:spcPts val="600"/>
                </a:spcAft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General Sans Medium" pitchFamily="50" charset="0"/>
                </a:rPr>
                <a:t>1. </a:t>
              </a:r>
              <a:r>
                <a:rPr lang="en-US" sz="1200" b="0" kern="1200" dirty="0">
                  <a:solidFill>
                    <a:schemeClr val="tx1"/>
                  </a:solidFill>
                  <a:latin typeface="General Sans Semibold" pitchFamily="50" charset="0"/>
                  <a:ea typeface="+mn-ea"/>
                  <a:cs typeface="+mn-cs"/>
                </a:rPr>
                <a:t>Open the Selection Pane</a:t>
              </a:r>
            </a:p>
            <a:p>
              <a:pPr marL="0" indent="0" algn="l"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Go to Home → Select → Selection Pane.</a:t>
              </a:r>
            </a:p>
            <a:p>
              <a:pPr marL="0" indent="0" algn="l" defTabSz="457200" rtl="0" eaLnBrk="1" latinLnBrk="0" hangingPunct="1">
                <a:buFont typeface="+mj-lt"/>
                <a:buNone/>
              </a:pPr>
              <a:endParaRPr lang="en-US" sz="1200" b="0" kern="1200" dirty="0">
                <a:solidFill>
                  <a:schemeClr val="tx1"/>
                </a:solidFill>
                <a:latin typeface="General Sans Medium" pitchFamily="50" charset="0"/>
                <a:ea typeface="+mn-ea"/>
                <a:cs typeface="+mn-cs"/>
              </a:endParaRPr>
            </a:p>
            <a:p>
              <a:pPr marL="0" indent="0" algn="l" defTabSz="457200" rtl="0" eaLnBrk="1" latinLnBrk="0" hangingPunct="1">
                <a:spcAft>
                  <a:spcPts val="600"/>
                </a:spcAft>
                <a:buFont typeface="+mj-lt"/>
                <a:buNone/>
              </a:pPr>
              <a:r>
                <a:rPr lang="en-US" sz="1200" b="0" kern="1200" dirty="0">
                  <a:solidFill>
                    <a:schemeClr val="tx1"/>
                  </a:solidFill>
                  <a:latin typeface="General Sans Medium" pitchFamily="50" charset="0"/>
                  <a:ea typeface="+mn-ea"/>
                  <a:cs typeface="+mn-cs"/>
                </a:rPr>
                <a:t>2. </a:t>
              </a:r>
              <a:r>
                <a:rPr lang="en-US" sz="1200" b="0" kern="1200" dirty="0">
                  <a:solidFill>
                    <a:schemeClr val="tx1"/>
                  </a:solidFill>
                  <a:latin typeface="General Sans Semibold" pitchFamily="50" charset="0"/>
                  <a:ea typeface="+mn-ea"/>
                  <a:cs typeface="+mn-cs"/>
                </a:rPr>
                <a:t>Select the Image</a:t>
              </a:r>
            </a:p>
            <a:p>
              <a:pPr marL="0" indent="0" algn="l"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In the pane, find and select the image (e.g. "Picture").</a:t>
              </a:r>
            </a:p>
            <a:p>
              <a:pPr marL="0" indent="0" algn="l">
                <a:buFont typeface="+mj-lt"/>
                <a:buNone/>
              </a:pPr>
              <a:endParaRPr lang="en-US" sz="1200" b="0" dirty="0">
                <a:solidFill>
                  <a:schemeClr val="tx1"/>
                </a:solidFill>
                <a:latin typeface="+mn-lt"/>
              </a:endParaRPr>
            </a:p>
            <a:p>
              <a:pPr marL="0" indent="0" algn="l" defTabSz="457200" rtl="0" eaLnBrk="1" latinLnBrk="0" hangingPunct="1">
                <a:spcAft>
                  <a:spcPts val="600"/>
                </a:spcAft>
                <a:buFont typeface="+mj-lt"/>
                <a:buNone/>
              </a:pPr>
              <a:r>
                <a:rPr lang="en-US" sz="1200" b="0" kern="1200" dirty="0">
                  <a:solidFill>
                    <a:schemeClr val="tx1"/>
                  </a:solidFill>
                  <a:latin typeface="General Sans Medium" pitchFamily="50" charset="0"/>
                  <a:ea typeface="+mn-ea"/>
                  <a:cs typeface="+mn-cs"/>
                </a:rPr>
                <a:t>3. </a:t>
              </a:r>
              <a:r>
                <a:rPr lang="en-US" sz="1200" b="0" kern="1200" dirty="0">
                  <a:solidFill>
                    <a:schemeClr val="tx1"/>
                  </a:solidFill>
                  <a:latin typeface="General Sans Semibold" pitchFamily="50" charset="0"/>
                  <a:ea typeface="+mn-ea"/>
                  <a:cs typeface="+mn-cs"/>
                </a:rPr>
                <a:t>Delete and Insert New Image</a:t>
              </a:r>
            </a:p>
            <a:p>
              <a:pPr marL="0" indent="0" algn="l"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Press Delete, then go to Insert → Pictures to add a new one.</a:t>
              </a:r>
            </a:p>
            <a:p>
              <a:pPr marL="0" indent="0" algn="l">
                <a:buFont typeface="+mj-lt"/>
                <a:buNone/>
              </a:pPr>
              <a:endParaRPr lang="en-US" sz="1200" b="0" dirty="0">
                <a:solidFill>
                  <a:schemeClr val="tx1"/>
                </a:solidFill>
                <a:latin typeface="General Sans Medium" pitchFamily="50" charset="0"/>
              </a:endParaRPr>
            </a:p>
            <a:p>
              <a:pPr marL="0" indent="0" algn="l" defTabSz="457200" rtl="0" eaLnBrk="1" latinLnBrk="0" hangingPunct="1">
                <a:spcAft>
                  <a:spcPts val="600"/>
                </a:spcAft>
                <a:buFont typeface="+mj-lt"/>
                <a:buNone/>
              </a:pPr>
              <a:r>
                <a:rPr lang="en-US" sz="1200" b="0" kern="1200" dirty="0">
                  <a:solidFill>
                    <a:schemeClr val="tx1"/>
                  </a:solidFill>
                  <a:latin typeface="General Sans Semibold" pitchFamily="50" charset="0"/>
                  <a:ea typeface="+mn-ea"/>
                  <a:cs typeface="+mn-cs"/>
                </a:rPr>
                <a:t>4. Send to Back</a:t>
              </a:r>
            </a:p>
            <a:p>
              <a:pPr marL="0" indent="0" algn="l"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Right-click the new image → Send to Back.</a:t>
              </a:r>
            </a:p>
          </p:txBody>
        </p:sp>
        <p:pic>
          <p:nvPicPr>
            <p:cNvPr id="10" name="Graphic 9" descr="Warning with solid fill">
              <a:extLst>
                <a:ext uri="{FF2B5EF4-FFF2-40B4-BE49-F238E27FC236}">
                  <a16:creationId xmlns:a16="http://schemas.microsoft.com/office/drawing/2014/main" id="{12052B6D-AC6C-7BEE-D11B-DFD1075398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593413" y="138619"/>
              <a:ext cx="225871" cy="225871"/>
            </a:xfrm>
            <a:prstGeom prst="rect">
              <a:avLst/>
            </a:prstGeom>
          </p:spPr>
        </p:pic>
      </p:grp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861310-E072-B66B-34E6-86FB7037B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2347" y="6219485"/>
            <a:ext cx="20448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BFB8780-1929-4620-89CB-505ED927B9BF}" type="datetime1">
              <a:rPr lang="sv-SE" smtClean="0"/>
              <a:t>2025-10-27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265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AND TITLE_01_2 peo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">
            <a:extLst>
              <a:ext uri="{FF2B5EF4-FFF2-40B4-BE49-F238E27FC236}">
                <a16:creationId xmlns:a16="http://schemas.microsoft.com/office/drawing/2014/main" id="{DB3F3AF9-C867-FBA8-7E52-3C057A2EAE3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28193" y="800103"/>
            <a:ext cx="5559574" cy="5555236"/>
          </a:xfrm>
          <a:custGeom>
            <a:avLst/>
            <a:gdLst>
              <a:gd name="connsiteX0" fmla="*/ 4645761 w 5559574"/>
              <a:gd name="connsiteY0" fmla="*/ 3729136 h 5555236"/>
              <a:gd name="connsiteX1" fmla="*/ 5559549 w 5559574"/>
              <a:gd name="connsiteY1" fmla="*/ 4642193 h 5555236"/>
              <a:gd name="connsiteX2" fmla="*/ 4645761 w 5559574"/>
              <a:gd name="connsiteY2" fmla="*/ 5555236 h 5555236"/>
              <a:gd name="connsiteX3" fmla="*/ 3732088 w 5559574"/>
              <a:gd name="connsiteY3" fmla="*/ 4644183 h 5555236"/>
              <a:gd name="connsiteX4" fmla="*/ 3732101 w 5559574"/>
              <a:gd name="connsiteY4" fmla="*/ 4642180 h 5555236"/>
              <a:gd name="connsiteX5" fmla="*/ 3858688 w 5559574"/>
              <a:gd name="connsiteY5" fmla="*/ 4178205 h 5555236"/>
              <a:gd name="connsiteX6" fmla="*/ 3876021 w 5559574"/>
              <a:gd name="connsiteY6" fmla="*/ 4150099 h 5555236"/>
              <a:gd name="connsiteX7" fmla="*/ 3888116 w 5559574"/>
              <a:gd name="connsiteY7" fmla="*/ 4131712 h 5555236"/>
              <a:gd name="connsiteX8" fmla="*/ 3920215 w 5559574"/>
              <a:gd name="connsiteY8" fmla="*/ 4087171 h 5555236"/>
              <a:gd name="connsiteX9" fmla="*/ 3926956 w 5559574"/>
              <a:gd name="connsiteY9" fmla="*/ 4078504 h 5555236"/>
              <a:gd name="connsiteX10" fmla="*/ 4539602 w 5559574"/>
              <a:gd name="connsiteY10" fmla="*/ 3735222 h 5555236"/>
              <a:gd name="connsiteX11" fmla="*/ 4542080 w 5559574"/>
              <a:gd name="connsiteY11" fmla="*/ 3734953 h 5555236"/>
              <a:gd name="connsiteX12" fmla="*/ 4586274 w 5559574"/>
              <a:gd name="connsiteY12" fmla="*/ 3731037 h 5555236"/>
              <a:gd name="connsiteX13" fmla="*/ 4599281 w 5559574"/>
              <a:gd name="connsiteY13" fmla="*/ 3730292 h 5555236"/>
              <a:gd name="connsiteX14" fmla="*/ 4621455 w 5559574"/>
              <a:gd name="connsiteY14" fmla="*/ 3729444 h 5555236"/>
              <a:gd name="connsiteX15" fmla="*/ 4634102 w 5559574"/>
              <a:gd name="connsiteY15" fmla="*/ 3729188 h 5555236"/>
              <a:gd name="connsiteX16" fmla="*/ 4645761 w 5559574"/>
              <a:gd name="connsiteY16" fmla="*/ 3729136 h 5555236"/>
              <a:gd name="connsiteX17" fmla="*/ 913787 w 5559574"/>
              <a:gd name="connsiteY17" fmla="*/ 3729136 h 5555236"/>
              <a:gd name="connsiteX18" fmla="*/ 1827525 w 5559574"/>
              <a:gd name="connsiteY18" fmla="*/ 4635144 h 5555236"/>
              <a:gd name="connsiteX19" fmla="*/ 1827486 w 5559574"/>
              <a:gd name="connsiteY19" fmla="*/ 4642180 h 5555236"/>
              <a:gd name="connsiteX20" fmla="*/ 1827525 w 5559574"/>
              <a:gd name="connsiteY20" fmla="*/ 4649203 h 5555236"/>
              <a:gd name="connsiteX21" fmla="*/ 913787 w 5559574"/>
              <a:gd name="connsiteY21" fmla="*/ 5555236 h 5555236"/>
              <a:gd name="connsiteX22" fmla="*/ 0 w 5559574"/>
              <a:gd name="connsiteY22" fmla="*/ 4642193 h 5555236"/>
              <a:gd name="connsiteX23" fmla="*/ 913787 w 5559574"/>
              <a:gd name="connsiteY23" fmla="*/ 3729136 h 5555236"/>
              <a:gd name="connsiteX24" fmla="*/ 4645786 w 5559574"/>
              <a:gd name="connsiteY24" fmla="*/ 1864620 h 5555236"/>
              <a:gd name="connsiteX25" fmla="*/ 5559574 w 5559574"/>
              <a:gd name="connsiteY25" fmla="*/ 2777561 h 5555236"/>
              <a:gd name="connsiteX26" fmla="*/ 4645786 w 5559574"/>
              <a:gd name="connsiteY26" fmla="*/ 3690604 h 5555236"/>
              <a:gd name="connsiteX27" fmla="*/ 4621660 w 5559574"/>
              <a:gd name="connsiteY27" fmla="*/ 3690913 h 5555236"/>
              <a:gd name="connsiteX28" fmla="*/ 4583771 w 5559574"/>
              <a:gd name="connsiteY28" fmla="*/ 3692595 h 5555236"/>
              <a:gd name="connsiteX29" fmla="*/ 4560441 w 5559574"/>
              <a:gd name="connsiteY29" fmla="*/ 3694379 h 5555236"/>
              <a:gd name="connsiteX30" fmla="*/ 4524490 w 5559574"/>
              <a:gd name="connsiteY30" fmla="*/ 3698257 h 5555236"/>
              <a:gd name="connsiteX31" fmla="*/ 3872246 w 5559574"/>
              <a:gd name="connsiteY31" fmla="*/ 4087171 h 5555236"/>
              <a:gd name="connsiteX32" fmla="*/ 3843575 w 5559574"/>
              <a:gd name="connsiteY32" fmla="*/ 4129311 h 5555236"/>
              <a:gd name="connsiteX33" fmla="*/ 3837437 w 5559574"/>
              <a:gd name="connsiteY33" fmla="*/ 4139005 h 5555236"/>
              <a:gd name="connsiteX34" fmla="*/ 3816085 w 5559574"/>
              <a:gd name="connsiteY34" fmla="*/ 4174918 h 5555236"/>
              <a:gd name="connsiteX35" fmla="*/ 3808985 w 5559574"/>
              <a:gd name="connsiteY35" fmla="*/ 4187706 h 5555236"/>
              <a:gd name="connsiteX36" fmla="*/ 3797737 w 5559574"/>
              <a:gd name="connsiteY36" fmla="*/ 4208982 h 5555236"/>
              <a:gd name="connsiteX37" fmla="*/ 3782522 w 5559574"/>
              <a:gd name="connsiteY37" fmla="*/ 4240066 h 5555236"/>
              <a:gd name="connsiteX38" fmla="*/ 3693556 w 5559574"/>
              <a:gd name="connsiteY38" fmla="*/ 4642193 h 5555236"/>
              <a:gd name="connsiteX39" fmla="*/ 3693556 w 5559574"/>
              <a:gd name="connsiteY39" fmla="*/ 4644183 h 5555236"/>
              <a:gd name="connsiteX40" fmla="*/ 2779794 w 5559574"/>
              <a:gd name="connsiteY40" fmla="*/ 5555223 h 5555236"/>
              <a:gd name="connsiteX41" fmla="*/ 1866044 w 5559574"/>
              <a:gd name="connsiteY41" fmla="*/ 4649203 h 5555236"/>
              <a:gd name="connsiteX42" fmla="*/ 1866095 w 5559574"/>
              <a:gd name="connsiteY42" fmla="*/ 4642193 h 5555236"/>
              <a:gd name="connsiteX43" fmla="*/ 1866044 w 5559574"/>
              <a:gd name="connsiteY43" fmla="*/ 4635157 h 5555236"/>
              <a:gd name="connsiteX44" fmla="*/ 2779794 w 5559574"/>
              <a:gd name="connsiteY44" fmla="*/ 3729124 h 5555236"/>
              <a:gd name="connsiteX45" fmla="*/ 2804741 w 5559574"/>
              <a:gd name="connsiteY45" fmla="*/ 3728803 h 5555236"/>
              <a:gd name="connsiteX46" fmla="*/ 2840243 w 5559574"/>
              <a:gd name="connsiteY46" fmla="*/ 3727236 h 5555236"/>
              <a:gd name="connsiteX47" fmla="*/ 2854046 w 5559574"/>
              <a:gd name="connsiteY47" fmla="*/ 3726273 h 5555236"/>
              <a:gd name="connsiteX48" fmla="*/ 2875989 w 5559574"/>
              <a:gd name="connsiteY48" fmla="*/ 3724309 h 5555236"/>
              <a:gd name="connsiteX49" fmla="*/ 2890562 w 5559574"/>
              <a:gd name="connsiteY49" fmla="*/ 3722742 h 5555236"/>
              <a:gd name="connsiteX50" fmla="*/ 2911362 w 5559574"/>
              <a:gd name="connsiteY50" fmla="*/ 3720097 h 5555236"/>
              <a:gd name="connsiteX51" fmla="*/ 2950510 w 5559574"/>
              <a:gd name="connsiteY51" fmla="*/ 3713870 h 5555236"/>
              <a:gd name="connsiteX52" fmla="*/ 2992239 w 5559574"/>
              <a:gd name="connsiteY52" fmla="*/ 3705345 h 5555236"/>
              <a:gd name="connsiteX53" fmla="*/ 3032286 w 5559574"/>
              <a:gd name="connsiteY53" fmla="*/ 3695304 h 5555236"/>
              <a:gd name="connsiteX54" fmla="*/ 3059545 w 5559574"/>
              <a:gd name="connsiteY54" fmla="*/ 3687382 h 5555236"/>
              <a:gd name="connsiteX55" fmla="*/ 3111738 w 5559574"/>
              <a:gd name="connsiteY55" fmla="*/ 3669702 h 5555236"/>
              <a:gd name="connsiteX56" fmla="*/ 3125130 w 5559574"/>
              <a:gd name="connsiteY56" fmla="*/ 3664617 h 5555236"/>
              <a:gd name="connsiteX57" fmla="*/ 3187133 w 5559574"/>
              <a:gd name="connsiteY57" fmla="*/ 3637910 h 5555236"/>
              <a:gd name="connsiteX58" fmla="*/ 3197918 w 5559574"/>
              <a:gd name="connsiteY58" fmla="*/ 3632710 h 5555236"/>
              <a:gd name="connsiteX59" fmla="*/ 3269602 w 5559574"/>
              <a:gd name="connsiteY59" fmla="*/ 3593742 h 5555236"/>
              <a:gd name="connsiteX60" fmla="*/ 3305849 w 5559574"/>
              <a:gd name="connsiteY60" fmla="*/ 3570862 h 5555236"/>
              <a:gd name="connsiteX61" fmla="*/ 3732101 w 5559574"/>
              <a:gd name="connsiteY61" fmla="*/ 2777561 h 5555236"/>
              <a:gd name="connsiteX62" fmla="*/ 4645786 w 5559574"/>
              <a:gd name="connsiteY62" fmla="*/ 1864620 h 5555236"/>
              <a:gd name="connsiteX63" fmla="*/ 2779794 w 5559574"/>
              <a:gd name="connsiteY63" fmla="*/ 0 h 5555236"/>
              <a:gd name="connsiteX64" fmla="*/ 4645786 w 5559574"/>
              <a:gd name="connsiteY64" fmla="*/ 0 h 5555236"/>
              <a:gd name="connsiteX65" fmla="*/ 4657599 w 5559574"/>
              <a:gd name="connsiteY65" fmla="*/ 75 h 5555236"/>
              <a:gd name="connsiteX66" fmla="*/ 5559574 w 5559574"/>
              <a:gd name="connsiteY66" fmla="*/ 912997 h 5555236"/>
              <a:gd name="connsiteX67" fmla="*/ 4645786 w 5559574"/>
              <a:gd name="connsiteY67" fmla="*/ 1825998 h 5555236"/>
              <a:gd name="connsiteX68" fmla="*/ 2779794 w 5559574"/>
              <a:gd name="connsiteY68" fmla="*/ 1825998 h 5555236"/>
              <a:gd name="connsiteX69" fmla="*/ 1866005 w 5559574"/>
              <a:gd name="connsiteY69" fmla="*/ 912997 h 5555236"/>
              <a:gd name="connsiteX70" fmla="*/ 2779794 w 5559574"/>
              <a:gd name="connsiteY70" fmla="*/ 0 h 5555236"/>
              <a:gd name="connsiteX71" fmla="*/ 913787 w 5559574"/>
              <a:gd name="connsiteY71" fmla="*/ 0 h 5555236"/>
              <a:gd name="connsiteX72" fmla="*/ 1827474 w 5559574"/>
              <a:gd name="connsiteY72" fmla="*/ 913047 h 5555236"/>
              <a:gd name="connsiteX73" fmla="*/ 2779781 w 5559574"/>
              <a:gd name="connsiteY73" fmla="*/ 1864620 h 5555236"/>
              <a:gd name="connsiteX74" fmla="*/ 3693569 w 5559574"/>
              <a:gd name="connsiteY74" fmla="*/ 2777561 h 5555236"/>
              <a:gd name="connsiteX75" fmla="*/ 3200499 w 5559574"/>
              <a:gd name="connsiteY75" fmla="*/ 3588285 h 5555236"/>
              <a:gd name="connsiteX76" fmla="*/ 3190882 w 5559574"/>
              <a:gd name="connsiteY76" fmla="*/ 3593190 h 5555236"/>
              <a:gd name="connsiteX77" fmla="*/ 3121034 w 5559574"/>
              <a:gd name="connsiteY77" fmla="*/ 3624788 h 5555236"/>
              <a:gd name="connsiteX78" fmla="*/ 3108464 w 5559574"/>
              <a:gd name="connsiteY78" fmla="*/ 3629744 h 5555236"/>
              <a:gd name="connsiteX79" fmla="*/ 3079780 w 5559574"/>
              <a:gd name="connsiteY79" fmla="*/ 3640247 h 5555236"/>
              <a:gd name="connsiteX80" fmla="*/ 3033082 w 5559574"/>
              <a:gd name="connsiteY80" fmla="*/ 3655064 h 5555236"/>
              <a:gd name="connsiteX81" fmla="*/ 2994563 w 5559574"/>
              <a:gd name="connsiteY81" fmla="*/ 3665233 h 5555236"/>
              <a:gd name="connsiteX82" fmla="*/ 2966277 w 5559574"/>
              <a:gd name="connsiteY82" fmla="*/ 3671563 h 5555236"/>
              <a:gd name="connsiteX83" fmla="*/ 2939596 w 5559574"/>
              <a:gd name="connsiteY83" fmla="*/ 3676673 h 5555236"/>
              <a:gd name="connsiteX84" fmla="*/ 2920748 w 5559574"/>
              <a:gd name="connsiteY84" fmla="*/ 3679806 h 5555236"/>
              <a:gd name="connsiteX85" fmla="*/ 2849282 w 5559574"/>
              <a:gd name="connsiteY85" fmla="*/ 3687998 h 5555236"/>
              <a:gd name="connsiteX86" fmla="*/ 2815629 w 5559574"/>
              <a:gd name="connsiteY86" fmla="*/ 3689924 h 5555236"/>
              <a:gd name="connsiteX87" fmla="*/ 2779781 w 5559574"/>
              <a:gd name="connsiteY87" fmla="*/ 3690604 h 5555236"/>
              <a:gd name="connsiteX88" fmla="*/ 1865993 w 5559574"/>
              <a:gd name="connsiteY88" fmla="*/ 2777561 h 5555236"/>
              <a:gd name="connsiteX89" fmla="*/ 913787 w 5559574"/>
              <a:gd name="connsiteY89" fmla="*/ 1826101 h 5555236"/>
              <a:gd name="connsiteX90" fmla="*/ 0 w 5559574"/>
              <a:gd name="connsiteY90" fmla="*/ 913047 h 5555236"/>
              <a:gd name="connsiteX91" fmla="*/ 913787 w 5559574"/>
              <a:gd name="connsiteY91" fmla="*/ 0 h 555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559574" h="5555236">
                <a:moveTo>
                  <a:pt x="4645761" y="3729136"/>
                </a:moveTo>
                <a:cubicBezTo>
                  <a:pt x="5150399" y="3729136"/>
                  <a:pt x="5559549" y="4137991"/>
                  <a:pt x="5559549" y="4642193"/>
                </a:cubicBezTo>
                <a:cubicBezTo>
                  <a:pt x="5559549" y="5146382"/>
                  <a:pt x="5150489" y="5555236"/>
                  <a:pt x="4645761" y="5555236"/>
                </a:cubicBezTo>
                <a:cubicBezTo>
                  <a:pt x="4141700" y="5555236"/>
                  <a:pt x="3733167" y="5147460"/>
                  <a:pt x="3732088" y="4644183"/>
                </a:cubicBezTo>
                <a:cubicBezTo>
                  <a:pt x="3732088" y="4643515"/>
                  <a:pt x="3732101" y="4642848"/>
                  <a:pt x="3732101" y="4642180"/>
                </a:cubicBezTo>
                <a:cubicBezTo>
                  <a:pt x="3732101" y="4472799"/>
                  <a:pt x="3778260" y="4314177"/>
                  <a:pt x="3858688" y="4178205"/>
                </a:cubicBezTo>
                <a:cubicBezTo>
                  <a:pt x="3864298" y="4168716"/>
                  <a:pt x="3870076" y="4159356"/>
                  <a:pt x="3876021" y="4150099"/>
                </a:cubicBezTo>
                <a:cubicBezTo>
                  <a:pt x="3879989" y="4143910"/>
                  <a:pt x="3884007" y="4137785"/>
                  <a:pt x="3888116" y="4131712"/>
                </a:cubicBezTo>
                <a:cubicBezTo>
                  <a:pt x="3898375" y="4116536"/>
                  <a:pt x="3909083" y="4101680"/>
                  <a:pt x="3920215" y="4087171"/>
                </a:cubicBezTo>
                <a:cubicBezTo>
                  <a:pt x="3922449" y="4084269"/>
                  <a:pt x="3924696" y="4081380"/>
                  <a:pt x="3926956" y="4078504"/>
                </a:cubicBezTo>
                <a:cubicBezTo>
                  <a:pt x="4073637" y="3891970"/>
                  <a:pt x="4291462" y="3763919"/>
                  <a:pt x="4539602" y="3735222"/>
                </a:cubicBezTo>
                <a:cubicBezTo>
                  <a:pt x="4540424" y="3735133"/>
                  <a:pt x="4541245" y="3735043"/>
                  <a:pt x="4542080" y="3734953"/>
                </a:cubicBezTo>
                <a:cubicBezTo>
                  <a:pt x="4556704" y="3733297"/>
                  <a:pt x="4571445" y="3731987"/>
                  <a:pt x="4586274" y="3731037"/>
                </a:cubicBezTo>
                <a:cubicBezTo>
                  <a:pt x="4590601" y="3730754"/>
                  <a:pt x="4594941" y="3730510"/>
                  <a:pt x="4599281" y="3730292"/>
                </a:cubicBezTo>
                <a:cubicBezTo>
                  <a:pt x="4606651" y="3729920"/>
                  <a:pt x="4614034" y="3729637"/>
                  <a:pt x="4621455" y="3729444"/>
                </a:cubicBezTo>
                <a:cubicBezTo>
                  <a:pt x="4625654" y="3729329"/>
                  <a:pt x="4629878" y="3729239"/>
                  <a:pt x="4634102" y="3729188"/>
                </a:cubicBezTo>
                <a:cubicBezTo>
                  <a:pt x="4637980" y="3729136"/>
                  <a:pt x="4641870" y="3729136"/>
                  <a:pt x="4645761" y="3729136"/>
                </a:cubicBezTo>
                <a:close/>
                <a:moveTo>
                  <a:pt x="913787" y="3729136"/>
                </a:moveTo>
                <a:cubicBezTo>
                  <a:pt x="1416128" y="3729136"/>
                  <a:pt x="1823737" y="4134139"/>
                  <a:pt x="1827525" y="4635144"/>
                </a:cubicBezTo>
                <a:cubicBezTo>
                  <a:pt x="1827512" y="4637481"/>
                  <a:pt x="1827486" y="4639830"/>
                  <a:pt x="1827486" y="4642180"/>
                </a:cubicBezTo>
                <a:cubicBezTo>
                  <a:pt x="1827486" y="4644517"/>
                  <a:pt x="1827512" y="4646854"/>
                  <a:pt x="1827525" y="4649203"/>
                </a:cubicBezTo>
                <a:cubicBezTo>
                  <a:pt x="1823750" y="5150221"/>
                  <a:pt x="1416128" y="5555236"/>
                  <a:pt x="913787" y="5555236"/>
                </a:cubicBezTo>
                <a:cubicBezTo>
                  <a:pt x="409105" y="5555236"/>
                  <a:pt x="3" y="5146433"/>
                  <a:pt x="0" y="4642193"/>
                </a:cubicBezTo>
                <a:cubicBezTo>
                  <a:pt x="0" y="4137939"/>
                  <a:pt x="409102" y="3729136"/>
                  <a:pt x="913787" y="3729136"/>
                </a:cubicBezTo>
                <a:close/>
                <a:moveTo>
                  <a:pt x="4645786" y="1864620"/>
                </a:moveTo>
                <a:cubicBezTo>
                  <a:pt x="5150425" y="1864620"/>
                  <a:pt x="5559574" y="2273372"/>
                  <a:pt x="5559574" y="2777561"/>
                </a:cubicBezTo>
                <a:cubicBezTo>
                  <a:pt x="5559574" y="3281866"/>
                  <a:pt x="5150527" y="3690604"/>
                  <a:pt x="4645786" y="3690604"/>
                </a:cubicBezTo>
                <a:cubicBezTo>
                  <a:pt x="4637723" y="3690604"/>
                  <a:pt x="4629685" y="3690707"/>
                  <a:pt x="4621660" y="3690913"/>
                </a:cubicBezTo>
                <a:cubicBezTo>
                  <a:pt x="4608975" y="3691221"/>
                  <a:pt x="4596341" y="3691786"/>
                  <a:pt x="4583771" y="3692595"/>
                </a:cubicBezTo>
                <a:cubicBezTo>
                  <a:pt x="4575964" y="3693095"/>
                  <a:pt x="4568183" y="3693699"/>
                  <a:pt x="4560441" y="3694379"/>
                </a:cubicBezTo>
                <a:cubicBezTo>
                  <a:pt x="4548384" y="3695458"/>
                  <a:pt x="4536405" y="3696742"/>
                  <a:pt x="4524490" y="3698257"/>
                </a:cubicBezTo>
                <a:cubicBezTo>
                  <a:pt x="4256192" y="3732346"/>
                  <a:pt x="4022791" y="3877987"/>
                  <a:pt x="3872246" y="4087171"/>
                </a:cubicBezTo>
                <a:cubicBezTo>
                  <a:pt x="3862334" y="4100948"/>
                  <a:pt x="3852756" y="4114995"/>
                  <a:pt x="3843575" y="4129311"/>
                </a:cubicBezTo>
                <a:cubicBezTo>
                  <a:pt x="3841508" y="4132534"/>
                  <a:pt x="3839466" y="4135770"/>
                  <a:pt x="3837437" y="4139005"/>
                </a:cubicBezTo>
                <a:cubicBezTo>
                  <a:pt x="3830068" y="4150805"/>
                  <a:pt x="3822941" y="4162784"/>
                  <a:pt x="3816085" y="4174918"/>
                </a:cubicBezTo>
                <a:cubicBezTo>
                  <a:pt x="3813684" y="4179168"/>
                  <a:pt x="3811322" y="4183430"/>
                  <a:pt x="3808985" y="4187706"/>
                </a:cubicBezTo>
                <a:cubicBezTo>
                  <a:pt x="3805146" y="4194742"/>
                  <a:pt x="3801397" y="4201843"/>
                  <a:pt x="3797737" y="4208982"/>
                </a:cubicBezTo>
                <a:cubicBezTo>
                  <a:pt x="3792486" y="4219240"/>
                  <a:pt x="3787414" y="4229602"/>
                  <a:pt x="3782522" y="4240066"/>
                </a:cubicBezTo>
                <a:cubicBezTo>
                  <a:pt x="3725437" y="4362223"/>
                  <a:pt x="3693556" y="4498491"/>
                  <a:pt x="3693556" y="4642193"/>
                </a:cubicBezTo>
                <a:cubicBezTo>
                  <a:pt x="3693556" y="4642848"/>
                  <a:pt x="3693556" y="4643515"/>
                  <a:pt x="3693556" y="4644183"/>
                </a:cubicBezTo>
                <a:cubicBezTo>
                  <a:pt x="3692478" y="5147460"/>
                  <a:pt x="3283752" y="5555223"/>
                  <a:pt x="2779794" y="5555223"/>
                </a:cubicBezTo>
                <a:cubicBezTo>
                  <a:pt x="2277505" y="5555223"/>
                  <a:pt x="1869819" y="5150170"/>
                  <a:pt x="1866044" y="4649203"/>
                </a:cubicBezTo>
                <a:cubicBezTo>
                  <a:pt x="1866057" y="4646867"/>
                  <a:pt x="1866095" y="4644530"/>
                  <a:pt x="1866095" y="4642193"/>
                </a:cubicBezTo>
                <a:cubicBezTo>
                  <a:pt x="1866095" y="4639843"/>
                  <a:pt x="1866057" y="4637494"/>
                  <a:pt x="1866044" y="4635157"/>
                </a:cubicBezTo>
                <a:cubicBezTo>
                  <a:pt x="1869819" y="4134190"/>
                  <a:pt x="2277505" y="3729124"/>
                  <a:pt x="2779794" y="3729124"/>
                </a:cubicBezTo>
                <a:cubicBezTo>
                  <a:pt x="2788139" y="3729124"/>
                  <a:pt x="2796460" y="3729021"/>
                  <a:pt x="2804741" y="3728803"/>
                </a:cubicBezTo>
                <a:cubicBezTo>
                  <a:pt x="2816631" y="3728495"/>
                  <a:pt x="2828469" y="3727968"/>
                  <a:pt x="2840243" y="3727236"/>
                </a:cubicBezTo>
                <a:cubicBezTo>
                  <a:pt x="2844852" y="3726941"/>
                  <a:pt x="2849462" y="3726620"/>
                  <a:pt x="2854046" y="3726273"/>
                </a:cubicBezTo>
                <a:cubicBezTo>
                  <a:pt x="2861390" y="3725708"/>
                  <a:pt x="2868696" y="3725041"/>
                  <a:pt x="2875989" y="3724309"/>
                </a:cubicBezTo>
                <a:cubicBezTo>
                  <a:pt x="2880855" y="3723821"/>
                  <a:pt x="2885721" y="3723307"/>
                  <a:pt x="2890562" y="3722742"/>
                </a:cubicBezTo>
                <a:cubicBezTo>
                  <a:pt x="2897521" y="3721946"/>
                  <a:pt x="2904454" y="3721060"/>
                  <a:pt x="2911362" y="3720097"/>
                </a:cubicBezTo>
                <a:cubicBezTo>
                  <a:pt x="2924497" y="3718287"/>
                  <a:pt x="2937555" y="3716207"/>
                  <a:pt x="2950510" y="3713870"/>
                </a:cubicBezTo>
                <a:cubicBezTo>
                  <a:pt x="2964531" y="3711328"/>
                  <a:pt x="2978436" y="3708490"/>
                  <a:pt x="2992239" y="3705345"/>
                </a:cubicBezTo>
                <a:cubicBezTo>
                  <a:pt x="3005695" y="3702276"/>
                  <a:pt x="3019048" y="3698925"/>
                  <a:pt x="3032286" y="3695304"/>
                </a:cubicBezTo>
                <a:cubicBezTo>
                  <a:pt x="3041428" y="3692787"/>
                  <a:pt x="3050519" y="3690155"/>
                  <a:pt x="3059545" y="3687382"/>
                </a:cubicBezTo>
                <a:cubicBezTo>
                  <a:pt x="3077161" y="3681989"/>
                  <a:pt x="3094572" y="3676083"/>
                  <a:pt x="3111738" y="3669702"/>
                </a:cubicBezTo>
                <a:cubicBezTo>
                  <a:pt x="3116206" y="3668045"/>
                  <a:pt x="3120675" y="3666350"/>
                  <a:pt x="3125130" y="3664617"/>
                </a:cubicBezTo>
                <a:cubicBezTo>
                  <a:pt x="3146161" y="3656425"/>
                  <a:pt x="3166846" y="3647515"/>
                  <a:pt x="3187133" y="3637910"/>
                </a:cubicBezTo>
                <a:cubicBezTo>
                  <a:pt x="3190741" y="3636203"/>
                  <a:pt x="3194336" y="3634457"/>
                  <a:pt x="3197918" y="3632710"/>
                </a:cubicBezTo>
                <a:cubicBezTo>
                  <a:pt x="3222429" y="3620718"/>
                  <a:pt x="3246337" y="3607724"/>
                  <a:pt x="3269602" y="3593742"/>
                </a:cubicBezTo>
                <a:cubicBezTo>
                  <a:pt x="3281864" y="3586385"/>
                  <a:pt x="3293946" y="3578758"/>
                  <a:pt x="3305849" y="3570862"/>
                </a:cubicBezTo>
                <a:cubicBezTo>
                  <a:pt x="3562732" y="3400453"/>
                  <a:pt x="3732101" y="3108800"/>
                  <a:pt x="3732101" y="2777561"/>
                </a:cubicBezTo>
                <a:cubicBezTo>
                  <a:pt x="3732101" y="2273269"/>
                  <a:pt x="4141148" y="1864620"/>
                  <a:pt x="4645786" y="1864620"/>
                </a:cubicBezTo>
                <a:close/>
                <a:moveTo>
                  <a:pt x="2779794" y="0"/>
                </a:moveTo>
                <a:lnTo>
                  <a:pt x="4645786" y="0"/>
                </a:lnTo>
                <a:lnTo>
                  <a:pt x="4657599" y="75"/>
                </a:lnTo>
                <a:cubicBezTo>
                  <a:pt x="5156845" y="6392"/>
                  <a:pt x="5559574" y="412718"/>
                  <a:pt x="5559574" y="912997"/>
                </a:cubicBezTo>
                <a:cubicBezTo>
                  <a:pt x="5559574" y="1417221"/>
                  <a:pt x="5150476" y="1825998"/>
                  <a:pt x="4645786" y="1825998"/>
                </a:cubicBezTo>
                <a:lnTo>
                  <a:pt x="2779794" y="1825998"/>
                </a:lnTo>
                <a:cubicBezTo>
                  <a:pt x="2275104" y="1825998"/>
                  <a:pt x="1866005" y="1417221"/>
                  <a:pt x="1866005" y="912997"/>
                </a:cubicBezTo>
                <a:cubicBezTo>
                  <a:pt x="1866005" y="408780"/>
                  <a:pt x="2275104" y="1"/>
                  <a:pt x="2779794" y="0"/>
                </a:cubicBezTo>
                <a:close/>
                <a:moveTo>
                  <a:pt x="913787" y="0"/>
                </a:moveTo>
                <a:cubicBezTo>
                  <a:pt x="1418516" y="0"/>
                  <a:pt x="1827474" y="408848"/>
                  <a:pt x="1827474" y="913047"/>
                </a:cubicBezTo>
                <a:cubicBezTo>
                  <a:pt x="1827474" y="1438548"/>
                  <a:pt x="2253906" y="1864607"/>
                  <a:pt x="2779781" y="1864620"/>
                </a:cubicBezTo>
                <a:cubicBezTo>
                  <a:pt x="3284419" y="1864620"/>
                  <a:pt x="3693569" y="2273372"/>
                  <a:pt x="3693569" y="2777561"/>
                </a:cubicBezTo>
                <a:cubicBezTo>
                  <a:pt x="3693569" y="3130255"/>
                  <a:pt x="3493437" y="3436199"/>
                  <a:pt x="3200499" y="3588285"/>
                </a:cubicBezTo>
                <a:cubicBezTo>
                  <a:pt x="3197302" y="3589941"/>
                  <a:pt x="3194092" y="3591572"/>
                  <a:pt x="3190882" y="3593190"/>
                </a:cubicBezTo>
                <a:cubicBezTo>
                  <a:pt x="3168130" y="3604668"/>
                  <a:pt x="3144826" y="3615210"/>
                  <a:pt x="3121034" y="3624788"/>
                </a:cubicBezTo>
                <a:cubicBezTo>
                  <a:pt x="3116861" y="3626470"/>
                  <a:pt x="3112663" y="3628127"/>
                  <a:pt x="3108464" y="3629744"/>
                </a:cubicBezTo>
                <a:cubicBezTo>
                  <a:pt x="3098975" y="3633404"/>
                  <a:pt x="3089410" y="3636896"/>
                  <a:pt x="3079780" y="3640247"/>
                </a:cubicBezTo>
                <a:cubicBezTo>
                  <a:pt x="3064398" y="3645589"/>
                  <a:pt x="3048824" y="3650532"/>
                  <a:pt x="3033082" y="3655064"/>
                </a:cubicBezTo>
                <a:cubicBezTo>
                  <a:pt x="3020345" y="3658723"/>
                  <a:pt x="3007506" y="3662113"/>
                  <a:pt x="2994563" y="3665233"/>
                </a:cubicBezTo>
                <a:cubicBezTo>
                  <a:pt x="2985190" y="3667480"/>
                  <a:pt x="2975766" y="3669599"/>
                  <a:pt x="2966277" y="3671563"/>
                </a:cubicBezTo>
                <a:cubicBezTo>
                  <a:pt x="2957431" y="3673399"/>
                  <a:pt x="2948546" y="3675107"/>
                  <a:pt x="2939596" y="3676673"/>
                </a:cubicBezTo>
                <a:cubicBezTo>
                  <a:pt x="2933331" y="3677778"/>
                  <a:pt x="2927052" y="3678831"/>
                  <a:pt x="2920748" y="3679806"/>
                </a:cubicBezTo>
                <a:cubicBezTo>
                  <a:pt x="2897213" y="3683440"/>
                  <a:pt x="2873382" y="3686188"/>
                  <a:pt x="2849282" y="3687998"/>
                </a:cubicBezTo>
                <a:cubicBezTo>
                  <a:pt x="2838124" y="3688845"/>
                  <a:pt x="2826903" y="3689487"/>
                  <a:pt x="2815629" y="3689924"/>
                </a:cubicBezTo>
                <a:cubicBezTo>
                  <a:pt x="2803740" y="3690373"/>
                  <a:pt x="2791786" y="3690604"/>
                  <a:pt x="2779781" y="3690604"/>
                </a:cubicBezTo>
                <a:cubicBezTo>
                  <a:pt x="2275142" y="3690604"/>
                  <a:pt x="1865993" y="3281853"/>
                  <a:pt x="1865993" y="2777561"/>
                </a:cubicBezTo>
                <a:cubicBezTo>
                  <a:pt x="1865993" y="2251968"/>
                  <a:pt x="1439663" y="1826101"/>
                  <a:pt x="913787" y="1826101"/>
                </a:cubicBezTo>
                <a:cubicBezTo>
                  <a:pt x="409155" y="1826088"/>
                  <a:pt x="0" y="1417247"/>
                  <a:pt x="0" y="913047"/>
                </a:cubicBezTo>
                <a:cubicBezTo>
                  <a:pt x="2" y="408852"/>
                  <a:pt x="409056" y="1"/>
                  <a:pt x="9137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ext Placeholder">
            <a:extLst>
              <a:ext uri="{FF2B5EF4-FFF2-40B4-BE49-F238E27FC236}">
                <a16:creationId xmlns:a16="http://schemas.microsoft.com/office/drawing/2014/main" id="{981FC581-23BA-2F6C-9FD3-FD124D501C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3248980"/>
            <a:ext cx="5163034" cy="317651"/>
          </a:xfrm>
          <a:effectLst/>
        </p:spPr>
        <p:txBody>
          <a:bodyPr lIns="0" tIns="0" rIns="0" bIns="0" anchor="t" anchorCtr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2000" spc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6041EF7B-61AE-6DF6-6C84-DEF06C830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700808"/>
            <a:ext cx="5163034" cy="1459220"/>
          </a:xfrm>
        </p:spPr>
        <p:txBody>
          <a:bodyPr lIns="0" tIns="0" rIns="0" bIns="0" anchor="b" anchorCtr="0"/>
          <a:lstStyle>
            <a:lvl1pPr algn="l">
              <a:defRPr sz="4600" b="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6" name="Pattern outline">
            <a:extLst>
              <a:ext uri="{FF2B5EF4-FFF2-40B4-BE49-F238E27FC236}">
                <a16:creationId xmlns:a16="http://schemas.microsoft.com/office/drawing/2014/main" id="{78CD51A4-A7E6-2372-E264-AED8C3F6FE6B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5993949" y="765563"/>
            <a:ext cx="5637600" cy="56232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FD887F-1C05-4802-F207-8FDAE9B6EAA1}"/>
              </a:ext>
            </a:extLst>
          </p:cNvPr>
          <p:cNvGrpSpPr/>
          <p:nvPr userDrawn="1"/>
        </p:nvGrpSpPr>
        <p:grpSpPr>
          <a:xfrm>
            <a:off x="12392024" y="0"/>
            <a:ext cx="3286126" cy="4919504"/>
            <a:chOff x="12392024" y="0"/>
            <a:chExt cx="3286126" cy="491950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C1E451F-C578-3290-1843-979D990F4135}"/>
                </a:ext>
              </a:extLst>
            </p:cNvPr>
            <p:cNvSpPr/>
            <p:nvPr userDrawn="1"/>
          </p:nvSpPr>
          <p:spPr>
            <a:xfrm>
              <a:off x="12392024" y="0"/>
              <a:ext cx="3286126" cy="4919504"/>
            </a:xfrm>
            <a:prstGeom prst="roundRect">
              <a:avLst>
                <a:gd name="adj" fmla="val 5983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396000" rIns="144000" bIns="162000" rtlCol="0" anchor="t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US" sz="1200" b="0" dirty="0">
                  <a:solidFill>
                    <a:schemeClr val="tx1"/>
                  </a:solidFill>
                  <a:latin typeface="General Sans Semibold" pitchFamily="50" charset="0"/>
                </a:rPr>
                <a:t>How to Replace the Image</a:t>
              </a:r>
              <a:endParaRPr lang="uk-UA" sz="1200" b="0" dirty="0">
                <a:solidFill>
                  <a:schemeClr val="tx1"/>
                </a:solidFill>
                <a:latin typeface="+mn-lt"/>
              </a:endParaRPr>
            </a:p>
            <a:p>
              <a:pPr algn="l"/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The background image is placed behind other graphic element, which can make it hard to select directly on the slide. Please follow these steps to replace the image easily:</a:t>
              </a:r>
            </a:p>
            <a:p>
              <a:pPr algn="l"/>
              <a:endParaRPr lang="en-US" sz="1200" b="0" dirty="0">
                <a:solidFill>
                  <a:schemeClr val="tx1"/>
                </a:solidFill>
                <a:latin typeface="+mn-lt"/>
              </a:endParaRPr>
            </a:p>
            <a:p>
              <a:pPr marL="0" indent="0" algn="l" defTabSz="457200" rtl="0" eaLnBrk="1" latinLnBrk="0" hangingPunct="1">
                <a:spcAft>
                  <a:spcPts val="600"/>
                </a:spcAft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General Sans Medium" pitchFamily="50" charset="0"/>
                </a:rPr>
                <a:t>1. </a:t>
              </a:r>
              <a:r>
                <a:rPr lang="en-US" sz="1200" b="0" kern="1200" dirty="0">
                  <a:solidFill>
                    <a:schemeClr val="tx1"/>
                  </a:solidFill>
                  <a:latin typeface="General Sans Semibold" pitchFamily="50" charset="0"/>
                  <a:ea typeface="+mn-ea"/>
                  <a:cs typeface="+mn-cs"/>
                </a:rPr>
                <a:t>Open the Selection Pane</a:t>
              </a:r>
            </a:p>
            <a:p>
              <a:pPr marL="0" indent="0" algn="l"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Go to Home → Select → Selection Pane.</a:t>
              </a:r>
            </a:p>
            <a:p>
              <a:pPr marL="0" indent="0" algn="l" defTabSz="457200" rtl="0" eaLnBrk="1" latinLnBrk="0" hangingPunct="1">
                <a:buFont typeface="+mj-lt"/>
                <a:buNone/>
              </a:pPr>
              <a:endParaRPr lang="en-US" sz="1200" b="0" kern="1200" dirty="0">
                <a:solidFill>
                  <a:schemeClr val="tx1"/>
                </a:solidFill>
                <a:latin typeface="General Sans Medium" pitchFamily="50" charset="0"/>
                <a:ea typeface="+mn-ea"/>
                <a:cs typeface="+mn-cs"/>
              </a:endParaRPr>
            </a:p>
            <a:p>
              <a:pPr marL="0" indent="0" algn="l" defTabSz="457200" rtl="0" eaLnBrk="1" latinLnBrk="0" hangingPunct="1">
                <a:spcAft>
                  <a:spcPts val="600"/>
                </a:spcAft>
                <a:buFont typeface="+mj-lt"/>
                <a:buNone/>
              </a:pPr>
              <a:r>
                <a:rPr lang="en-US" sz="1200" b="0" kern="1200" dirty="0">
                  <a:solidFill>
                    <a:schemeClr val="tx1"/>
                  </a:solidFill>
                  <a:latin typeface="General Sans Medium" pitchFamily="50" charset="0"/>
                  <a:ea typeface="+mn-ea"/>
                  <a:cs typeface="+mn-cs"/>
                </a:rPr>
                <a:t>2. </a:t>
              </a:r>
              <a:r>
                <a:rPr lang="en-US" sz="1200" b="0" kern="1200" dirty="0">
                  <a:solidFill>
                    <a:schemeClr val="tx1"/>
                  </a:solidFill>
                  <a:latin typeface="General Sans Semibold" pitchFamily="50" charset="0"/>
                  <a:ea typeface="+mn-ea"/>
                  <a:cs typeface="+mn-cs"/>
                </a:rPr>
                <a:t>Select the Image</a:t>
              </a:r>
            </a:p>
            <a:p>
              <a:pPr marL="0" indent="0" algn="l"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In the pane, find and select the image (e.g. "Picture").</a:t>
              </a:r>
            </a:p>
            <a:p>
              <a:pPr marL="0" indent="0" algn="l">
                <a:buFont typeface="+mj-lt"/>
                <a:buNone/>
              </a:pPr>
              <a:endParaRPr lang="en-US" sz="1200" b="0" dirty="0">
                <a:solidFill>
                  <a:schemeClr val="tx1"/>
                </a:solidFill>
                <a:latin typeface="+mn-lt"/>
              </a:endParaRPr>
            </a:p>
            <a:p>
              <a:pPr marL="0" indent="0" algn="l" defTabSz="457200" rtl="0" eaLnBrk="1" latinLnBrk="0" hangingPunct="1">
                <a:spcAft>
                  <a:spcPts val="600"/>
                </a:spcAft>
                <a:buFont typeface="+mj-lt"/>
                <a:buNone/>
              </a:pPr>
              <a:r>
                <a:rPr lang="en-US" sz="1200" b="0" kern="1200" dirty="0">
                  <a:solidFill>
                    <a:schemeClr val="tx1"/>
                  </a:solidFill>
                  <a:latin typeface="General Sans Medium" pitchFamily="50" charset="0"/>
                  <a:ea typeface="+mn-ea"/>
                  <a:cs typeface="+mn-cs"/>
                </a:rPr>
                <a:t>3. </a:t>
              </a:r>
              <a:r>
                <a:rPr lang="en-US" sz="1200" b="0" kern="1200" dirty="0">
                  <a:solidFill>
                    <a:schemeClr val="tx1"/>
                  </a:solidFill>
                  <a:latin typeface="General Sans Semibold" pitchFamily="50" charset="0"/>
                  <a:ea typeface="+mn-ea"/>
                  <a:cs typeface="+mn-cs"/>
                </a:rPr>
                <a:t>Delete and Insert New Image</a:t>
              </a:r>
            </a:p>
            <a:p>
              <a:pPr marL="0" indent="0" algn="l"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Press Delete, then go to Insert → Pictures to add a new one.</a:t>
              </a:r>
            </a:p>
            <a:p>
              <a:pPr marL="0" indent="0" algn="l">
                <a:buFont typeface="+mj-lt"/>
                <a:buNone/>
              </a:pPr>
              <a:endParaRPr lang="en-US" sz="1200" b="0" dirty="0">
                <a:solidFill>
                  <a:schemeClr val="tx1"/>
                </a:solidFill>
                <a:latin typeface="General Sans Medium" pitchFamily="50" charset="0"/>
              </a:endParaRPr>
            </a:p>
            <a:p>
              <a:pPr marL="0" indent="0" algn="l" defTabSz="457200" rtl="0" eaLnBrk="1" latinLnBrk="0" hangingPunct="1">
                <a:spcAft>
                  <a:spcPts val="600"/>
                </a:spcAft>
                <a:buFont typeface="+mj-lt"/>
                <a:buNone/>
              </a:pPr>
              <a:r>
                <a:rPr lang="en-US" sz="1200" b="0" kern="1200" dirty="0">
                  <a:solidFill>
                    <a:schemeClr val="tx1"/>
                  </a:solidFill>
                  <a:latin typeface="General Sans Semibold" pitchFamily="50" charset="0"/>
                  <a:ea typeface="+mn-ea"/>
                  <a:cs typeface="+mn-cs"/>
                </a:rPr>
                <a:t>4. Send to Back</a:t>
              </a:r>
            </a:p>
            <a:p>
              <a:pPr marL="0" indent="0" algn="l"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Right-click the new image → Send to Back.</a:t>
              </a:r>
            </a:p>
          </p:txBody>
        </p:sp>
        <p:pic>
          <p:nvPicPr>
            <p:cNvPr id="10" name="Graphic 9" descr="Warning with solid fill">
              <a:extLst>
                <a:ext uri="{FF2B5EF4-FFF2-40B4-BE49-F238E27FC236}">
                  <a16:creationId xmlns:a16="http://schemas.microsoft.com/office/drawing/2014/main" id="{12052B6D-AC6C-7BEE-D11B-DFD1075398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593413" y="138619"/>
              <a:ext cx="225871" cy="225871"/>
            </a:xfrm>
            <a:prstGeom prst="rect">
              <a:avLst/>
            </a:prstGeom>
          </p:spPr>
        </p:pic>
      </p:grp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1C49BF37-48C7-2AE6-5AD4-BF6C07A66B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5325" y="4289425"/>
            <a:ext cx="774700" cy="7747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E872C0A9-756F-B741-0EA3-D0A7B529FF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5" y="5146582"/>
            <a:ext cx="126014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General Sans Semibold" pitchFamily="50" charset="0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FC6CF02D-6FDF-2A93-F6E6-AEEA36C854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5342935"/>
            <a:ext cx="126014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3" name="Picture Placeholder 13">
            <a:extLst>
              <a:ext uri="{FF2B5EF4-FFF2-40B4-BE49-F238E27FC236}">
                <a16:creationId xmlns:a16="http://schemas.microsoft.com/office/drawing/2014/main" id="{2B5979B6-2D53-A7DF-9FDD-175555FB71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135560" y="4289425"/>
            <a:ext cx="774700" cy="7747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CEA7DA48-C20F-A611-6087-B4B85ABFC4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5560" y="5146582"/>
            <a:ext cx="126014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General Sans Semibold" pitchFamily="50" charset="0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1AB45191-5E19-D8A7-0C45-606D628A23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35560" y="5342935"/>
            <a:ext cx="126014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42" name="Date Placeholder 3">
            <a:extLst>
              <a:ext uri="{FF2B5EF4-FFF2-40B4-BE49-F238E27FC236}">
                <a16:creationId xmlns:a16="http://schemas.microsoft.com/office/drawing/2014/main" id="{392FBC72-F46D-B487-F0F7-D4987447D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2347" y="6219485"/>
            <a:ext cx="20448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398C9E8-28FA-43D4-9E33-81D472BF0FC5}" type="datetime1">
              <a:rPr lang="sv-SE" smtClean="0"/>
              <a:t>2025-10-27</a:t>
            </a:fld>
            <a:endParaRPr lang="en-US" dirty="0"/>
          </a:p>
        </p:txBody>
      </p:sp>
      <p:sp>
        <p:nvSpPr>
          <p:cNvPr id="5" name="Logo">
            <a:extLst>
              <a:ext uri="{FF2B5EF4-FFF2-40B4-BE49-F238E27FC236}">
                <a16:creationId xmlns:a16="http://schemas.microsoft.com/office/drawing/2014/main" id="{73F21C46-730D-E71E-6A45-E2314BEF911E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702347" y="701323"/>
            <a:ext cx="2044800" cy="680400"/>
          </a:xfrm>
          <a:blipFill>
            <a:blip r:embed="rId6">
              <a:lum bright="10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2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AND TITLE_01_3 peo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">
            <a:extLst>
              <a:ext uri="{FF2B5EF4-FFF2-40B4-BE49-F238E27FC236}">
                <a16:creationId xmlns:a16="http://schemas.microsoft.com/office/drawing/2014/main" id="{DB3F3AF9-C867-FBA8-7E52-3C057A2EAE3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28193" y="800103"/>
            <a:ext cx="5559574" cy="5555236"/>
          </a:xfrm>
          <a:custGeom>
            <a:avLst/>
            <a:gdLst>
              <a:gd name="connsiteX0" fmla="*/ 4645761 w 5559574"/>
              <a:gd name="connsiteY0" fmla="*/ 3729136 h 5555236"/>
              <a:gd name="connsiteX1" fmla="*/ 5559549 w 5559574"/>
              <a:gd name="connsiteY1" fmla="*/ 4642193 h 5555236"/>
              <a:gd name="connsiteX2" fmla="*/ 4645761 w 5559574"/>
              <a:gd name="connsiteY2" fmla="*/ 5555236 h 5555236"/>
              <a:gd name="connsiteX3" fmla="*/ 3732088 w 5559574"/>
              <a:gd name="connsiteY3" fmla="*/ 4644183 h 5555236"/>
              <a:gd name="connsiteX4" fmla="*/ 3732101 w 5559574"/>
              <a:gd name="connsiteY4" fmla="*/ 4642180 h 5555236"/>
              <a:gd name="connsiteX5" fmla="*/ 3858688 w 5559574"/>
              <a:gd name="connsiteY5" fmla="*/ 4178205 h 5555236"/>
              <a:gd name="connsiteX6" fmla="*/ 3876021 w 5559574"/>
              <a:gd name="connsiteY6" fmla="*/ 4150099 h 5555236"/>
              <a:gd name="connsiteX7" fmla="*/ 3888116 w 5559574"/>
              <a:gd name="connsiteY7" fmla="*/ 4131712 h 5555236"/>
              <a:gd name="connsiteX8" fmla="*/ 3920215 w 5559574"/>
              <a:gd name="connsiteY8" fmla="*/ 4087171 h 5555236"/>
              <a:gd name="connsiteX9" fmla="*/ 3926956 w 5559574"/>
              <a:gd name="connsiteY9" fmla="*/ 4078504 h 5555236"/>
              <a:gd name="connsiteX10" fmla="*/ 4539602 w 5559574"/>
              <a:gd name="connsiteY10" fmla="*/ 3735222 h 5555236"/>
              <a:gd name="connsiteX11" fmla="*/ 4542080 w 5559574"/>
              <a:gd name="connsiteY11" fmla="*/ 3734953 h 5555236"/>
              <a:gd name="connsiteX12" fmla="*/ 4586274 w 5559574"/>
              <a:gd name="connsiteY12" fmla="*/ 3731037 h 5555236"/>
              <a:gd name="connsiteX13" fmla="*/ 4599281 w 5559574"/>
              <a:gd name="connsiteY13" fmla="*/ 3730292 h 5555236"/>
              <a:gd name="connsiteX14" fmla="*/ 4621455 w 5559574"/>
              <a:gd name="connsiteY14" fmla="*/ 3729444 h 5555236"/>
              <a:gd name="connsiteX15" fmla="*/ 4634102 w 5559574"/>
              <a:gd name="connsiteY15" fmla="*/ 3729188 h 5555236"/>
              <a:gd name="connsiteX16" fmla="*/ 4645761 w 5559574"/>
              <a:gd name="connsiteY16" fmla="*/ 3729136 h 5555236"/>
              <a:gd name="connsiteX17" fmla="*/ 913787 w 5559574"/>
              <a:gd name="connsiteY17" fmla="*/ 3729136 h 5555236"/>
              <a:gd name="connsiteX18" fmla="*/ 1827525 w 5559574"/>
              <a:gd name="connsiteY18" fmla="*/ 4635144 h 5555236"/>
              <a:gd name="connsiteX19" fmla="*/ 1827486 w 5559574"/>
              <a:gd name="connsiteY19" fmla="*/ 4642180 h 5555236"/>
              <a:gd name="connsiteX20" fmla="*/ 1827525 w 5559574"/>
              <a:gd name="connsiteY20" fmla="*/ 4649203 h 5555236"/>
              <a:gd name="connsiteX21" fmla="*/ 913787 w 5559574"/>
              <a:gd name="connsiteY21" fmla="*/ 5555236 h 5555236"/>
              <a:gd name="connsiteX22" fmla="*/ 0 w 5559574"/>
              <a:gd name="connsiteY22" fmla="*/ 4642193 h 5555236"/>
              <a:gd name="connsiteX23" fmla="*/ 913787 w 5559574"/>
              <a:gd name="connsiteY23" fmla="*/ 3729136 h 5555236"/>
              <a:gd name="connsiteX24" fmla="*/ 4645786 w 5559574"/>
              <a:gd name="connsiteY24" fmla="*/ 1864620 h 5555236"/>
              <a:gd name="connsiteX25" fmla="*/ 5559574 w 5559574"/>
              <a:gd name="connsiteY25" fmla="*/ 2777561 h 5555236"/>
              <a:gd name="connsiteX26" fmla="*/ 4645786 w 5559574"/>
              <a:gd name="connsiteY26" fmla="*/ 3690604 h 5555236"/>
              <a:gd name="connsiteX27" fmla="*/ 4621660 w 5559574"/>
              <a:gd name="connsiteY27" fmla="*/ 3690913 h 5555236"/>
              <a:gd name="connsiteX28" fmla="*/ 4583771 w 5559574"/>
              <a:gd name="connsiteY28" fmla="*/ 3692595 h 5555236"/>
              <a:gd name="connsiteX29" fmla="*/ 4560441 w 5559574"/>
              <a:gd name="connsiteY29" fmla="*/ 3694379 h 5555236"/>
              <a:gd name="connsiteX30" fmla="*/ 4524490 w 5559574"/>
              <a:gd name="connsiteY30" fmla="*/ 3698257 h 5555236"/>
              <a:gd name="connsiteX31" fmla="*/ 3872246 w 5559574"/>
              <a:gd name="connsiteY31" fmla="*/ 4087171 h 5555236"/>
              <a:gd name="connsiteX32" fmla="*/ 3843575 w 5559574"/>
              <a:gd name="connsiteY32" fmla="*/ 4129311 h 5555236"/>
              <a:gd name="connsiteX33" fmla="*/ 3837437 w 5559574"/>
              <a:gd name="connsiteY33" fmla="*/ 4139005 h 5555236"/>
              <a:gd name="connsiteX34" fmla="*/ 3816085 w 5559574"/>
              <a:gd name="connsiteY34" fmla="*/ 4174918 h 5555236"/>
              <a:gd name="connsiteX35" fmla="*/ 3808985 w 5559574"/>
              <a:gd name="connsiteY35" fmla="*/ 4187706 h 5555236"/>
              <a:gd name="connsiteX36" fmla="*/ 3797737 w 5559574"/>
              <a:gd name="connsiteY36" fmla="*/ 4208982 h 5555236"/>
              <a:gd name="connsiteX37" fmla="*/ 3782522 w 5559574"/>
              <a:gd name="connsiteY37" fmla="*/ 4240066 h 5555236"/>
              <a:gd name="connsiteX38" fmla="*/ 3693556 w 5559574"/>
              <a:gd name="connsiteY38" fmla="*/ 4642193 h 5555236"/>
              <a:gd name="connsiteX39" fmla="*/ 3693556 w 5559574"/>
              <a:gd name="connsiteY39" fmla="*/ 4644183 h 5555236"/>
              <a:gd name="connsiteX40" fmla="*/ 2779794 w 5559574"/>
              <a:gd name="connsiteY40" fmla="*/ 5555223 h 5555236"/>
              <a:gd name="connsiteX41" fmla="*/ 1866044 w 5559574"/>
              <a:gd name="connsiteY41" fmla="*/ 4649203 h 5555236"/>
              <a:gd name="connsiteX42" fmla="*/ 1866095 w 5559574"/>
              <a:gd name="connsiteY42" fmla="*/ 4642193 h 5555236"/>
              <a:gd name="connsiteX43" fmla="*/ 1866044 w 5559574"/>
              <a:gd name="connsiteY43" fmla="*/ 4635157 h 5555236"/>
              <a:gd name="connsiteX44" fmla="*/ 2779794 w 5559574"/>
              <a:gd name="connsiteY44" fmla="*/ 3729124 h 5555236"/>
              <a:gd name="connsiteX45" fmla="*/ 2804741 w 5559574"/>
              <a:gd name="connsiteY45" fmla="*/ 3728803 h 5555236"/>
              <a:gd name="connsiteX46" fmla="*/ 2840243 w 5559574"/>
              <a:gd name="connsiteY46" fmla="*/ 3727236 h 5555236"/>
              <a:gd name="connsiteX47" fmla="*/ 2854046 w 5559574"/>
              <a:gd name="connsiteY47" fmla="*/ 3726273 h 5555236"/>
              <a:gd name="connsiteX48" fmla="*/ 2875989 w 5559574"/>
              <a:gd name="connsiteY48" fmla="*/ 3724309 h 5555236"/>
              <a:gd name="connsiteX49" fmla="*/ 2890562 w 5559574"/>
              <a:gd name="connsiteY49" fmla="*/ 3722742 h 5555236"/>
              <a:gd name="connsiteX50" fmla="*/ 2911362 w 5559574"/>
              <a:gd name="connsiteY50" fmla="*/ 3720097 h 5555236"/>
              <a:gd name="connsiteX51" fmla="*/ 2950510 w 5559574"/>
              <a:gd name="connsiteY51" fmla="*/ 3713870 h 5555236"/>
              <a:gd name="connsiteX52" fmla="*/ 2992239 w 5559574"/>
              <a:gd name="connsiteY52" fmla="*/ 3705345 h 5555236"/>
              <a:gd name="connsiteX53" fmla="*/ 3032286 w 5559574"/>
              <a:gd name="connsiteY53" fmla="*/ 3695304 h 5555236"/>
              <a:gd name="connsiteX54" fmla="*/ 3059545 w 5559574"/>
              <a:gd name="connsiteY54" fmla="*/ 3687382 h 5555236"/>
              <a:gd name="connsiteX55" fmla="*/ 3111738 w 5559574"/>
              <a:gd name="connsiteY55" fmla="*/ 3669702 h 5555236"/>
              <a:gd name="connsiteX56" fmla="*/ 3125130 w 5559574"/>
              <a:gd name="connsiteY56" fmla="*/ 3664617 h 5555236"/>
              <a:gd name="connsiteX57" fmla="*/ 3187133 w 5559574"/>
              <a:gd name="connsiteY57" fmla="*/ 3637910 h 5555236"/>
              <a:gd name="connsiteX58" fmla="*/ 3197918 w 5559574"/>
              <a:gd name="connsiteY58" fmla="*/ 3632710 h 5555236"/>
              <a:gd name="connsiteX59" fmla="*/ 3269602 w 5559574"/>
              <a:gd name="connsiteY59" fmla="*/ 3593742 h 5555236"/>
              <a:gd name="connsiteX60" fmla="*/ 3305849 w 5559574"/>
              <a:gd name="connsiteY60" fmla="*/ 3570862 h 5555236"/>
              <a:gd name="connsiteX61" fmla="*/ 3732101 w 5559574"/>
              <a:gd name="connsiteY61" fmla="*/ 2777561 h 5555236"/>
              <a:gd name="connsiteX62" fmla="*/ 4645786 w 5559574"/>
              <a:gd name="connsiteY62" fmla="*/ 1864620 h 5555236"/>
              <a:gd name="connsiteX63" fmla="*/ 2779794 w 5559574"/>
              <a:gd name="connsiteY63" fmla="*/ 0 h 5555236"/>
              <a:gd name="connsiteX64" fmla="*/ 4645786 w 5559574"/>
              <a:gd name="connsiteY64" fmla="*/ 0 h 5555236"/>
              <a:gd name="connsiteX65" fmla="*/ 4657599 w 5559574"/>
              <a:gd name="connsiteY65" fmla="*/ 75 h 5555236"/>
              <a:gd name="connsiteX66" fmla="*/ 5559574 w 5559574"/>
              <a:gd name="connsiteY66" fmla="*/ 912997 h 5555236"/>
              <a:gd name="connsiteX67" fmla="*/ 4645786 w 5559574"/>
              <a:gd name="connsiteY67" fmla="*/ 1825998 h 5555236"/>
              <a:gd name="connsiteX68" fmla="*/ 2779794 w 5559574"/>
              <a:gd name="connsiteY68" fmla="*/ 1825998 h 5555236"/>
              <a:gd name="connsiteX69" fmla="*/ 1866005 w 5559574"/>
              <a:gd name="connsiteY69" fmla="*/ 912997 h 5555236"/>
              <a:gd name="connsiteX70" fmla="*/ 2779794 w 5559574"/>
              <a:gd name="connsiteY70" fmla="*/ 0 h 5555236"/>
              <a:gd name="connsiteX71" fmla="*/ 913787 w 5559574"/>
              <a:gd name="connsiteY71" fmla="*/ 0 h 5555236"/>
              <a:gd name="connsiteX72" fmla="*/ 1827474 w 5559574"/>
              <a:gd name="connsiteY72" fmla="*/ 913047 h 5555236"/>
              <a:gd name="connsiteX73" fmla="*/ 2779781 w 5559574"/>
              <a:gd name="connsiteY73" fmla="*/ 1864620 h 5555236"/>
              <a:gd name="connsiteX74" fmla="*/ 3693569 w 5559574"/>
              <a:gd name="connsiteY74" fmla="*/ 2777561 h 5555236"/>
              <a:gd name="connsiteX75" fmla="*/ 3200499 w 5559574"/>
              <a:gd name="connsiteY75" fmla="*/ 3588285 h 5555236"/>
              <a:gd name="connsiteX76" fmla="*/ 3190882 w 5559574"/>
              <a:gd name="connsiteY76" fmla="*/ 3593190 h 5555236"/>
              <a:gd name="connsiteX77" fmla="*/ 3121034 w 5559574"/>
              <a:gd name="connsiteY77" fmla="*/ 3624788 h 5555236"/>
              <a:gd name="connsiteX78" fmla="*/ 3108464 w 5559574"/>
              <a:gd name="connsiteY78" fmla="*/ 3629744 h 5555236"/>
              <a:gd name="connsiteX79" fmla="*/ 3079780 w 5559574"/>
              <a:gd name="connsiteY79" fmla="*/ 3640247 h 5555236"/>
              <a:gd name="connsiteX80" fmla="*/ 3033082 w 5559574"/>
              <a:gd name="connsiteY80" fmla="*/ 3655064 h 5555236"/>
              <a:gd name="connsiteX81" fmla="*/ 2994563 w 5559574"/>
              <a:gd name="connsiteY81" fmla="*/ 3665233 h 5555236"/>
              <a:gd name="connsiteX82" fmla="*/ 2966277 w 5559574"/>
              <a:gd name="connsiteY82" fmla="*/ 3671563 h 5555236"/>
              <a:gd name="connsiteX83" fmla="*/ 2939596 w 5559574"/>
              <a:gd name="connsiteY83" fmla="*/ 3676673 h 5555236"/>
              <a:gd name="connsiteX84" fmla="*/ 2920748 w 5559574"/>
              <a:gd name="connsiteY84" fmla="*/ 3679806 h 5555236"/>
              <a:gd name="connsiteX85" fmla="*/ 2849282 w 5559574"/>
              <a:gd name="connsiteY85" fmla="*/ 3687998 h 5555236"/>
              <a:gd name="connsiteX86" fmla="*/ 2815629 w 5559574"/>
              <a:gd name="connsiteY86" fmla="*/ 3689924 h 5555236"/>
              <a:gd name="connsiteX87" fmla="*/ 2779781 w 5559574"/>
              <a:gd name="connsiteY87" fmla="*/ 3690604 h 5555236"/>
              <a:gd name="connsiteX88" fmla="*/ 1865993 w 5559574"/>
              <a:gd name="connsiteY88" fmla="*/ 2777561 h 5555236"/>
              <a:gd name="connsiteX89" fmla="*/ 913787 w 5559574"/>
              <a:gd name="connsiteY89" fmla="*/ 1826101 h 5555236"/>
              <a:gd name="connsiteX90" fmla="*/ 0 w 5559574"/>
              <a:gd name="connsiteY90" fmla="*/ 913047 h 5555236"/>
              <a:gd name="connsiteX91" fmla="*/ 913787 w 5559574"/>
              <a:gd name="connsiteY91" fmla="*/ 0 h 555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559574" h="5555236">
                <a:moveTo>
                  <a:pt x="4645761" y="3729136"/>
                </a:moveTo>
                <a:cubicBezTo>
                  <a:pt x="5150399" y="3729136"/>
                  <a:pt x="5559549" y="4137991"/>
                  <a:pt x="5559549" y="4642193"/>
                </a:cubicBezTo>
                <a:cubicBezTo>
                  <a:pt x="5559549" y="5146382"/>
                  <a:pt x="5150489" y="5555236"/>
                  <a:pt x="4645761" y="5555236"/>
                </a:cubicBezTo>
                <a:cubicBezTo>
                  <a:pt x="4141700" y="5555236"/>
                  <a:pt x="3733167" y="5147460"/>
                  <a:pt x="3732088" y="4644183"/>
                </a:cubicBezTo>
                <a:cubicBezTo>
                  <a:pt x="3732088" y="4643515"/>
                  <a:pt x="3732101" y="4642848"/>
                  <a:pt x="3732101" y="4642180"/>
                </a:cubicBezTo>
                <a:cubicBezTo>
                  <a:pt x="3732101" y="4472799"/>
                  <a:pt x="3778260" y="4314177"/>
                  <a:pt x="3858688" y="4178205"/>
                </a:cubicBezTo>
                <a:cubicBezTo>
                  <a:pt x="3864298" y="4168716"/>
                  <a:pt x="3870076" y="4159356"/>
                  <a:pt x="3876021" y="4150099"/>
                </a:cubicBezTo>
                <a:cubicBezTo>
                  <a:pt x="3879989" y="4143910"/>
                  <a:pt x="3884007" y="4137785"/>
                  <a:pt x="3888116" y="4131712"/>
                </a:cubicBezTo>
                <a:cubicBezTo>
                  <a:pt x="3898375" y="4116536"/>
                  <a:pt x="3909083" y="4101680"/>
                  <a:pt x="3920215" y="4087171"/>
                </a:cubicBezTo>
                <a:cubicBezTo>
                  <a:pt x="3922449" y="4084269"/>
                  <a:pt x="3924696" y="4081380"/>
                  <a:pt x="3926956" y="4078504"/>
                </a:cubicBezTo>
                <a:cubicBezTo>
                  <a:pt x="4073637" y="3891970"/>
                  <a:pt x="4291462" y="3763919"/>
                  <a:pt x="4539602" y="3735222"/>
                </a:cubicBezTo>
                <a:cubicBezTo>
                  <a:pt x="4540424" y="3735133"/>
                  <a:pt x="4541245" y="3735043"/>
                  <a:pt x="4542080" y="3734953"/>
                </a:cubicBezTo>
                <a:cubicBezTo>
                  <a:pt x="4556704" y="3733297"/>
                  <a:pt x="4571445" y="3731987"/>
                  <a:pt x="4586274" y="3731037"/>
                </a:cubicBezTo>
                <a:cubicBezTo>
                  <a:pt x="4590601" y="3730754"/>
                  <a:pt x="4594941" y="3730510"/>
                  <a:pt x="4599281" y="3730292"/>
                </a:cubicBezTo>
                <a:cubicBezTo>
                  <a:pt x="4606651" y="3729920"/>
                  <a:pt x="4614034" y="3729637"/>
                  <a:pt x="4621455" y="3729444"/>
                </a:cubicBezTo>
                <a:cubicBezTo>
                  <a:pt x="4625654" y="3729329"/>
                  <a:pt x="4629878" y="3729239"/>
                  <a:pt x="4634102" y="3729188"/>
                </a:cubicBezTo>
                <a:cubicBezTo>
                  <a:pt x="4637980" y="3729136"/>
                  <a:pt x="4641870" y="3729136"/>
                  <a:pt x="4645761" y="3729136"/>
                </a:cubicBezTo>
                <a:close/>
                <a:moveTo>
                  <a:pt x="913787" y="3729136"/>
                </a:moveTo>
                <a:cubicBezTo>
                  <a:pt x="1416128" y="3729136"/>
                  <a:pt x="1823737" y="4134139"/>
                  <a:pt x="1827525" y="4635144"/>
                </a:cubicBezTo>
                <a:cubicBezTo>
                  <a:pt x="1827512" y="4637481"/>
                  <a:pt x="1827486" y="4639830"/>
                  <a:pt x="1827486" y="4642180"/>
                </a:cubicBezTo>
                <a:cubicBezTo>
                  <a:pt x="1827486" y="4644517"/>
                  <a:pt x="1827512" y="4646854"/>
                  <a:pt x="1827525" y="4649203"/>
                </a:cubicBezTo>
                <a:cubicBezTo>
                  <a:pt x="1823750" y="5150221"/>
                  <a:pt x="1416128" y="5555236"/>
                  <a:pt x="913787" y="5555236"/>
                </a:cubicBezTo>
                <a:cubicBezTo>
                  <a:pt x="409105" y="5555236"/>
                  <a:pt x="3" y="5146433"/>
                  <a:pt x="0" y="4642193"/>
                </a:cubicBezTo>
                <a:cubicBezTo>
                  <a:pt x="0" y="4137939"/>
                  <a:pt x="409102" y="3729136"/>
                  <a:pt x="913787" y="3729136"/>
                </a:cubicBezTo>
                <a:close/>
                <a:moveTo>
                  <a:pt x="4645786" y="1864620"/>
                </a:moveTo>
                <a:cubicBezTo>
                  <a:pt x="5150425" y="1864620"/>
                  <a:pt x="5559574" y="2273372"/>
                  <a:pt x="5559574" y="2777561"/>
                </a:cubicBezTo>
                <a:cubicBezTo>
                  <a:pt x="5559574" y="3281866"/>
                  <a:pt x="5150527" y="3690604"/>
                  <a:pt x="4645786" y="3690604"/>
                </a:cubicBezTo>
                <a:cubicBezTo>
                  <a:pt x="4637723" y="3690604"/>
                  <a:pt x="4629685" y="3690707"/>
                  <a:pt x="4621660" y="3690913"/>
                </a:cubicBezTo>
                <a:cubicBezTo>
                  <a:pt x="4608975" y="3691221"/>
                  <a:pt x="4596341" y="3691786"/>
                  <a:pt x="4583771" y="3692595"/>
                </a:cubicBezTo>
                <a:cubicBezTo>
                  <a:pt x="4575964" y="3693095"/>
                  <a:pt x="4568183" y="3693699"/>
                  <a:pt x="4560441" y="3694379"/>
                </a:cubicBezTo>
                <a:cubicBezTo>
                  <a:pt x="4548384" y="3695458"/>
                  <a:pt x="4536405" y="3696742"/>
                  <a:pt x="4524490" y="3698257"/>
                </a:cubicBezTo>
                <a:cubicBezTo>
                  <a:pt x="4256192" y="3732346"/>
                  <a:pt x="4022791" y="3877987"/>
                  <a:pt x="3872246" y="4087171"/>
                </a:cubicBezTo>
                <a:cubicBezTo>
                  <a:pt x="3862334" y="4100948"/>
                  <a:pt x="3852756" y="4114995"/>
                  <a:pt x="3843575" y="4129311"/>
                </a:cubicBezTo>
                <a:cubicBezTo>
                  <a:pt x="3841508" y="4132534"/>
                  <a:pt x="3839466" y="4135770"/>
                  <a:pt x="3837437" y="4139005"/>
                </a:cubicBezTo>
                <a:cubicBezTo>
                  <a:pt x="3830068" y="4150805"/>
                  <a:pt x="3822941" y="4162784"/>
                  <a:pt x="3816085" y="4174918"/>
                </a:cubicBezTo>
                <a:cubicBezTo>
                  <a:pt x="3813684" y="4179168"/>
                  <a:pt x="3811322" y="4183430"/>
                  <a:pt x="3808985" y="4187706"/>
                </a:cubicBezTo>
                <a:cubicBezTo>
                  <a:pt x="3805146" y="4194742"/>
                  <a:pt x="3801397" y="4201843"/>
                  <a:pt x="3797737" y="4208982"/>
                </a:cubicBezTo>
                <a:cubicBezTo>
                  <a:pt x="3792486" y="4219240"/>
                  <a:pt x="3787414" y="4229602"/>
                  <a:pt x="3782522" y="4240066"/>
                </a:cubicBezTo>
                <a:cubicBezTo>
                  <a:pt x="3725437" y="4362223"/>
                  <a:pt x="3693556" y="4498491"/>
                  <a:pt x="3693556" y="4642193"/>
                </a:cubicBezTo>
                <a:cubicBezTo>
                  <a:pt x="3693556" y="4642848"/>
                  <a:pt x="3693556" y="4643515"/>
                  <a:pt x="3693556" y="4644183"/>
                </a:cubicBezTo>
                <a:cubicBezTo>
                  <a:pt x="3692478" y="5147460"/>
                  <a:pt x="3283752" y="5555223"/>
                  <a:pt x="2779794" y="5555223"/>
                </a:cubicBezTo>
                <a:cubicBezTo>
                  <a:pt x="2277505" y="5555223"/>
                  <a:pt x="1869819" y="5150170"/>
                  <a:pt x="1866044" y="4649203"/>
                </a:cubicBezTo>
                <a:cubicBezTo>
                  <a:pt x="1866057" y="4646867"/>
                  <a:pt x="1866095" y="4644530"/>
                  <a:pt x="1866095" y="4642193"/>
                </a:cubicBezTo>
                <a:cubicBezTo>
                  <a:pt x="1866095" y="4639843"/>
                  <a:pt x="1866057" y="4637494"/>
                  <a:pt x="1866044" y="4635157"/>
                </a:cubicBezTo>
                <a:cubicBezTo>
                  <a:pt x="1869819" y="4134190"/>
                  <a:pt x="2277505" y="3729124"/>
                  <a:pt x="2779794" y="3729124"/>
                </a:cubicBezTo>
                <a:cubicBezTo>
                  <a:pt x="2788139" y="3729124"/>
                  <a:pt x="2796460" y="3729021"/>
                  <a:pt x="2804741" y="3728803"/>
                </a:cubicBezTo>
                <a:cubicBezTo>
                  <a:pt x="2816631" y="3728495"/>
                  <a:pt x="2828469" y="3727968"/>
                  <a:pt x="2840243" y="3727236"/>
                </a:cubicBezTo>
                <a:cubicBezTo>
                  <a:pt x="2844852" y="3726941"/>
                  <a:pt x="2849462" y="3726620"/>
                  <a:pt x="2854046" y="3726273"/>
                </a:cubicBezTo>
                <a:cubicBezTo>
                  <a:pt x="2861390" y="3725708"/>
                  <a:pt x="2868696" y="3725041"/>
                  <a:pt x="2875989" y="3724309"/>
                </a:cubicBezTo>
                <a:cubicBezTo>
                  <a:pt x="2880855" y="3723821"/>
                  <a:pt x="2885721" y="3723307"/>
                  <a:pt x="2890562" y="3722742"/>
                </a:cubicBezTo>
                <a:cubicBezTo>
                  <a:pt x="2897521" y="3721946"/>
                  <a:pt x="2904454" y="3721060"/>
                  <a:pt x="2911362" y="3720097"/>
                </a:cubicBezTo>
                <a:cubicBezTo>
                  <a:pt x="2924497" y="3718287"/>
                  <a:pt x="2937555" y="3716207"/>
                  <a:pt x="2950510" y="3713870"/>
                </a:cubicBezTo>
                <a:cubicBezTo>
                  <a:pt x="2964531" y="3711328"/>
                  <a:pt x="2978436" y="3708490"/>
                  <a:pt x="2992239" y="3705345"/>
                </a:cubicBezTo>
                <a:cubicBezTo>
                  <a:pt x="3005695" y="3702276"/>
                  <a:pt x="3019048" y="3698925"/>
                  <a:pt x="3032286" y="3695304"/>
                </a:cubicBezTo>
                <a:cubicBezTo>
                  <a:pt x="3041428" y="3692787"/>
                  <a:pt x="3050519" y="3690155"/>
                  <a:pt x="3059545" y="3687382"/>
                </a:cubicBezTo>
                <a:cubicBezTo>
                  <a:pt x="3077161" y="3681989"/>
                  <a:pt x="3094572" y="3676083"/>
                  <a:pt x="3111738" y="3669702"/>
                </a:cubicBezTo>
                <a:cubicBezTo>
                  <a:pt x="3116206" y="3668045"/>
                  <a:pt x="3120675" y="3666350"/>
                  <a:pt x="3125130" y="3664617"/>
                </a:cubicBezTo>
                <a:cubicBezTo>
                  <a:pt x="3146161" y="3656425"/>
                  <a:pt x="3166846" y="3647515"/>
                  <a:pt x="3187133" y="3637910"/>
                </a:cubicBezTo>
                <a:cubicBezTo>
                  <a:pt x="3190741" y="3636203"/>
                  <a:pt x="3194336" y="3634457"/>
                  <a:pt x="3197918" y="3632710"/>
                </a:cubicBezTo>
                <a:cubicBezTo>
                  <a:pt x="3222429" y="3620718"/>
                  <a:pt x="3246337" y="3607724"/>
                  <a:pt x="3269602" y="3593742"/>
                </a:cubicBezTo>
                <a:cubicBezTo>
                  <a:pt x="3281864" y="3586385"/>
                  <a:pt x="3293946" y="3578758"/>
                  <a:pt x="3305849" y="3570862"/>
                </a:cubicBezTo>
                <a:cubicBezTo>
                  <a:pt x="3562732" y="3400453"/>
                  <a:pt x="3732101" y="3108800"/>
                  <a:pt x="3732101" y="2777561"/>
                </a:cubicBezTo>
                <a:cubicBezTo>
                  <a:pt x="3732101" y="2273269"/>
                  <a:pt x="4141148" y="1864620"/>
                  <a:pt x="4645786" y="1864620"/>
                </a:cubicBezTo>
                <a:close/>
                <a:moveTo>
                  <a:pt x="2779794" y="0"/>
                </a:moveTo>
                <a:lnTo>
                  <a:pt x="4645786" y="0"/>
                </a:lnTo>
                <a:lnTo>
                  <a:pt x="4657599" y="75"/>
                </a:lnTo>
                <a:cubicBezTo>
                  <a:pt x="5156845" y="6392"/>
                  <a:pt x="5559574" y="412718"/>
                  <a:pt x="5559574" y="912997"/>
                </a:cubicBezTo>
                <a:cubicBezTo>
                  <a:pt x="5559574" y="1417221"/>
                  <a:pt x="5150476" y="1825998"/>
                  <a:pt x="4645786" y="1825998"/>
                </a:cubicBezTo>
                <a:lnTo>
                  <a:pt x="2779794" y="1825998"/>
                </a:lnTo>
                <a:cubicBezTo>
                  <a:pt x="2275104" y="1825998"/>
                  <a:pt x="1866005" y="1417221"/>
                  <a:pt x="1866005" y="912997"/>
                </a:cubicBezTo>
                <a:cubicBezTo>
                  <a:pt x="1866005" y="408780"/>
                  <a:pt x="2275104" y="1"/>
                  <a:pt x="2779794" y="0"/>
                </a:cubicBezTo>
                <a:close/>
                <a:moveTo>
                  <a:pt x="913787" y="0"/>
                </a:moveTo>
                <a:cubicBezTo>
                  <a:pt x="1418516" y="0"/>
                  <a:pt x="1827474" y="408848"/>
                  <a:pt x="1827474" y="913047"/>
                </a:cubicBezTo>
                <a:cubicBezTo>
                  <a:pt x="1827474" y="1438548"/>
                  <a:pt x="2253906" y="1864607"/>
                  <a:pt x="2779781" y="1864620"/>
                </a:cubicBezTo>
                <a:cubicBezTo>
                  <a:pt x="3284419" y="1864620"/>
                  <a:pt x="3693569" y="2273372"/>
                  <a:pt x="3693569" y="2777561"/>
                </a:cubicBezTo>
                <a:cubicBezTo>
                  <a:pt x="3693569" y="3130255"/>
                  <a:pt x="3493437" y="3436199"/>
                  <a:pt x="3200499" y="3588285"/>
                </a:cubicBezTo>
                <a:cubicBezTo>
                  <a:pt x="3197302" y="3589941"/>
                  <a:pt x="3194092" y="3591572"/>
                  <a:pt x="3190882" y="3593190"/>
                </a:cubicBezTo>
                <a:cubicBezTo>
                  <a:pt x="3168130" y="3604668"/>
                  <a:pt x="3144826" y="3615210"/>
                  <a:pt x="3121034" y="3624788"/>
                </a:cubicBezTo>
                <a:cubicBezTo>
                  <a:pt x="3116861" y="3626470"/>
                  <a:pt x="3112663" y="3628127"/>
                  <a:pt x="3108464" y="3629744"/>
                </a:cubicBezTo>
                <a:cubicBezTo>
                  <a:pt x="3098975" y="3633404"/>
                  <a:pt x="3089410" y="3636896"/>
                  <a:pt x="3079780" y="3640247"/>
                </a:cubicBezTo>
                <a:cubicBezTo>
                  <a:pt x="3064398" y="3645589"/>
                  <a:pt x="3048824" y="3650532"/>
                  <a:pt x="3033082" y="3655064"/>
                </a:cubicBezTo>
                <a:cubicBezTo>
                  <a:pt x="3020345" y="3658723"/>
                  <a:pt x="3007506" y="3662113"/>
                  <a:pt x="2994563" y="3665233"/>
                </a:cubicBezTo>
                <a:cubicBezTo>
                  <a:pt x="2985190" y="3667480"/>
                  <a:pt x="2975766" y="3669599"/>
                  <a:pt x="2966277" y="3671563"/>
                </a:cubicBezTo>
                <a:cubicBezTo>
                  <a:pt x="2957431" y="3673399"/>
                  <a:pt x="2948546" y="3675107"/>
                  <a:pt x="2939596" y="3676673"/>
                </a:cubicBezTo>
                <a:cubicBezTo>
                  <a:pt x="2933331" y="3677778"/>
                  <a:pt x="2927052" y="3678831"/>
                  <a:pt x="2920748" y="3679806"/>
                </a:cubicBezTo>
                <a:cubicBezTo>
                  <a:pt x="2897213" y="3683440"/>
                  <a:pt x="2873382" y="3686188"/>
                  <a:pt x="2849282" y="3687998"/>
                </a:cubicBezTo>
                <a:cubicBezTo>
                  <a:pt x="2838124" y="3688845"/>
                  <a:pt x="2826903" y="3689487"/>
                  <a:pt x="2815629" y="3689924"/>
                </a:cubicBezTo>
                <a:cubicBezTo>
                  <a:pt x="2803740" y="3690373"/>
                  <a:pt x="2791786" y="3690604"/>
                  <a:pt x="2779781" y="3690604"/>
                </a:cubicBezTo>
                <a:cubicBezTo>
                  <a:pt x="2275142" y="3690604"/>
                  <a:pt x="1865993" y="3281853"/>
                  <a:pt x="1865993" y="2777561"/>
                </a:cubicBezTo>
                <a:cubicBezTo>
                  <a:pt x="1865993" y="2251968"/>
                  <a:pt x="1439663" y="1826101"/>
                  <a:pt x="913787" y="1826101"/>
                </a:cubicBezTo>
                <a:cubicBezTo>
                  <a:pt x="409155" y="1826088"/>
                  <a:pt x="0" y="1417247"/>
                  <a:pt x="0" y="913047"/>
                </a:cubicBezTo>
                <a:cubicBezTo>
                  <a:pt x="2" y="408852"/>
                  <a:pt x="409056" y="1"/>
                  <a:pt x="9137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ext Placeholder">
            <a:extLst>
              <a:ext uri="{FF2B5EF4-FFF2-40B4-BE49-F238E27FC236}">
                <a16:creationId xmlns:a16="http://schemas.microsoft.com/office/drawing/2014/main" id="{981FC581-23BA-2F6C-9FD3-FD124D501C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3248980"/>
            <a:ext cx="5163034" cy="317651"/>
          </a:xfrm>
          <a:effectLst/>
        </p:spPr>
        <p:txBody>
          <a:bodyPr lIns="0" tIns="0" rIns="0" bIns="0" anchor="t" anchorCtr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2000" spc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6041EF7B-61AE-6DF6-6C84-DEF06C830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700808"/>
            <a:ext cx="5163034" cy="1459220"/>
          </a:xfrm>
        </p:spPr>
        <p:txBody>
          <a:bodyPr lIns="0" tIns="0" rIns="0" bIns="0" anchor="b" anchorCtr="0"/>
          <a:lstStyle>
            <a:lvl1pPr algn="l">
              <a:defRPr sz="4600" b="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6" name="Pattern outline">
            <a:extLst>
              <a:ext uri="{FF2B5EF4-FFF2-40B4-BE49-F238E27FC236}">
                <a16:creationId xmlns:a16="http://schemas.microsoft.com/office/drawing/2014/main" id="{78CD51A4-A7E6-2372-E264-AED8C3F6FE6B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5993949" y="765563"/>
            <a:ext cx="5637600" cy="56232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FD887F-1C05-4802-F207-8FDAE9B6EAA1}"/>
              </a:ext>
            </a:extLst>
          </p:cNvPr>
          <p:cNvGrpSpPr/>
          <p:nvPr userDrawn="1"/>
        </p:nvGrpSpPr>
        <p:grpSpPr>
          <a:xfrm>
            <a:off x="12392024" y="0"/>
            <a:ext cx="3286126" cy="4919504"/>
            <a:chOff x="12392024" y="0"/>
            <a:chExt cx="3286126" cy="491950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C1E451F-C578-3290-1843-979D990F4135}"/>
                </a:ext>
              </a:extLst>
            </p:cNvPr>
            <p:cNvSpPr/>
            <p:nvPr userDrawn="1"/>
          </p:nvSpPr>
          <p:spPr>
            <a:xfrm>
              <a:off x="12392024" y="0"/>
              <a:ext cx="3286126" cy="4919504"/>
            </a:xfrm>
            <a:prstGeom prst="roundRect">
              <a:avLst>
                <a:gd name="adj" fmla="val 5983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396000" rIns="144000" bIns="162000" rtlCol="0" anchor="t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US" sz="1200" b="0" dirty="0">
                  <a:solidFill>
                    <a:schemeClr val="tx1"/>
                  </a:solidFill>
                  <a:latin typeface="General Sans Semibold" pitchFamily="50" charset="0"/>
                </a:rPr>
                <a:t>How to Replace the Image</a:t>
              </a:r>
              <a:endParaRPr lang="uk-UA" sz="1200" b="0" dirty="0">
                <a:solidFill>
                  <a:schemeClr val="tx1"/>
                </a:solidFill>
                <a:latin typeface="+mn-lt"/>
              </a:endParaRPr>
            </a:p>
            <a:p>
              <a:pPr algn="l"/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The background image is placed behind other graphic element, which can make it hard to select directly on the slide. Please follow these steps to replace the image easily:</a:t>
              </a:r>
            </a:p>
            <a:p>
              <a:pPr algn="l"/>
              <a:endParaRPr lang="en-US" sz="1200" b="0" dirty="0">
                <a:solidFill>
                  <a:schemeClr val="tx1"/>
                </a:solidFill>
                <a:latin typeface="+mn-lt"/>
              </a:endParaRPr>
            </a:p>
            <a:p>
              <a:pPr marL="0" indent="0" algn="l" defTabSz="457200" rtl="0" eaLnBrk="1" latinLnBrk="0" hangingPunct="1">
                <a:spcAft>
                  <a:spcPts val="600"/>
                </a:spcAft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General Sans Medium" pitchFamily="50" charset="0"/>
                </a:rPr>
                <a:t>1. </a:t>
              </a:r>
              <a:r>
                <a:rPr lang="en-US" sz="1200" b="0" kern="1200" dirty="0">
                  <a:solidFill>
                    <a:schemeClr val="tx1"/>
                  </a:solidFill>
                  <a:latin typeface="General Sans Semibold" pitchFamily="50" charset="0"/>
                  <a:ea typeface="+mn-ea"/>
                  <a:cs typeface="+mn-cs"/>
                </a:rPr>
                <a:t>Open the Selection Pane</a:t>
              </a:r>
            </a:p>
            <a:p>
              <a:pPr marL="0" indent="0" algn="l"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Go to Home → Select → Selection Pane.</a:t>
              </a:r>
            </a:p>
            <a:p>
              <a:pPr marL="0" indent="0" algn="l" defTabSz="457200" rtl="0" eaLnBrk="1" latinLnBrk="0" hangingPunct="1">
                <a:buFont typeface="+mj-lt"/>
                <a:buNone/>
              </a:pPr>
              <a:endParaRPr lang="en-US" sz="1200" b="0" kern="1200" dirty="0">
                <a:solidFill>
                  <a:schemeClr val="tx1"/>
                </a:solidFill>
                <a:latin typeface="General Sans Medium" pitchFamily="50" charset="0"/>
                <a:ea typeface="+mn-ea"/>
                <a:cs typeface="+mn-cs"/>
              </a:endParaRPr>
            </a:p>
            <a:p>
              <a:pPr marL="0" indent="0" algn="l" defTabSz="457200" rtl="0" eaLnBrk="1" latinLnBrk="0" hangingPunct="1">
                <a:spcAft>
                  <a:spcPts val="600"/>
                </a:spcAft>
                <a:buFont typeface="+mj-lt"/>
                <a:buNone/>
              </a:pPr>
              <a:r>
                <a:rPr lang="en-US" sz="1200" b="0" kern="1200" dirty="0">
                  <a:solidFill>
                    <a:schemeClr val="tx1"/>
                  </a:solidFill>
                  <a:latin typeface="General Sans Medium" pitchFamily="50" charset="0"/>
                  <a:ea typeface="+mn-ea"/>
                  <a:cs typeface="+mn-cs"/>
                </a:rPr>
                <a:t>2. </a:t>
              </a:r>
              <a:r>
                <a:rPr lang="en-US" sz="1200" b="0" kern="1200" dirty="0">
                  <a:solidFill>
                    <a:schemeClr val="tx1"/>
                  </a:solidFill>
                  <a:latin typeface="General Sans Semibold" pitchFamily="50" charset="0"/>
                  <a:ea typeface="+mn-ea"/>
                  <a:cs typeface="+mn-cs"/>
                </a:rPr>
                <a:t>Select the Image</a:t>
              </a:r>
            </a:p>
            <a:p>
              <a:pPr marL="0" indent="0" algn="l"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In the pane, find and select the image (e.g. "Picture").</a:t>
              </a:r>
            </a:p>
            <a:p>
              <a:pPr marL="0" indent="0" algn="l">
                <a:buFont typeface="+mj-lt"/>
                <a:buNone/>
              </a:pPr>
              <a:endParaRPr lang="en-US" sz="1200" b="0" dirty="0">
                <a:solidFill>
                  <a:schemeClr val="tx1"/>
                </a:solidFill>
                <a:latin typeface="+mn-lt"/>
              </a:endParaRPr>
            </a:p>
            <a:p>
              <a:pPr marL="0" indent="0" algn="l" defTabSz="457200" rtl="0" eaLnBrk="1" latinLnBrk="0" hangingPunct="1">
                <a:spcAft>
                  <a:spcPts val="600"/>
                </a:spcAft>
                <a:buFont typeface="+mj-lt"/>
                <a:buNone/>
              </a:pPr>
              <a:r>
                <a:rPr lang="en-US" sz="1200" b="0" kern="1200" dirty="0">
                  <a:solidFill>
                    <a:schemeClr val="tx1"/>
                  </a:solidFill>
                  <a:latin typeface="General Sans Medium" pitchFamily="50" charset="0"/>
                  <a:ea typeface="+mn-ea"/>
                  <a:cs typeface="+mn-cs"/>
                </a:rPr>
                <a:t>3. </a:t>
              </a:r>
              <a:r>
                <a:rPr lang="en-US" sz="1200" b="0" kern="1200" dirty="0">
                  <a:solidFill>
                    <a:schemeClr val="tx1"/>
                  </a:solidFill>
                  <a:latin typeface="General Sans Semibold" pitchFamily="50" charset="0"/>
                  <a:ea typeface="+mn-ea"/>
                  <a:cs typeface="+mn-cs"/>
                </a:rPr>
                <a:t>Delete and Insert New Image</a:t>
              </a:r>
            </a:p>
            <a:p>
              <a:pPr marL="0" indent="0" algn="l"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Press Delete, then go to Insert → Pictures to add a new one.</a:t>
              </a:r>
            </a:p>
            <a:p>
              <a:pPr marL="0" indent="0" algn="l">
                <a:buFont typeface="+mj-lt"/>
                <a:buNone/>
              </a:pPr>
              <a:endParaRPr lang="en-US" sz="1200" b="0" dirty="0">
                <a:solidFill>
                  <a:schemeClr val="tx1"/>
                </a:solidFill>
                <a:latin typeface="General Sans Medium" pitchFamily="50" charset="0"/>
              </a:endParaRPr>
            </a:p>
            <a:p>
              <a:pPr marL="0" indent="0" algn="l" defTabSz="457200" rtl="0" eaLnBrk="1" latinLnBrk="0" hangingPunct="1">
                <a:spcAft>
                  <a:spcPts val="600"/>
                </a:spcAft>
                <a:buFont typeface="+mj-lt"/>
                <a:buNone/>
              </a:pPr>
              <a:r>
                <a:rPr lang="en-US" sz="1200" b="0" kern="1200" dirty="0">
                  <a:solidFill>
                    <a:schemeClr val="tx1"/>
                  </a:solidFill>
                  <a:latin typeface="General Sans Semibold" pitchFamily="50" charset="0"/>
                  <a:ea typeface="+mn-ea"/>
                  <a:cs typeface="+mn-cs"/>
                </a:rPr>
                <a:t>4. Send to Back</a:t>
              </a:r>
            </a:p>
            <a:p>
              <a:pPr marL="0" indent="0" algn="l"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Right-click the new image → Send to Back.</a:t>
              </a:r>
            </a:p>
          </p:txBody>
        </p:sp>
        <p:pic>
          <p:nvPicPr>
            <p:cNvPr id="10" name="Graphic 9" descr="Warning with solid fill">
              <a:extLst>
                <a:ext uri="{FF2B5EF4-FFF2-40B4-BE49-F238E27FC236}">
                  <a16:creationId xmlns:a16="http://schemas.microsoft.com/office/drawing/2014/main" id="{12052B6D-AC6C-7BEE-D11B-DFD1075398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593413" y="138619"/>
              <a:ext cx="225871" cy="225871"/>
            </a:xfrm>
            <a:prstGeom prst="rect">
              <a:avLst/>
            </a:prstGeom>
          </p:spPr>
        </p:pic>
      </p:grp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1C49BF37-48C7-2AE6-5AD4-BF6C07A66B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5325" y="4289425"/>
            <a:ext cx="774700" cy="7747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E872C0A9-756F-B741-0EA3-D0A7B529FF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5" y="5146582"/>
            <a:ext cx="126014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General Sans Semibold" pitchFamily="50" charset="0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FC6CF02D-6FDF-2A93-F6E6-AEEA36C854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5342935"/>
            <a:ext cx="126014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3" name="Picture Placeholder 13">
            <a:extLst>
              <a:ext uri="{FF2B5EF4-FFF2-40B4-BE49-F238E27FC236}">
                <a16:creationId xmlns:a16="http://schemas.microsoft.com/office/drawing/2014/main" id="{2B5979B6-2D53-A7DF-9FDD-175555FB71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135522" y="4289425"/>
            <a:ext cx="774700" cy="7747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CEA7DA48-C20F-A611-6087-B4B85ABFC4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5560" y="5146582"/>
            <a:ext cx="126014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General Sans Semibold" pitchFamily="50" charset="0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1AB45191-5E19-D8A7-0C45-606D628A23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35560" y="5342935"/>
            <a:ext cx="126014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DD46D9F1-E048-F032-16FA-0B293D31A1E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575720" y="4289425"/>
            <a:ext cx="774700" cy="7747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17AFECC7-0009-AC1F-DF59-E5C1A75952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75720" y="5146582"/>
            <a:ext cx="126014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General Sans Semibold" pitchFamily="50" charset="0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89CC46BD-B0DD-6A7F-9A79-671DEBB25CC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75720" y="5342935"/>
            <a:ext cx="126014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DD8CD9F-6627-46EE-C7D2-2E801F1960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2347" y="6219485"/>
            <a:ext cx="20448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D342855E-D9F2-4461-9717-F068402BD8B2}" type="datetime1">
              <a:rPr lang="sv-SE" smtClean="0"/>
              <a:t>2025-10-27</a:t>
            </a:fld>
            <a:endParaRPr lang="en-US" dirty="0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911EBB82-4FF7-B87F-9D01-150C304BD093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702347" y="701323"/>
            <a:ext cx="2044800" cy="680400"/>
          </a:xfrm>
          <a:blipFill>
            <a:blip r:embed="rId6">
              <a:lum bright="10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6105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AND TITLE_01_4 peo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">
            <a:extLst>
              <a:ext uri="{FF2B5EF4-FFF2-40B4-BE49-F238E27FC236}">
                <a16:creationId xmlns:a16="http://schemas.microsoft.com/office/drawing/2014/main" id="{DB3F3AF9-C867-FBA8-7E52-3C057A2EAE3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28193" y="800103"/>
            <a:ext cx="5559574" cy="5555236"/>
          </a:xfrm>
          <a:custGeom>
            <a:avLst/>
            <a:gdLst>
              <a:gd name="connsiteX0" fmla="*/ 4645761 w 5559574"/>
              <a:gd name="connsiteY0" fmla="*/ 3729136 h 5555236"/>
              <a:gd name="connsiteX1" fmla="*/ 5559549 w 5559574"/>
              <a:gd name="connsiteY1" fmla="*/ 4642193 h 5555236"/>
              <a:gd name="connsiteX2" fmla="*/ 4645761 w 5559574"/>
              <a:gd name="connsiteY2" fmla="*/ 5555236 h 5555236"/>
              <a:gd name="connsiteX3" fmla="*/ 3732088 w 5559574"/>
              <a:gd name="connsiteY3" fmla="*/ 4644183 h 5555236"/>
              <a:gd name="connsiteX4" fmla="*/ 3732101 w 5559574"/>
              <a:gd name="connsiteY4" fmla="*/ 4642180 h 5555236"/>
              <a:gd name="connsiteX5" fmla="*/ 3858688 w 5559574"/>
              <a:gd name="connsiteY5" fmla="*/ 4178205 h 5555236"/>
              <a:gd name="connsiteX6" fmla="*/ 3876021 w 5559574"/>
              <a:gd name="connsiteY6" fmla="*/ 4150099 h 5555236"/>
              <a:gd name="connsiteX7" fmla="*/ 3888116 w 5559574"/>
              <a:gd name="connsiteY7" fmla="*/ 4131712 h 5555236"/>
              <a:gd name="connsiteX8" fmla="*/ 3920215 w 5559574"/>
              <a:gd name="connsiteY8" fmla="*/ 4087171 h 5555236"/>
              <a:gd name="connsiteX9" fmla="*/ 3926956 w 5559574"/>
              <a:gd name="connsiteY9" fmla="*/ 4078504 h 5555236"/>
              <a:gd name="connsiteX10" fmla="*/ 4539602 w 5559574"/>
              <a:gd name="connsiteY10" fmla="*/ 3735222 h 5555236"/>
              <a:gd name="connsiteX11" fmla="*/ 4542080 w 5559574"/>
              <a:gd name="connsiteY11" fmla="*/ 3734953 h 5555236"/>
              <a:gd name="connsiteX12" fmla="*/ 4586274 w 5559574"/>
              <a:gd name="connsiteY12" fmla="*/ 3731037 h 5555236"/>
              <a:gd name="connsiteX13" fmla="*/ 4599281 w 5559574"/>
              <a:gd name="connsiteY13" fmla="*/ 3730292 h 5555236"/>
              <a:gd name="connsiteX14" fmla="*/ 4621455 w 5559574"/>
              <a:gd name="connsiteY14" fmla="*/ 3729444 h 5555236"/>
              <a:gd name="connsiteX15" fmla="*/ 4634102 w 5559574"/>
              <a:gd name="connsiteY15" fmla="*/ 3729188 h 5555236"/>
              <a:gd name="connsiteX16" fmla="*/ 4645761 w 5559574"/>
              <a:gd name="connsiteY16" fmla="*/ 3729136 h 5555236"/>
              <a:gd name="connsiteX17" fmla="*/ 913787 w 5559574"/>
              <a:gd name="connsiteY17" fmla="*/ 3729136 h 5555236"/>
              <a:gd name="connsiteX18" fmla="*/ 1827525 w 5559574"/>
              <a:gd name="connsiteY18" fmla="*/ 4635144 h 5555236"/>
              <a:gd name="connsiteX19" fmla="*/ 1827486 w 5559574"/>
              <a:gd name="connsiteY19" fmla="*/ 4642180 h 5555236"/>
              <a:gd name="connsiteX20" fmla="*/ 1827525 w 5559574"/>
              <a:gd name="connsiteY20" fmla="*/ 4649203 h 5555236"/>
              <a:gd name="connsiteX21" fmla="*/ 913787 w 5559574"/>
              <a:gd name="connsiteY21" fmla="*/ 5555236 h 5555236"/>
              <a:gd name="connsiteX22" fmla="*/ 0 w 5559574"/>
              <a:gd name="connsiteY22" fmla="*/ 4642193 h 5555236"/>
              <a:gd name="connsiteX23" fmla="*/ 913787 w 5559574"/>
              <a:gd name="connsiteY23" fmla="*/ 3729136 h 5555236"/>
              <a:gd name="connsiteX24" fmla="*/ 4645786 w 5559574"/>
              <a:gd name="connsiteY24" fmla="*/ 1864620 h 5555236"/>
              <a:gd name="connsiteX25" fmla="*/ 5559574 w 5559574"/>
              <a:gd name="connsiteY25" fmla="*/ 2777561 h 5555236"/>
              <a:gd name="connsiteX26" fmla="*/ 4645786 w 5559574"/>
              <a:gd name="connsiteY26" fmla="*/ 3690604 h 5555236"/>
              <a:gd name="connsiteX27" fmla="*/ 4621660 w 5559574"/>
              <a:gd name="connsiteY27" fmla="*/ 3690913 h 5555236"/>
              <a:gd name="connsiteX28" fmla="*/ 4583771 w 5559574"/>
              <a:gd name="connsiteY28" fmla="*/ 3692595 h 5555236"/>
              <a:gd name="connsiteX29" fmla="*/ 4560441 w 5559574"/>
              <a:gd name="connsiteY29" fmla="*/ 3694379 h 5555236"/>
              <a:gd name="connsiteX30" fmla="*/ 4524490 w 5559574"/>
              <a:gd name="connsiteY30" fmla="*/ 3698257 h 5555236"/>
              <a:gd name="connsiteX31" fmla="*/ 3872246 w 5559574"/>
              <a:gd name="connsiteY31" fmla="*/ 4087171 h 5555236"/>
              <a:gd name="connsiteX32" fmla="*/ 3843575 w 5559574"/>
              <a:gd name="connsiteY32" fmla="*/ 4129311 h 5555236"/>
              <a:gd name="connsiteX33" fmla="*/ 3837437 w 5559574"/>
              <a:gd name="connsiteY33" fmla="*/ 4139005 h 5555236"/>
              <a:gd name="connsiteX34" fmla="*/ 3816085 w 5559574"/>
              <a:gd name="connsiteY34" fmla="*/ 4174918 h 5555236"/>
              <a:gd name="connsiteX35" fmla="*/ 3808985 w 5559574"/>
              <a:gd name="connsiteY35" fmla="*/ 4187706 h 5555236"/>
              <a:gd name="connsiteX36" fmla="*/ 3797737 w 5559574"/>
              <a:gd name="connsiteY36" fmla="*/ 4208982 h 5555236"/>
              <a:gd name="connsiteX37" fmla="*/ 3782522 w 5559574"/>
              <a:gd name="connsiteY37" fmla="*/ 4240066 h 5555236"/>
              <a:gd name="connsiteX38" fmla="*/ 3693556 w 5559574"/>
              <a:gd name="connsiteY38" fmla="*/ 4642193 h 5555236"/>
              <a:gd name="connsiteX39" fmla="*/ 3693556 w 5559574"/>
              <a:gd name="connsiteY39" fmla="*/ 4644183 h 5555236"/>
              <a:gd name="connsiteX40" fmla="*/ 2779794 w 5559574"/>
              <a:gd name="connsiteY40" fmla="*/ 5555223 h 5555236"/>
              <a:gd name="connsiteX41" fmla="*/ 1866044 w 5559574"/>
              <a:gd name="connsiteY41" fmla="*/ 4649203 h 5555236"/>
              <a:gd name="connsiteX42" fmla="*/ 1866095 w 5559574"/>
              <a:gd name="connsiteY42" fmla="*/ 4642193 h 5555236"/>
              <a:gd name="connsiteX43" fmla="*/ 1866044 w 5559574"/>
              <a:gd name="connsiteY43" fmla="*/ 4635157 h 5555236"/>
              <a:gd name="connsiteX44" fmla="*/ 2779794 w 5559574"/>
              <a:gd name="connsiteY44" fmla="*/ 3729124 h 5555236"/>
              <a:gd name="connsiteX45" fmla="*/ 2804741 w 5559574"/>
              <a:gd name="connsiteY45" fmla="*/ 3728803 h 5555236"/>
              <a:gd name="connsiteX46" fmla="*/ 2840243 w 5559574"/>
              <a:gd name="connsiteY46" fmla="*/ 3727236 h 5555236"/>
              <a:gd name="connsiteX47" fmla="*/ 2854046 w 5559574"/>
              <a:gd name="connsiteY47" fmla="*/ 3726273 h 5555236"/>
              <a:gd name="connsiteX48" fmla="*/ 2875989 w 5559574"/>
              <a:gd name="connsiteY48" fmla="*/ 3724309 h 5555236"/>
              <a:gd name="connsiteX49" fmla="*/ 2890562 w 5559574"/>
              <a:gd name="connsiteY49" fmla="*/ 3722742 h 5555236"/>
              <a:gd name="connsiteX50" fmla="*/ 2911362 w 5559574"/>
              <a:gd name="connsiteY50" fmla="*/ 3720097 h 5555236"/>
              <a:gd name="connsiteX51" fmla="*/ 2950510 w 5559574"/>
              <a:gd name="connsiteY51" fmla="*/ 3713870 h 5555236"/>
              <a:gd name="connsiteX52" fmla="*/ 2992239 w 5559574"/>
              <a:gd name="connsiteY52" fmla="*/ 3705345 h 5555236"/>
              <a:gd name="connsiteX53" fmla="*/ 3032286 w 5559574"/>
              <a:gd name="connsiteY53" fmla="*/ 3695304 h 5555236"/>
              <a:gd name="connsiteX54" fmla="*/ 3059545 w 5559574"/>
              <a:gd name="connsiteY54" fmla="*/ 3687382 h 5555236"/>
              <a:gd name="connsiteX55" fmla="*/ 3111738 w 5559574"/>
              <a:gd name="connsiteY55" fmla="*/ 3669702 h 5555236"/>
              <a:gd name="connsiteX56" fmla="*/ 3125130 w 5559574"/>
              <a:gd name="connsiteY56" fmla="*/ 3664617 h 5555236"/>
              <a:gd name="connsiteX57" fmla="*/ 3187133 w 5559574"/>
              <a:gd name="connsiteY57" fmla="*/ 3637910 h 5555236"/>
              <a:gd name="connsiteX58" fmla="*/ 3197918 w 5559574"/>
              <a:gd name="connsiteY58" fmla="*/ 3632710 h 5555236"/>
              <a:gd name="connsiteX59" fmla="*/ 3269602 w 5559574"/>
              <a:gd name="connsiteY59" fmla="*/ 3593742 h 5555236"/>
              <a:gd name="connsiteX60" fmla="*/ 3305849 w 5559574"/>
              <a:gd name="connsiteY60" fmla="*/ 3570862 h 5555236"/>
              <a:gd name="connsiteX61" fmla="*/ 3732101 w 5559574"/>
              <a:gd name="connsiteY61" fmla="*/ 2777561 h 5555236"/>
              <a:gd name="connsiteX62" fmla="*/ 4645786 w 5559574"/>
              <a:gd name="connsiteY62" fmla="*/ 1864620 h 5555236"/>
              <a:gd name="connsiteX63" fmla="*/ 2779794 w 5559574"/>
              <a:gd name="connsiteY63" fmla="*/ 0 h 5555236"/>
              <a:gd name="connsiteX64" fmla="*/ 4645786 w 5559574"/>
              <a:gd name="connsiteY64" fmla="*/ 0 h 5555236"/>
              <a:gd name="connsiteX65" fmla="*/ 4657599 w 5559574"/>
              <a:gd name="connsiteY65" fmla="*/ 75 h 5555236"/>
              <a:gd name="connsiteX66" fmla="*/ 5559574 w 5559574"/>
              <a:gd name="connsiteY66" fmla="*/ 912997 h 5555236"/>
              <a:gd name="connsiteX67" fmla="*/ 4645786 w 5559574"/>
              <a:gd name="connsiteY67" fmla="*/ 1825998 h 5555236"/>
              <a:gd name="connsiteX68" fmla="*/ 2779794 w 5559574"/>
              <a:gd name="connsiteY68" fmla="*/ 1825998 h 5555236"/>
              <a:gd name="connsiteX69" fmla="*/ 1866005 w 5559574"/>
              <a:gd name="connsiteY69" fmla="*/ 912997 h 5555236"/>
              <a:gd name="connsiteX70" fmla="*/ 2779794 w 5559574"/>
              <a:gd name="connsiteY70" fmla="*/ 0 h 5555236"/>
              <a:gd name="connsiteX71" fmla="*/ 913787 w 5559574"/>
              <a:gd name="connsiteY71" fmla="*/ 0 h 5555236"/>
              <a:gd name="connsiteX72" fmla="*/ 1827474 w 5559574"/>
              <a:gd name="connsiteY72" fmla="*/ 913047 h 5555236"/>
              <a:gd name="connsiteX73" fmla="*/ 2779781 w 5559574"/>
              <a:gd name="connsiteY73" fmla="*/ 1864620 h 5555236"/>
              <a:gd name="connsiteX74" fmla="*/ 3693569 w 5559574"/>
              <a:gd name="connsiteY74" fmla="*/ 2777561 h 5555236"/>
              <a:gd name="connsiteX75" fmla="*/ 3200499 w 5559574"/>
              <a:gd name="connsiteY75" fmla="*/ 3588285 h 5555236"/>
              <a:gd name="connsiteX76" fmla="*/ 3190882 w 5559574"/>
              <a:gd name="connsiteY76" fmla="*/ 3593190 h 5555236"/>
              <a:gd name="connsiteX77" fmla="*/ 3121034 w 5559574"/>
              <a:gd name="connsiteY77" fmla="*/ 3624788 h 5555236"/>
              <a:gd name="connsiteX78" fmla="*/ 3108464 w 5559574"/>
              <a:gd name="connsiteY78" fmla="*/ 3629744 h 5555236"/>
              <a:gd name="connsiteX79" fmla="*/ 3079780 w 5559574"/>
              <a:gd name="connsiteY79" fmla="*/ 3640247 h 5555236"/>
              <a:gd name="connsiteX80" fmla="*/ 3033082 w 5559574"/>
              <a:gd name="connsiteY80" fmla="*/ 3655064 h 5555236"/>
              <a:gd name="connsiteX81" fmla="*/ 2994563 w 5559574"/>
              <a:gd name="connsiteY81" fmla="*/ 3665233 h 5555236"/>
              <a:gd name="connsiteX82" fmla="*/ 2966277 w 5559574"/>
              <a:gd name="connsiteY82" fmla="*/ 3671563 h 5555236"/>
              <a:gd name="connsiteX83" fmla="*/ 2939596 w 5559574"/>
              <a:gd name="connsiteY83" fmla="*/ 3676673 h 5555236"/>
              <a:gd name="connsiteX84" fmla="*/ 2920748 w 5559574"/>
              <a:gd name="connsiteY84" fmla="*/ 3679806 h 5555236"/>
              <a:gd name="connsiteX85" fmla="*/ 2849282 w 5559574"/>
              <a:gd name="connsiteY85" fmla="*/ 3687998 h 5555236"/>
              <a:gd name="connsiteX86" fmla="*/ 2815629 w 5559574"/>
              <a:gd name="connsiteY86" fmla="*/ 3689924 h 5555236"/>
              <a:gd name="connsiteX87" fmla="*/ 2779781 w 5559574"/>
              <a:gd name="connsiteY87" fmla="*/ 3690604 h 5555236"/>
              <a:gd name="connsiteX88" fmla="*/ 1865993 w 5559574"/>
              <a:gd name="connsiteY88" fmla="*/ 2777561 h 5555236"/>
              <a:gd name="connsiteX89" fmla="*/ 913787 w 5559574"/>
              <a:gd name="connsiteY89" fmla="*/ 1826101 h 5555236"/>
              <a:gd name="connsiteX90" fmla="*/ 0 w 5559574"/>
              <a:gd name="connsiteY90" fmla="*/ 913047 h 5555236"/>
              <a:gd name="connsiteX91" fmla="*/ 913787 w 5559574"/>
              <a:gd name="connsiteY91" fmla="*/ 0 h 555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559574" h="5555236">
                <a:moveTo>
                  <a:pt x="4645761" y="3729136"/>
                </a:moveTo>
                <a:cubicBezTo>
                  <a:pt x="5150399" y="3729136"/>
                  <a:pt x="5559549" y="4137991"/>
                  <a:pt x="5559549" y="4642193"/>
                </a:cubicBezTo>
                <a:cubicBezTo>
                  <a:pt x="5559549" y="5146382"/>
                  <a:pt x="5150489" y="5555236"/>
                  <a:pt x="4645761" y="5555236"/>
                </a:cubicBezTo>
                <a:cubicBezTo>
                  <a:pt x="4141700" y="5555236"/>
                  <a:pt x="3733167" y="5147460"/>
                  <a:pt x="3732088" y="4644183"/>
                </a:cubicBezTo>
                <a:cubicBezTo>
                  <a:pt x="3732088" y="4643515"/>
                  <a:pt x="3732101" y="4642848"/>
                  <a:pt x="3732101" y="4642180"/>
                </a:cubicBezTo>
                <a:cubicBezTo>
                  <a:pt x="3732101" y="4472799"/>
                  <a:pt x="3778260" y="4314177"/>
                  <a:pt x="3858688" y="4178205"/>
                </a:cubicBezTo>
                <a:cubicBezTo>
                  <a:pt x="3864298" y="4168716"/>
                  <a:pt x="3870076" y="4159356"/>
                  <a:pt x="3876021" y="4150099"/>
                </a:cubicBezTo>
                <a:cubicBezTo>
                  <a:pt x="3879989" y="4143910"/>
                  <a:pt x="3884007" y="4137785"/>
                  <a:pt x="3888116" y="4131712"/>
                </a:cubicBezTo>
                <a:cubicBezTo>
                  <a:pt x="3898375" y="4116536"/>
                  <a:pt x="3909083" y="4101680"/>
                  <a:pt x="3920215" y="4087171"/>
                </a:cubicBezTo>
                <a:cubicBezTo>
                  <a:pt x="3922449" y="4084269"/>
                  <a:pt x="3924696" y="4081380"/>
                  <a:pt x="3926956" y="4078504"/>
                </a:cubicBezTo>
                <a:cubicBezTo>
                  <a:pt x="4073637" y="3891970"/>
                  <a:pt x="4291462" y="3763919"/>
                  <a:pt x="4539602" y="3735222"/>
                </a:cubicBezTo>
                <a:cubicBezTo>
                  <a:pt x="4540424" y="3735133"/>
                  <a:pt x="4541245" y="3735043"/>
                  <a:pt x="4542080" y="3734953"/>
                </a:cubicBezTo>
                <a:cubicBezTo>
                  <a:pt x="4556704" y="3733297"/>
                  <a:pt x="4571445" y="3731987"/>
                  <a:pt x="4586274" y="3731037"/>
                </a:cubicBezTo>
                <a:cubicBezTo>
                  <a:pt x="4590601" y="3730754"/>
                  <a:pt x="4594941" y="3730510"/>
                  <a:pt x="4599281" y="3730292"/>
                </a:cubicBezTo>
                <a:cubicBezTo>
                  <a:pt x="4606651" y="3729920"/>
                  <a:pt x="4614034" y="3729637"/>
                  <a:pt x="4621455" y="3729444"/>
                </a:cubicBezTo>
                <a:cubicBezTo>
                  <a:pt x="4625654" y="3729329"/>
                  <a:pt x="4629878" y="3729239"/>
                  <a:pt x="4634102" y="3729188"/>
                </a:cubicBezTo>
                <a:cubicBezTo>
                  <a:pt x="4637980" y="3729136"/>
                  <a:pt x="4641870" y="3729136"/>
                  <a:pt x="4645761" y="3729136"/>
                </a:cubicBezTo>
                <a:close/>
                <a:moveTo>
                  <a:pt x="913787" y="3729136"/>
                </a:moveTo>
                <a:cubicBezTo>
                  <a:pt x="1416128" y="3729136"/>
                  <a:pt x="1823737" y="4134139"/>
                  <a:pt x="1827525" y="4635144"/>
                </a:cubicBezTo>
                <a:cubicBezTo>
                  <a:pt x="1827512" y="4637481"/>
                  <a:pt x="1827486" y="4639830"/>
                  <a:pt x="1827486" y="4642180"/>
                </a:cubicBezTo>
                <a:cubicBezTo>
                  <a:pt x="1827486" y="4644517"/>
                  <a:pt x="1827512" y="4646854"/>
                  <a:pt x="1827525" y="4649203"/>
                </a:cubicBezTo>
                <a:cubicBezTo>
                  <a:pt x="1823750" y="5150221"/>
                  <a:pt x="1416128" y="5555236"/>
                  <a:pt x="913787" y="5555236"/>
                </a:cubicBezTo>
                <a:cubicBezTo>
                  <a:pt x="409105" y="5555236"/>
                  <a:pt x="3" y="5146433"/>
                  <a:pt x="0" y="4642193"/>
                </a:cubicBezTo>
                <a:cubicBezTo>
                  <a:pt x="0" y="4137939"/>
                  <a:pt x="409102" y="3729136"/>
                  <a:pt x="913787" y="3729136"/>
                </a:cubicBezTo>
                <a:close/>
                <a:moveTo>
                  <a:pt x="4645786" y="1864620"/>
                </a:moveTo>
                <a:cubicBezTo>
                  <a:pt x="5150425" y="1864620"/>
                  <a:pt x="5559574" y="2273372"/>
                  <a:pt x="5559574" y="2777561"/>
                </a:cubicBezTo>
                <a:cubicBezTo>
                  <a:pt x="5559574" y="3281866"/>
                  <a:pt x="5150527" y="3690604"/>
                  <a:pt x="4645786" y="3690604"/>
                </a:cubicBezTo>
                <a:cubicBezTo>
                  <a:pt x="4637723" y="3690604"/>
                  <a:pt x="4629685" y="3690707"/>
                  <a:pt x="4621660" y="3690913"/>
                </a:cubicBezTo>
                <a:cubicBezTo>
                  <a:pt x="4608975" y="3691221"/>
                  <a:pt x="4596341" y="3691786"/>
                  <a:pt x="4583771" y="3692595"/>
                </a:cubicBezTo>
                <a:cubicBezTo>
                  <a:pt x="4575964" y="3693095"/>
                  <a:pt x="4568183" y="3693699"/>
                  <a:pt x="4560441" y="3694379"/>
                </a:cubicBezTo>
                <a:cubicBezTo>
                  <a:pt x="4548384" y="3695458"/>
                  <a:pt x="4536405" y="3696742"/>
                  <a:pt x="4524490" y="3698257"/>
                </a:cubicBezTo>
                <a:cubicBezTo>
                  <a:pt x="4256192" y="3732346"/>
                  <a:pt x="4022791" y="3877987"/>
                  <a:pt x="3872246" y="4087171"/>
                </a:cubicBezTo>
                <a:cubicBezTo>
                  <a:pt x="3862334" y="4100948"/>
                  <a:pt x="3852756" y="4114995"/>
                  <a:pt x="3843575" y="4129311"/>
                </a:cubicBezTo>
                <a:cubicBezTo>
                  <a:pt x="3841508" y="4132534"/>
                  <a:pt x="3839466" y="4135770"/>
                  <a:pt x="3837437" y="4139005"/>
                </a:cubicBezTo>
                <a:cubicBezTo>
                  <a:pt x="3830068" y="4150805"/>
                  <a:pt x="3822941" y="4162784"/>
                  <a:pt x="3816085" y="4174918"/>
                </a:cubicBezTo>
                <a:cubicBezTo>
                  <a:pt x="3813684" y="4179168"/>
                  <a:pt x="3811322" y="4183430"/>
                  <a:pt x="3808985" y="4187706"/>
                </a:cubicBezTo>
                <a:cubicBezTo>
                  <a:pt x="3805146" y="4194742"/>
                  <a:pt x="3801397" y="4201843"/>
                  <a:pt x="3797737" y="4208982"/>
                </a:cubicBezTo>
                <a:cubicBezTo>
                  <a:pt x="3792486" y="4219240"/>
                  <a:pt x="3787414" y="4229602"/>
                  <a:pt x="3782522" y="4240066"/>
                </a:cubicBezTo>
                <a:cubicBezTo>
                  <a:pt x="3725437" y="4362223"/>
                  <a:pt x="3693556" y="4498491"/>
                  <a:pt x="3693556" y="4642193"/>
                </a:cubicBezTo>
                <a:cubicBezTo>
                  <a:pt x="3693556" y="4642848"/>
                  <a:pt x="3693556" y="4643515"/>
                  <a:pt x="3693556" y="4644183"/>
                </a:cubicBezTo>
                <a:cubicBezTo>
                  <a:pt x="3692478" y="5147460"/>
                  <a:pt x="3283752" y="5555223"/>
                  <a:pt x="2779794" y="5555223"/>
                </a:cubicBezTo>
                <a:cubicBezTo>
                  <a:pt x="2277505" y="5555223"/>
                  <a:pt x="1869819" y="5150170"/>
                  <a:pt x="1866044" y="4649203"/>
                </a:cubicBezTo>
                <a:cubicBezTo>
                  <a:pt x="1866057" y="4646867"/>
                  <a:pt x="1866095" y="4644530"/>
                  <a:pt x="1866095" y="4642193"/>
                </a:cubicBezTo>
                <a:cubicBezTo>
                  <a:pt x="1866095" y="4639843"/>
                  <a:pt x="1866057" y="4637494"/>
                  <a:pt x="1866044" y="4635157"/>
                </a:cubicBezTo>
                <a:cubicBezTo>
                  <a:pt x="1869819" y="4134190"/>
                  <a:pt x="2277505" y="3729124"/>
                  <a:pt x="2779794" y="3729124"/>
                </a:cubicBezTo>
                <a:cubicBezTo>
                  <a:pt x="2788139" y="3729124"/>
                  <a:pt x="2796460" y="3729021"/>
                  <a:pt x="2804741" y="3728803"/>
                </a:cubicBezTo>
                <a:cubicBezTo>
                  <a:pt x="2816631" y="3728495"/>
                  <a:pt x="2828469" y="3727968"/>
                  <a:pt x="2840243" y="3727236"/>
                </a:cubicBezTo>
                <a:cubicBezTo>
                  <a:pt x="2844852" y="3726941"/>
                  <a:pt x="2849462" y="3726620"/>
                  <a:pt x="2854046" y="3726273"/>
                </a:cubicBezTo>
                <a:cubicBezTo>
                  <a:pt x="2861390" y="3725708"/>
                  <a:pt x="2868696" y="3725041"/>
                  <a:pt x="2875989" y="3724309"/>
                </a:cubicBezTo>
                <a:cubicBezTo>
                  <a:pt x="2880855" y="3723821"/>
                  <a:pt x="2885721" y="3723307"/>
                  <a:pt x="2890562" y="3722742"/>
                </a:cubicBezTo>
                <a:cubicBezTo>
                  <a:pt x="2897521" y="3721946"/>
                  <a:pt x="2904454" y="3721060"/>
                  <a:pt x="2911362" y="3720097"/>
                </a:cubicBezTo>
                <a:cubicBezTo>
                  <a:pt x="2924497" y="3718287"/>
                  <a:pt x="2937555" y="3716207"/>
                  <a:pt x="2950510" y="3713870"/>
                </a:cubicBezTo>
                <a:cubicBezTo>
                  <a:pt x="2964531" y="3711328"/>
                  <a:pt x="2978436" y="3708490"/>
                  <a:pt x="2992239" y="3705345"/>
                </a:cubicBezTo>
                <a:cubicBezTo>
                  <a:pt x="3005695" y="3702276"/>
                  <a:pt x="3019048" y="3698925"/>
                  <a:pt x="3032286" y="3695304"/>
                </a:cubicBezTo>
                <a:cubicBezTo>
                  <a:pt x="3041428" y="3692787"/>
                  <a:pt x="3050519" y="3690155"/>
                  <a:pt x="3059545" y="3687382"/>
                </a:cubicBezTo>
                <a:cubicBezTo>
                  <a:pt x="3077161" y="3681989"/>
                  <a:pt x="3094572" y="3676083"/>
                  <a:pt x="3111738" y="3669702"/>
                </a:cubicBezTo>
                <a:cubicBezTo>
                  <a:pt x="3116206" y="3668045"/>
                  <a:pt x="3120675" y="3666350"/>
                  <a:pt x="3125130" y="3664617"/>
                </a:cubicBezTo>
                <a:cubicBezTo>
                  <a:pt x="3146161" y="3656425"/>
                  <a:pt x="3166846" y="3647515"/>
                  <a:pt x="3187133" y="3637910"/>
                </a:cubicBezTo>
                <a:cubicBezTo>
                  <a:pt x="3190741" y="3636203"/>
                  <a:pt x="3194336" y="3634457"/>
                  <a:pt x="3197918" y="3632710"/>
                </a:cubicBezTo>
                <a:cubicBezTo>
                  <a:pt x="3222429" y="3620718"/>
                  <a:pt x="3246337" y="3607724"/>
                  <a:pt x="3269602" y="3593742"/>
                </a:cubicBezTo>
                <a:cubicBezTo>
                  <a:pt x="3281864" y="3586385"/>
                  <a:pt x="3293946" y="3578758"/>
                  <a:pt x="3305849" y="3570862"/>
                </a:cubicBezTo>
                <a:cubicBezTo>
                  <a:pt x="3562732" y="3400453"/>
                  <a:pt x="3732101" y="3108800"/>
                  <a:pt x="3732101" y="2777561"/>
                </a:cubicBezTo>
                <a:cubicBezTo>
                  <a:pt x="3732101" y="2273269"/>
                  <a:pt x="4141148" y="1864620"/>
                  <a:pt x="4645786" y="1864620"/>
                </a:cubicBezTo>
                <a:close/>
                <a:moveTo>
                  <a:pt x="2779794" y="0"/>
                </a:moveTo>
                <a:lnTo>
                  <a:pt x="4645786" y="0"/>
                </a:lnTo>
                <a:lnTo>
                  <a:pt x="4657599" y="75"/>
                </a:lnTo>
                <a:cubicBezTo>
                  <a:pt x="5156845" y="6392"/>
                  <a:pt x="5559574" y="412718"/>
                  <a:pt x="5559574" y="912997"/>
                </a:cubicBezTo>
                <a:cubicBezTo>
                  <a:pt x="5559574" y="1417221"/>
                  <a:pt x="5150476" y="1825998"/>
                  <a:pt x="4645786" y="1825998"/>
                </a:cubicBezTo>
                <a:lnTo>
                  <a:pt x="2779794" y="1825998"/>
                </a:lnTo>
                <a:cubicBezTo>
                  <a:pt x="2275104" y="1825998"/>
                  <a:pt x="1866005" y="1417221"/>
                  <a:pt x="1866005" y="912997"/>
                </a:cubicBezTo>
                <a:cubicBezTo>
                  <a:pt x="1866005" y="408780"/>
                  <a:pt x="2275104" y="1"/>
                  <a:pt x="2779794" y="0"/>
                </a:cubicBezTo>
                <a:close/>
                <a:moveTo>
                  <a:pt x="913787" y="0"/>
                </a:moveTo>
                <a:cubicBezTo>
                  <a:pt x="1418516" y="0"/>
                  <a:pt x="1827474" y="408848"/>
                  <a:pt x="1827474" y="913047"/>
                </a:cubicBezTo>
                <a:cubicBezTo>
                  <a:pt x="1827474" y="1438548"/>
                  <a:pt x="2253906" y="1864607"/>
                  <a:pt x="2779781" y="1864620"/>
                </a:cubicBezTo>
                <a:cubicBezTo>
                  <a:pt x="3284419" y="1864620"/>
                  <a:pt x="3693569" y="2273372"/>
                  <a:pt x="3693569" y="2777561"/>
                </a:cubicBezTo>
                <a:cubicBezTo>
                  <a:pt x="3693569" y="3130255"/>
                  <a:pt x="3493437" y="3436199"/>
                  <a:pt x="3200499" y="3588285"/>
                </a:cubicBezTo>
                <a:cubicBezTo>
                  <a:pt x="3197302" y="3589941"/>
                  <a:pt x="3194092" y="3591572"/>
                  <a:pt x="3190882" y="3593190"/>
                </a:cubicBezTo>
                <a:cubicBezTo>
                  <a:pt x="3168130" y="3604668"/>
                  <a:pt x="3144826" y="3615210"/>
                  <a:pt x="3121034" y="3624788"/>
                </a:cubicBezTo>
                <a:cubicBezTo>
                  <a:pt x="3116861" y="3626470"/>
                  <a:pt x="3112663" y="3628127"/>
                  <a:pt x="3108464" y="3629744"/>
                </a:cubicBezTo>
                <a:cubicBezTo>
                  <a:pt x="3098975" y="3633404"/>
                  <a:pt x="3089410" y="3636896"/>
                  <a:pt x="3079780" y="3640247"/>
                </a:cubicBezTo>
                <a:cubicBezTo>
                  <a:pt x="3064398" y="3645589"/>
                  <a:pt x="3048824" y="3650532"/>
                  <a:pt x="3033082" y="3655064"/>
                </a:cubicBezTo>
                <a:cubicBezTo>
                  <a:pt x="3020345" y="3658723"/>
                  <a:pt x="3007506" y="3662113"/>
                  <a:pt x="2994563" y="3665233"/>
                </a:cubicBezTo>
                <a:cubicBezTo>
                  <a:pt x="2985190" y="3667480"/>
                  <a:pt x="2975766" y="3669599"/>
                  <a:pt x="2966277" y="3671563"/>
                </a:cubicBezTo>
                <a:cubicBezTo>
                  <a:pt x="2957431" y="3673399"/>
                  <a:pt x="2948546" y="3675107"/>
                  <a:pt x="2939596" y="3676673"/>
                </a:cubicBezTo>
                <a:cubicBezTo>
                  <a:pt x="2933331" y="3677778"/>
                  <a:pt x="2927052" y="3678831"/>
                  <a:pt x="2920748" y="3679806"/>
                </a:cubicBezTo>
                <a:cubicBezTo>
                  <a:pt x="2897213" y="3683440"/>
                  <a:pt x="2873382" y="3686188"/>
                  <a:pt x="2849282" y="3687998"/>
                </a:cubicBezTo>
                <a:cubicBezTo>
                  <a:pt x="2838124" y="3688845"/>
                  <a:pt x="2826903" y="3689487"/>
                  <a:pt x="2815629" y="3689924"/>
                </a:cubicBezTo>
                <a:cubicBezTo>
                  <a:pt x="2803740" y="3690373"/>
                  <a:pt x="2791786" y="3690604"/>
                  <a:pt x="2779781" y="3690604"/>
                </a:cubicBezTo>
                <a:cubicBezTo>
                  <a:pt x="2275142" y="3690604"/>
                  <a:pt x="1865993" y="3281853"/>
                  <a:pt x="1865993" y="2777561"/>
                </a:cubicBezTo>
                <a:cubicBezTo>
                  <a:pt x="1865993" y="2251968"/>
                  <a:pt x="1439663" y="1826101"/>
                  <a:pt x="913787" y="1826101"/>
                </a:cubicBezTo>
                <a:cubicBezTo>
                  <a:pt x="409155" y="1826088"/>
                  <a:pt x="0" y="1417247"/>
                  <a:pt x="0" y="913047"/>
                </a:cubicBezTo>
                <a:cubicBezTo>
                  <a:pt x="2" y="408852"/>
                  <a:pt x="409056" y="1"/>
                  <a:pt x="9137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ext Placeholder">
            <a:extLst>
              <a:ext uri="{FF2B5EF4-FFF2-40B4-BE49-F238E27FC236}">
                <a16:creationId xmlns:a16="http://schemas.microsoft.com/office/drawing/2014/main" id="{981FC581-23BA-2F6C-9FD3-FD124D501C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3248980"/>
            <a:ext cx="5163034" cy="317651"/>
          </a:xfrm>
          <a:effectLst/>
        </p:spPr>
        <p:txBody>
          <a:bodyPr lIns="0" tIns="0" rIns="0" bIns="0" anchor="t" anchorCtr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2000" spc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6041EF7B-61AE-6DF6-6C84-DEF06C830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700808"/>
            <a:ext cx="5163034" cy="1459220"/>
          </a:xfrm>
        </p:spPr>
        <p:txBody>
          <a:bodyPr lIns="0" tIns="0" rIns="0" bIns="0" anchor="b" anchorCtr="0"/>
          <a:lstStyle>
            <a:lvl1pPr algn="l">
              <a:defRPr sz="4600" b="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6" name="Pattern outline">
            <a:extLst>
              <a:ext uri="{FF2B5EF4-FFF2-40B4-BE49-F238E27FC236}">
                <a16:creationId xmlns:a16="http://schemas.microsoft.com/office/drawing/2014/main" id="{78CD51A4-A7E6-2372-E264-AED8C3F6FE6B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5993949" y="765563"/>
            <a:ext cx="5637600" cy="56232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FD887F-1C05-4802-F207-8FDAE9B6EAA1}"/>
              </a:ext>
            </a:extLst>
          </p:cNvPr>
          <p:cNvGrpSpPr/>
          <p:nvPr userDrawn="1"/>
        </p:nvGrpSpPr>
        <p:grpSpPr>
          <a:xfrm>
            <a:off x="12392024" y="0"/>
            <a:ext cx="3286126" cy="4919504"/>
            <a:chOff x="12392024" y="0"/>
            <a:chExt cx="3286126" cy="491950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C1E451F-C578-3290-1843-979D990F4135}"/>
                </a:ext>
              </a:extLst>
            </p:cNvPr>
            <p:cNvSpPr/>
            <p:nvPr userDrawn="1"/>
          </p:nvSpPr>
          <p:spPr>
            <a:xfrm>
              <a:off x="12392024" y="0"/>
              <a:ext cx="3286126" cy="4919504"/>
            </a:xfrm>
            <a:prstGeom prst="roundRect">
              <a:avLst>
                <a:gd name="adj" fmla="val 5983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396000" rIns="144000" bIns="162000" rtlCol="0" anchor="t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US" sz="1200" b="0" dirty="0">
                  <a:solidFill>
                    <a:schemeClr val="tx1"/>
                  </a:solidFill>
                  <a:latin typeface="General Sans Semibold" pitchFamily="50" charset="0"/>
                </a:rPr>
                <a:t>How to Replace the Image</a:t>
              </a:r>
              <a:endParaRPr lang="uk-UA" sz="1200" b="0" dirty="0">
                <a:solidFill>
                  <a:schemeClr val="tx1"/>
                </a:solidFill>
                <a:latin typeface="+mn-lt"/>
              </a:endParaRPr>
            </a:p>
            <a:p>
              <a:pPr algn="l"/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The background image is placed behind other graphic element, which can make it hard to select directly on the slide. Please follow these steps to replace the image easily:</a:t>
              </a:r>
            </a:p>
            <a:p>
              <a:pPr algn="l"/>
              <a:endParaRPr lang="en-US" sz="1200" b="0" dirty="0">
                <a:solidFill>
                  <a:schemeClr val="tx1"/>
                </a:solidFill>
                <a:latin typeface="+mn-lt"/>
              </a:endParaRPr>
            </a:p>
            <a:p>
              <a:pPr marL="0" indent="0" algn="l" defTabSz="457200" rtl="0" eaLnBrk="1" latinLnBrk="0" hangingPunct="1">
                <a:spcAft>
                  <a:spcPts val="600"/>
                </a:spcAft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General Sans Medium" pitchFamily="50" charset="0"/>
                </a:rPr>
                <a:t>1. </a:t>
              </a:r>
              <a:r>
                <a:rPr lang="en-US" sz="1200" b="0" kern="1200" dirty="0">
                  <a:solidFill>
                    <a:schemeClr val="tx1"/>
                  </a:solidFill>
                  <a:latin typeface="General Sans Semibold" pitchFamily="50" charset="0"/>
                  <a:ea typeface="+mn-ea"/>
                  <a:cs typeface="+mn-cs"/>
                </a:rPr>
                <a:t>Open the Selection Pane</a:t>
              </a:r>
            </a:p>
            <a:p>
              <a:pPr marL="0" indent="0" algn="l"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Go to Home → Select → Selection Pane.</a:t>
              </a:r>
            </a:p>
            <a:p>
              <a:pPr marL="0" indent="0" algn="l" defTabSz="457200" rtl="0" eaLnBrk="1" latinLnBrk="0" hangingPunct="1">
                <a:buFont typeface="+mj-lt"/>
                <a:buNone/>
              </a:pPr>
              <a:endParaRPr lang="en-US" sz="1200" b="0" kern="1200" dirty="0">
                <a:solidFill>
                  <a:schemeClr val="tx1"/>
                </a:solidFill>
                <a:latin typeface="General Sans Medium" pitchFamily="50" charset="0"/>
                <a:ea typeface="+mn-ea"/>
                <a:cs typeface="+mn-cs"/>
              </a:endParaRPr>
            </a:p>
            <a:p>
              <a:pPr marL="0" indent="0" algn="l" defTabSz="457200" rtl="0" eaLnBrk="1" latinLnBrk="0" hangingPunct="1">
                <a:spcAft>
                  <a:spcPts val="600"/>
                </a:spcAft>
                <a:buFont typeface="+mj-lt"/>
                <a:buNone/>
              </a:pPr>
              <a:r>
                <a:rPr lang="en-US" sz="1200" b="0" kern="1200" dirty="0">
                  <a:solidFill>
                    <a:schemeClr val="tx1"/>
                  </a:solidFill>
                  <a:latin typeface="General Sans Medium" pitchFamily="50" charset="0"/>
                  <a:ea typeface="+mn-ea"/>
                  <a:cs typeface="+mn-cs"/>
                </a:rPr>
                <a:t>2. </a:t>
              </a:r>
              <a:r>
                <a:rPr lang="en-US" sz="1200" b="0" kern="1200" dirty="0">
                  <a:solidFill>
                    <a:schemeClr val="tx1"/>
                  </a:solidFill>
                  <a:latin typeface="General Sans Semibold" pitchFamily="50" charset="0"/>
                  <a:ea typeface="+mn-ea"/>
                  <a:cs typeface="+mn-cs"/>
                </a:rPr>
                <a:t>Select the Image</a:t>
              </a:r>
            </a:p>
            <a:p>
              <a:pPr marL="0" indent="0" algn="l"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In the pane, find and select the image (e.g. "Picture").</a:t>
              </a:r>
            </a:p>
            <a:p>
              <a:pPr marL="0" indent="0" algn="l">
                <a:buFont typeface="+mj-lt"/>
                <a:buNone/>
              </a:pPr>
              <a:endParaRPr lang="en-US" sz="1200" b="0" dirty="0">
                <a:solidFill>
                  <a:schemeClr val="tx1"/>
                </a:solidFill>
                <a:latin typeface="+mn-lt"/>
              </a:endParaRPr>
            </a:p>
            <a:p>
              <a:pPr marL="0" indent="0" algn="l" defTabSz="457200" rtl="0" eaLnBrk="1" latinLnBrk="0" hangingPunct="1">
                <a:spcAft>
                  <a:spcPts val="600"/>
                </a:spcAft>
                <a:buFont typeface="+mj-lt"/>
                <a:buNone/>
              </a:pPr>
              <a:r>
                <a:rPr lang="en-US" sz="1200" b="0" kern="1200" dirty="0">
                  <a:solidFill>
                    <a:schemeClr val="tx1"/>
                  </a:solidFill>
                  <a:latin typeface="General Sans Medium" pitchFamily="50" charset="0"/>
                  <a:ea typeface="+mn-ea"/>
                  <a:cs typeface="+mn-cs"/>
                </a:rPr>
                <a:t>3. </a:t>
              </a:r>
              <a:r>
                <a:rPr lang="en-US" sz="1200" b="0" kern="1200" dirty="0">
                  <a:solidFill>
                    <a:schemeClr val="tx1"/>
                  </a:solidFill>
                  <a:latin typeface="General Sans Semibold" pitchFamily="50" charset="0"/>
                  <a:ea typeface="+mn-ea"/>
                  <a:cs typeface="+mn-cs"/>
                </a:rPr>
                <a:t>Delete and Insert New Image</a:t>
              </a:r>
            </a:p>
            <a:p>
              <a:pPr marL="0" indent="0" algn="l"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Press Delete, then go to Insert → Pictures to add a new one.</a:t>
              </a:r>
            </a:p>
            <a:p>
              <a:pPr marL="0" indent="0" algn="l">
                <a:buFont typeface="+mj-lt"/>
                <a:buNone/>
              </a:pPr>
              <a:endParaRPr lang="en-US" sz="1200" b="0" dirty="0">
                <a:solidFill>
                  <a:schemeClr val="tx1"/>
                </a:solidFill>
                <a:latin typeface="General Sans Medium" pitchFamily="50" charset="0"/>
              </a:endParaRPr>
            </a:p>
            <a:p>
              <a:pPr marL="0" indent="0" algn="l" defTabSz="457200" rtl="0" eaLnBrk="1" latinLnBrk="0" hangingPunct="1">
                <a:spcAft>
                  <a:spcPts val="600"/>
                </a:spcAft>
                <a:buFont typeface="+mj-lt"/>
                <a:buNone/>
              </a:pPr>
              <a:r>
                <a:rPr lang="en-US" sz="1200" b="0" kern="1200" dirty="0">
                  <a:solidFill>
                    <a:schemeClr val="tx1"/>
                  </a:solidFill>
                  <a:latin typeface="General Sans Semibold" pitchFamily="50" charset="0"/>
                  <a:ea typeface="+mn-ea"/>
                  <a:cs typeface="+mn-cs"/>
                </a:rPr>
                <a:t>4. Send to Back</a:t>
              </a:r>
            </a:p>
            <a:p>
              <a:pPr marL="0" indent="0" algn="l"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Right-click the new image → Send to Back.</a:t>
              </a:r>
            </a:p>
          </p:txBody>
        </p:sp>
        <p:pic>
          <p:nvPicPr>
            <p:cNvPr id="10" name="Graphic 9" descr="Warning with solid fill">
              <a:extLst>
                <a:ext uri="{FF2B5EF4-FFF2-40B4-BE49-F238E27FC236}">
                  <a16:creationId xmlns:a16="http://schemas.microsoft.com/office/drawing/2014/main" id="{12052B6D-AC6C-7BEE-D11B-DFD1075398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593413" y="138619"/>
              <a:ext cx="225871" cy="225871"/>
            </a:xfrm>
            <a:prstGeom prst="rect">
              <a:avLst/>
            </a:prstGeom>
          </p:spPr>
        </p:pic>
      </p:grp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1C49BF37-48C7-2AE6-5AD4-BF6C07A66B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5325" y="4289425"/>
            <a:ext cx="774700" cy="7747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E872C0A9-756F-B741-0EA3-D0A7B529FF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5" y="5146582"/>
            <a:ext cx="118800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General Sans Semibold" pitchFamily="50" charset="0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FC6CF02D-6FDF-2A93-F6E6-AEEA36C854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5342935"/>
            <a:ext cx="118800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3" name="Picture Placeholder 13">
            <a:extLst>
              <a:ext uri="{FF2B5EF4-FFF2-40B4-BE49-F238E27FC236}">
                <a16:creationId xmlns:a16="http://schemas.microsoft.com/office/drawing/2014/main" id="{2B5979B6-2D53-A7DF-9FDD-175555FB71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997604" y="4289425"/>
            <a:ext cx="774700" cy="7747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CEA7DA48-C20F-A611-6087-B4B85ABFC4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97604" y="5146582"/>
            <a:ext cx="118800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General Sans Semibold" pitchFamily="50" charset="0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1AB45191-5E19-D8A7-0C45-606D628A23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97604" y="5342935"/>
            <a:ext cx="118800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DD46D9F1-E048-F032-16FA-0B293D31A1E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299883" y="4289425"/>
            <a:ext cx="774700" cy="7747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17AFECC7-0009-AC1F-DF59-E5C1A75952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99883" y="5146582"/>
            <a:ext cx="118800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General Sans Semibold" pitchFamily="50" charset="0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89CC46BD-B0DD-6A7F-9A79-671DEBB25CC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99883" y="5342935"/>
            <a:ext cx="118800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A3E8E2F5-90B4-42AD-132F-02D73C82EAD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602163" y="4289425"/>
            <a:ext cx="774700" cy="7747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0BE26788-FE19-FD77-662C-1F1EC5C6EA2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02163" y="5146582"/>
            <a:ext cx="118800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General Sans Semibold" pitchFamily="50" charset="0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80160E16-2E7B-1112-83B8-571B48277D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02163" y="5342935"/>
            <a:ext cx="118800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213F79E-376D-F492-84EC-1DB036927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2347" y="6219485"/>
            <a:ext cx="20448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80537E9D-5EFA-4540-B390-74339EB9F05B}" type="datetime1">
              <a:rPr lang="sv-SE" smtClean="0"/>
              <a:t>2025-10-27</a:t>
            </a:fld>
            <a:endParaRPr lang="en-US" dirty="0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D7956C77-CCE9-E9A1-A3E1-CCFCC5B7A5A8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702347" y="701323"/>
            <a:ext cx="2044800" cy="680400"/>
          </a:xfrm>
          <a:blipFill>
            <a:blip r:embed="rId6">
              <a:lum bright="10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5273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AND TITLE_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C653FCFA-6B98-9832-1707-D33D6AE9A784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1" y="1"/>
            <a:ext cx="12192000" cy="685799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274" t="-40749" r="-3087" b="-46557"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22">
            <a:extLst>
              <a:ext uri="{FF2B5EF4-FFF2-40B4-BE49-F238E27FC236}">
                <a16:creationId xmlns:a16="http://schemas.microsoft.com/office/drawing/2014/main" id="{0A1F4A31-E2CA-3E61-C485-0C904E17A937}"/>
              </a:ext>
            </a:extLst>
          </p:cNvPr>
          <p:cNvSpPr>
            <a:spLocks noGrp="1" noChangeAspect="1"/>
          </p:cNvSpPr>
          <p:nvPr userDrawn="1">
            <p:ph type="body" sz="quarter" idx="12" hasCustomPrompt="1"/>
          </p:nvPr>
        </p:nvSpPr>
        <p:spPr>
          <a:xfrm>
            <a:off x="11179881" y="221020"/>
            <a:ext cx="756000" cy="5076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1" name="Title 9">
            <a:extLst>
              <a:ext uri="{FF2B5EF4-FFF2-40B4-BE49-F238E27FC236}">
                <a16:creationId xmlns:a16="http://schemas.microsoft.com/office/drawing/2014/main" id="{0C39BB20-EFA6-A2FB-E636-942296A51EA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4" y="1625600"/>
            <a:ext cx="10385051" cy="2623126"/>
          </a:xfrm>
        </p:spPr>
        <p:txBody>
          <a:bodyPr anchor="t" anchorCtr="0"/>
          <a:lstStyle>
            <a:lvl1pPr algn="l">
              <a:defRPr sz="5400" b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B3986-2C5F-454D-189A-4C09D3701A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2347" y="6219485"/>
            <a:ext cx="20448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FAAF17D-8588-4F87-97A9-258D4E44B58A}" type="datetime1">
              <a:rPr lang="sv-SE" smtClean="0"/>
              <a:t>2025-10-27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894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AND TITLE_0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55396B5E-5BA4-C568-749C-F788D1517A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6" y="4492029"/>
            <a:ext cx="5163034" cy="1637308"/>
          </a:xfrm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2000" spc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9">
            <a:extLst>
              <a:ext uri="{FF2B5EF4-FFF2-40B4-BE49-F238E27FC236}">
                <a16:creationId xmlns:a16="http://schemas.microsoft.com/office/drawing/2014/main" id="{69754939-BBF0-F991-BBE5-22DAD278F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625600"/>
            <a:ext cx="5163034" cy="2542540"/>
          </a:xfrm>
        </p:spPr>
        <p:txBody>
          <a:bodyPr lIns="0" tIns="0" rIns="0" bIns="0" anchor="b" anchorCtr="0"/>
          <a:lstStyle>
            <a:lvl1pPr algn="l">
              <a:defRPr sz="5400" b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21B9030B-301D-3E99-167E-56CDC2A0A168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02347" y="701323"/>
            <a:ext cx="2044800" cy="680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F0D7B75-B85A-3403-8221-9E9F79E0F7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2347" y="6219485"/>
            <a:ext cx="20448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83B3DD3B-2268-49A8-A0EA-6B9D1AE65BB7}" type="datetime1">
              <a:rPr lang="sv-SE" smtClean="0"/>
              <a:t>2025-10-27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69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0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4A56264B-9AC6-A272-12EC-E5CD3E92548A}"/>
              </a:ext>
            </a:extLst>
          </p:cNvPr>
          <p:cNvSpPr>
            <a:spLocks noGrp="1"/>
          </p:cNvSpPr>
          <p:nvPr>
            <p:ph type="sldNum" sz="quarter" idx="48"/>
          </p:nvPr>
        </p:nvSpPr>
        <p:spPr>
          <a:xfrm>
            <a:off x="11692181" y="6361878"/>
            <a:ext cx="320865" cy="3312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1EAC31-64BD-4127-B121-028AE5EC156C}" type="slidenum">
              <a:rPr lang="en-IE" smtClean="0"/>
              <a:pPr/>
              <a:t>‹N›</a:t>
            </a:fld>
            <a:endParaRPr lang="en-IE" dirty="0"/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554A4B6A-5654-B7B1-3602-A2982206B0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6" y="3496089"/>
            <a:ext cx="8826363" cy="1637308"/>
          </a:xfrm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2000" spc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2A8E79CD-CBA4-6A1F-2CC4-0B7919FF9A1A}"/>
              </a:ext>
            </a:extLst>
          </p:cNvPr>
          <p:cNvSpPr>
            <a:spLocks noGrp="1" noChangeAspect="1"/>
          </p:cNvSpPr>
          <p:nvPr>
            <p:ph type="body" sz="quarter" idx="49" hasCustomPrompt="1"/>
          </p:nvPr>
        </p:nvSpPr>
        <p:spPr>
          <a:xfrm>
            <a:off x="10237200" y="4903200"/>
            <a:ext cx="1954800" cy="1954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04DF24C7-F435-E41B-E46E-88168525F079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1179881" y="221020"/>
            <a:ext cx="756000" cy="5076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9">
            <a:extLst>
              <a:ext uri="{FF2B5EF4-FFF2-40B4-BE49-F238E27FC236}">
                <a16:creationId xmlns:a16="http://schemas.microsoft.com/office/drawing/2014/main" id="{2965F44C-AD82-C7F5-0D72-7F4344B69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115153"/>
            <a:ext cx="8826363" cy="2169213"/>
          </a:xfrm>
        </p:spPr>
        <p:txBody>
          <a:bodyPr lIns="0" tIns="0" rIns="0" bIns="0" anchor="t" anchorCtr="0"/>
          <a:lstStyle>
            <a:lvl1pPr algn="l">
              <a:defRPr sz="8800" b="0">
                <a:solidFill>
                  <a:schemeClr val="accent5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18903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0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8AE035FD-89E4-E73D-CD42-4630394F2499}"/>
              </a:ext>
            </a:extLst>
          </p:cNvPr>
          <p:cNvSpPr>
            <a:spLocks noGrp="1"/>
          </p:cNvSpPr>
          <p:nvPr>
            <p:ph type="sldNum" sz="quarter" idx="48"/>
          </p:nvPr>
        </p:nvSpPr>
        <p:spPr>
          <a:xfrm>
            <a:off x="11692181" y="6361878"/>
            <a:ext cx="320865" cy="3312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1EAC31-64BD-4127-B121-028AE5EC156C}" type="slidenum">
              <a:rPr lang="en-IE" smtClean="0"/>
              <a:pPr/>
              <a:t>‹N›</a:t>
            </a:fld>
            <a:endParaRPr lang="en-IE" dirty="0"/>
          </a:p>
        </p:txBody>
      </p:sp>
      <p:sp>
        <p:nvSpPr>
          <p:cNvPr id="9" name="Title 9">
            <a:extLst>
              <a:ext uri="{FF2B5EF4-FFF2-40B4-BE49-F238E27FC236}">
                <a16:creationId xmlns:a16="http://schemas.microsoft.com/office/drawing/2014/main" id="{5E60ABCC-99E6-D3F6-5825-786867F7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115153"/>
            <a:ext cx="8826363" cy="2169213"/>
          </a:xfrm>
        </p:spPr>
        <p:txBody>
          <a:bodyPr lIns="0" tIns="0" rIns="0" bIns="0" anchor="t" anchorCtr="0"/>
          <a:lstStyle>
            <a:lvl1pPr algn="l">
              <a:defRPr sz="8800" b="0">
                <a:solidFill>
                  <a:schemeClr val="accent5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4D51A5B0-7FD2-A834-7583-3C7FEEEF43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6" y="3496089"/>
            <a:ext cx="8826363" cy="1637308"/>
          </a:xfrm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2000" spc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494F6886-A447-EC8E-1D24-F739CA1B1888}"/>
              </a:ext>
            </a:extLst>
          </p:cNvPr>
          <p:cNvSpPr>
            <a:spLocks noGrp="1" noChangeAspect="1"/>
          </p:cNvSpPr>
          <p:nvPr>
            <p:ph type="body" sz="quarter" idx="49" hasCustomPrompt="1"/>
          </p:nvPr>
        </p:nvSpPr>
        <p:spPr>
          <a:xfrm>
            <a:off x="10237200" y="4903200"/>
            <a:ext cx="1954800" cy="1954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B456E08C-0F0F-DF10-5D86-2AD327963B91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1179881" y="221020"/>
            <a:ext cx="756000" cy="5076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2776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0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8AE035FD-89E4-E73D-CD42-4630394F2499}"/>
              </a:ext>
            </a:extLst>
          </p:cNvPr>
          <p:cNvSpPr>
            <a:spLocks noGrp="1"/>
          </p:cNvSpPr>
          <p:nvPr>
            <p:ph type="sldNum" sz="quarter" idx="48"/>
          </p:nvPr>
        </p:nvSpPr>
        <p:spPr>
          <a:xfrm>
            <a:off x="11692181" y="6361878"/>
            <a:ext cx="320865" cy="33129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61EAC31-64BD-4127-B121-028AE5EC156C}" type="slidenum">
              <a:rPr lang="en-IE" smtClean="0"/>
              <a:pPr/>
              <a:t>‹N›</a:t>
            </a:fld>
            <a:endParaRPr lang="en-IE" dirty="0"/>
          </a:p>
        </p:txBody>
      </p:sp>
      <p:sp>
        <p:nvSpPr>
          <p:cNvPr id="7" name="Title 9">
            <a:extLst>
              <a:ext uri="{FF2B5EF4-FFF2-40B4-BE49-F238E27FC236}">
                <a16:creationId xmlns:a16="http://schemas.microsoft.com/office/drawing/2014/main" id="{33AC4537-5829-6EA6-9DE6-47874C217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115153"/>
            <a:ext cx="8826363" cy="2169213"/>
          </a:xfrm>
        </p:spPr>
        <p:txBody>
          <a:bodyPr anchor="t" anchorCtr="0"/>
          <a:lstStyle>
            <a:lvl1pPr algn="l">
              <a:defRPr sz="88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F8C6F4E0-15E2-480B-01A5-D28FB63CF7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6" y="3496089"/>
            <a:ext cx="8826363" cy="1637308"/>
          </a:xfrm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2000" spc="0">
                <a:solidFill>
                  <a:schemeClr val="accent2"/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5B835BAA-EC44-117E-735C-FC43BB0091A1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1179881" y="221020"/>
            <a:ext cx="756000" cy="507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2668AEF0-0474-03E3-8C54-75ED69EC9441}"/>
              </a:ext>
            </a:extLst>
          </p:cNvPr>
          <p:cNvSpPr>
            <a:spLocks noGrp="1" noChangeAspect="1"/>
          </p:cNvSpPr>
          <p:nvPr>
            <p:ph type="body" sz="quarter" idx="49" hasCustomPrompt="1"/>
          </p:nvPr>
        </p:nvSpPr>
        <p:spPr>
          <a:xfrm>
            <a:off x="10237200" y="4903200"/>
            <a:ext cx="1954800" cy="19548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8831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0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8AE035FD-89E4-E73D-CD42-4630394F2499}"/>
              </a:ext>
            </a:extLst>
          </p:cNvPr>
          <p:cNvSpPr>
            <a:spLocks noGrp="1"/>
          </p:cNvSpPr>
          <p:nvPr>
            <p:ph type="sldNum" sz="quarter" idx="48"/>
          </p:nvPr>
        </p:nvSpPr>
        <p:spPr>
          <a:xfrm>
            <a:off x="11692181" y="6361878"/>
            <a:ext cx="320865" cy="3312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1EAC31-64BD-4127-B121-028AE5EC156C}" type="slidenum">
              <a:rPr lang="en-IE" smtClean="0"/>
              <a:pPr/>
              <a:t>‹N›</a:t>
            </a:fld>
            <a:endParaRPr lang="en-IE" dirty="0"/>
          </a:p>
        </p:txBody>
      </p:sp>
      <p:sp>
        <p:nvSpPr>
          <p:cNvPr id="7" name="Title 9">
            <a:extLst>
              <a:ext uri="{FF2B5EF4-FFF2-40B4-BE49-F238E27FC236}">
                <a16:creationId xmlns:a16="http://schemas.microsoft.com/office/drawing/2014/main" id="{33AC4537-5829-6EA6-9DE6-47874C217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115153"/>
            <a:ext cx="8826363" cy="2169213"/>
          </a:xfrm>
        </p:spPr>
        <p:txBody>
          <a:bodyPr anchor="t" anchorCtr="0"/>
          <a:lstStyle>
            <a:lvl1pPr algn="l">
              <a:defRPr sz="8800" b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F8C6F4E0-15E2-480B-01A5-D28FB63CF7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6" y="3496089"/>
            <a:ext cx="8826363" cy="1637308"/>
          </a:xfrm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2000" spc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2668AEF0-0474-03E3-8C54-75ED69EC9441}"/>
              </a:ext>
            </a:extLst>
          </p:cNvPr>
          <p:cNvSpPr>
            <a:spLocks noGrp="1" noChangeAspect="1"/>
          </p:cNvSpPr>
          <p:nvPr>
            <p:ph type="body" sz="quarter" idx="49" hasCustomPrompt="1"/>
          </p:nvPr>
        </p:nvSpPr>
        <p:spPr>
          <a:xfrm>
            <a:off x="10237200" y="4903200"/>
            <a:ext cx="1954800" cy="1954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2A6812A7-6ED6-71F1-844C-A61DD4FE65AD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1179881" y="221020"/>
            <a:ext cx="756000" cy="5076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7654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IMAGE_0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E5A7428A-A92F-DE0B-FE36-726556F51B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6725" y="3608388"/>
            <a:ext cx="4679950" cy="2520950"/>
          </a:xfrm>
          <a:effectLst/>
        </p:spPr>
        <p:txBody>
          <a:bodyPr tIns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400" spc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BAD1B7AB-BC7B-8134-0568-69BBA4FDD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6725" y="800100"/>
            <a:ext cx="4679950" cy="2520949"/>
          </a:xfrm>
        </p:spPr>
        <p:txBody>
          <a:bodyPr anchor="t" anchorCtr="0"/>
          <a:lstStyle>
            <a:lvl1pPr algn="l">
              <a:defRPr sz="4800" b="0">
                <a:solidFill>
                  <a:schemeClr val="accent5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77553A-7DDE-8AFA-7394-4B0F130B7682}"/>
              </a:ext>
            </a:extLst>
          </p:cNvPr>
          <p:cNvSpPr>
            <a:spLocks noGrp="1"/>
          </p:cNvSpPr>
          <p:nvPr>
            <p:ph type="sldNum" sz="quarter" idx="4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1EAC31-64BD-4127-B121-028AE5EC156C}" type="slidenum">
              <a:rPr lang="en-IE" smtClean="0"/>
              <a:pPr/>
              <a:t>‹N›</a:t>
            </a:fld>
            <a:endParaRPr lang="en-IE" dirty="0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A6E7A036-E734-FD0E-697A-74DAD580BE65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92B1A7F7-7728-520D-4B57-E7822DE62F39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1179881" y="221020"/>
            <a:ext cx="756000" cy="507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8AD37B58-B60D-D805-5E63-9AA9CA8A402A}"/>
              </a:ext>
            </a:extLst>
          </p:cNvPr>
          <p:cNvSpPr>
            <a:spLocks noGrp="1" noChangeAspect="1"/>
          </p:cNvSpPr>
          <p:nvPr>
            <p:ph type="body" sz="quarter" idx="50" hasCustomPrompt="1"/>
          </p:nvPr>
        </p:nvSpPr>
        <p:spPr>
          <a:xfrm>
            <a:off x="0" y="3143248"/>
            <a:ext cx="3714752" cy="3714752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>
            <a:norm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A245393-A446-63B3-4D1A-85ED83EFF2A6}"/>
              </a:ext>
            </a:extLst>
          </p:cNvPr>
          <p:cNvGrpSpPr/>
          <p:nvPr userDrawn="1"/>
        </p:nvGrpSpPr>
        <p:grpSpPr>
          <a:xfrm>
            <a:off x="12392024" y="0"/>
            <a:ext cx="3286126" cy="1339892"/>
            <a:chOff x="12392024" y="0"/>
            <a:chExt cx="3286126" cy="133989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FB1CC74-E739-8323-71A2-AA1DC4DE7007}"/>
                </a:ext>
              </a:extLst>
            </p:cNvPr>
            <p:cNvSpPr/>
            <p:nvPr userDrawn="1"/>
          </p:nvSpPr>
          <p:spPr>
            <a:xfrm>
              <a:off x="12392024" y="0"/>
              <a:ext cx="3286126" cy="1339892"/>
            </a:xfrm>
            <a:prstGeom prst="roundRect">
              <a:avLst>
                <a:gd name="adj" fmla="val 5983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396000" rIns="144000" bIns="162000" rtlCol="0" anchor="t">
              <a:spAutoFit/>
            </a:bodyPr>
            <a:lstStyle/>
            <a:p>
              <a:pPr algn="l"/>
              <a:r>
                <a:rPr lang="en-US" sz="1200" b="0" dirty="0">
                  <a:solidFill>
                    <a:schemeClr val="tx1"/>
                  </a:solidFill>
                </a:rPr>
                <a:t>After replacing an image in the placeholder, please </a:t>
              </a:r>
              <a:r>
                <a:rPr lang="en-US" sz="1200" b="1" dirty="0">
                  <a:solidFill>
                    <a:schemeClr val="tx1"/>
                  </a:solidFill>
                  <a:latin typeface="General Sans Semibold" pitchFamily="50" charset="0"/>
                </a:rPr>
                <a:t>right-click</a:t>
              </a:r>
              <a:r>
                <a:rPr lang="en-US" sz="1200" b="0" dirty="0">
                  <a:solidFill>
                    <a:schemeClr val="tx1"/>
                  </a:solidFill>
                  <a:latin typeface="General Sans Semibold" pitchFamily="50" charset="0"/>
                </a:rPr>
                <a:t> </a:t>
              </a:r>
              <a:r>
                <a:rPr lang="en-US" sz="1200" b="1" dirty="0">
                  <a:solidFill>
                    <a:schemeClr val="tx1"/>
                  </a:solidFill>
                  <a:latin typeface="General Sans Semibold" pitchFamily="50" charset="0"/>
                </a:rPr>
                <a:t>the image and select "Send to Back" </a:t>
              </a:r>
              <a:r>
                <a:rPr lang="en-US" sz="1200" b="0" dirty="0">
                  <a:solidFill>
                    <a:schemeClr val="tx1"/>
                  </a:solidFill>
                </a:rPr>
                <a:t>to ensure that graphic element remains visible on top.</a:t>
              </a:r>
            </a:p>
          </p:txBody>
        </p:sp>
        <p:pic>
          <p:nvPicPr>
            <p:cNvPr id="18" name="Graphic 17" descr="Warning with solid fill">
              <a:extLst>
                <a:ext uri="{FF2B5EF4-FFF2-40B4-BE49-F238E27FC236}">
                  <a16:creationId xmlns:a16="http://schemas.microsoft.com/office/drawing/2014/main" id="{080CE599-E427-59AA-55E6-09770E4B97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593413" y="138619"/>
              <a:ext cx="225871" cy="225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553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ND TITLE_01_2 peo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">
            <a:extLst>
              <a:ext uri="{FF2B5EF4-FFF2-40B4-BE49-F238E27FC236}">
                <a16:creationId xmlns:a16="http://schemas.microsoft.com/office/drawing/2014/main" id="{DB3F3AF9-C867-FBA8-7E52-3C057A2EAE3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28193" y="800103"/>
            <a:ext cx="5559574" cy="5555236"/>
          </a:xfrm>
          <a:custGeom>
            <a:avLst/>
            <a:gdLst>
              <a:gd name="connsiteX0" fmla="*/ 4645761 w 5559574"/>
              <a:gd name="connsiteY0" fmla="*/ 3729136 h 5555236"/>
              <a:gd name="connsiteX1" fmla="*/ 5559549 w 5559574"/>
              <a:gd name="connsiteY1" fmla="*/ 4642193 h 5555236"/>
              <a:gd name="connsiteX2" fmla="*/ 4645761 w 5559574"/>
              <a:gd name="connsiteY2" fmla="*/ 5555236 h 5555236"/>
              <a:gd name="connsiteX3" fmla="*/ 3732088 w 5559574"/>
              <a:gd name="connsiteY3" fmla="*/ 4644183 h 5555236"/>
              <a:gd name="connsiteX4" fmla="*/ 3732101 w 5559574"/>
              <a:gd name="connsiteY4" fmla="*/ 4642180 h 5555236"/>
              <a:gd name="connsiteX5" fmla="*/ 3858688 w 5559574"/>
              <a:gd name="connsiteY5" fmla="*/ 4178205 h 5555236"/>
              <a:gd name="connsiteX6" fmla="*/ 3876021 w 5559574"/>
              <a:gd name="connsiteY6" fmla="*/ 4150099 h 5555236"/>
              <a:gd name="connsiteX7" fmla="*/ 3888116 w 5559574"/>
              <a:gd name="connsiteY7" fmla="*/ 4131712 h 5555236"/>
              <a:gd name="connsiteX8" fmla="*/ 3920215 w 5559574"/>
              <a:gd name="connsiteY8" fmla="*/ 4087171 h 5555236"/>
              <a:gd name="connsiteX9" fmla="*/ 3926956 w 5559574"/>
              <a:gd name="connsiteY9" fmla="*/ 4078504 h 5555236"/>
              <a:gd name="connsiteX10" fmla="*/ 4539602 w 5559574"/>
              <a:gd name="connsiteY10" fmla="*/ 3735222 h 5555236"/>
              <a:gd name="connsiteX11" fmla="*/ 4542080 w 5559574"/>
              <a:gd name="connsiteY11" fmla="*/ 3734953 h 5555236"/>
              <a:gd name="connsiteX12" fmla="*/ 4586274 w 5559574"/>
              <a:gd name="connsiteY12" fmla="*/ 3731037 h 5555236"/>
              <a:gd name="connsiteX13" fmla="*/ 4599281 w 5559574"/>
              <a:gd name="connsiteY13" fmla="*/ 3730292 h 5555236"/>
              <a:gd name="connsiteX14" fmla="*/ 4621455 w 5559574"/>
              <a:gd name="connsiteY14" fmla="*/ 3729444 h 5555236"/>
              <a:gd name="connsiteX15" fmla="*/ 4634102 w 5559574"/>
              <a:gd name="connsiteY15" fmla="*/ 3729188 h 5555236"/>
              <a:gd name="connsiteX16" fmla="*/ 4645761 w 5559574"/>
              <a:gd name="connsiteY16" fmla="*/ 3729136 h 5555236"/>
              <a:gd name="connsiteX17" fmla="*/ 913787 w 5559574"/>
              <a:gd name="connsiteY17" fmla="*/ 3729136 h 5555236"/>
              <a:gd name="connsiteX18" fmla="*/ 1827525 w 5559574"/>
              <a:gd name="connsiteY18" fmla="*/ 4635144 h 5555236"/>
              <a:gd name="connsiteX19" fmla="*/ 1827486 w 5559574"/>
              <a:gd name="connsiteY19" fmla="*/ 4642180 h 5555236"/>
              <a:gd name="connsiteX20" fmla="*/ 1827525 w 5559574"/>
              <a:gd name="connsiteY20" fmla="*/ 4649203 h 5555236"/>
              <a:gd name="connsiteX21" fmla="*/ 913787 w 5559574"/>
              <a:gd name="connsiteY21" fmla="*/ 5555236 h 5555236"/>
              <a:gd name="connsiteX22" fmla="*/ 0 w 5559574"/>
              <a:gd name="connsiteY22" fmla="*/ 4642193 h 5555236"/>
              <a:gd name="connsiteX23" fmla="*/ 913787 w 5559574"/>
              <a:gd name="connsiteY23" fmla="*/ 3729136 h 5555236"/>
              <a:gd name="connsiteX24" fmla="*/ 4645786 w 5559574"/>
              <a:gd name="connsiteY24" fmla="*/ 1864620 h 5555236"/>
              <a:gd name="connsiteX25" fmla="*/ 5559574 w 5559574"/>
              <a:gd name="connsiteY25" fmla="*/ 2777561 h 5555236"/>
              <a:gd name="connsiteX26" fmla="*/ 4645786 w 5559574"/>
              <a:gd name="connsiteY26" fmla="*/ 3690604 h 5555236"/>
              <a:gd name="connsiteX27" fmla="*/ 4621660 w 5559574"/>
              <a:gd name="connsiteY27" fmla="*/ 3690913 h 5555236"/>
              <a:gd name="connsiteX28" fmla="*/ 4583771 w 5559574"/>
              <a:gd name="connsiteY28" fmla="*/ 3692595 h 5555236"/>
              <a:gd name="connsiteX29" fmla="*/ 4560441 w 5559574"/>
              <a:gd name="connsiteY29" fmla="*/ 3694379 h 5555236"/>
              <a:gd name="connsiteX30" fmla="*/ 4524490 w 5559574"/>
              <a:gd name="connsiteY30" fmla="*/ 3698257 h 5555236"/>
              <a:gd name="connsiteX31" fmla="*/ 3872246 w 5559574"/>
              <a:gd name="connsiteY31" fmla="*/ 4087171 h 5555236"/>
              <a:gd name="connsiteX32" fmla="*/ 3843575 w 5559574"/>
              <a:gd name="connsiteY32" fmla="*/ 4129311 h 5555236"/>
              <a:gd name="connsiteX33" fmla="*/ 3837437 w 5559574"/>
              <a:gd name="connsiteY33" fmla="*/ 4139005 h 5555236"/>
              <a:gd name="connsiteX34" fmla="*/ 3816085 w 5559574"/>
              <a:gd name="connsiteY34" fmla="*/ 4174918 h 5555236"/>
              <a:gd name="connsiteX35" fmla="*/ 3808985 w 5559574"/>
              <a:gd name="connsiteY35" fmla="*/ 4187706 h 5555236"/>
              <a:gd name="connsiteX36" fmla="*/ 3797737 w 5559574"/>
              <a:gd name="connsiteY36" fmla="*/ 4208982 h 5555236"/>
              <a:gd name="connsiteX37" fmla="*/ 3782522 w 5559574"/>
              <a:gd name="connsiteY37" fmla="*/ 4240066 h 5555236"/>
              <a:gd name="connsiteX38" fmla="*/ 3693556 w 5559574"/>
              <a:gd name="connsiteY38" fmla="*/ 4642193 h 5555236"/>
              <a:gd name="connsiteX39" fmla="*/ 3693556 w 5559574"/>
              <a:gd name="connsiteY39" fmla="*/ 4644183 h 5555236"/>
              <a:gd name="connsiteX40" fmla="*/ 2779794 w 5559574"/>
              <a:gd name="connsiteY40" fmla="*/ 5555223 h 5555236"/>
              <a:gd name="connsiteX41" fmla="*/ 1866044 w 5559574"/>
              <a:gd name="connsiteY41" fmla="*/ 4649203 h 5555236"/>
              <a:gd name="connsiteX42" fmla="*/ 1866095 w 5559574"/>
              <a:gd name="connsiteY42" fmla="*/ 4642193 h 5555236"/>
              <a:gd name="connsiteX43" fmla="*/ 1866044 w 5559574"/>
              <a:gd name="connsiteY43" fmla="*/ 4635157 h 5555236"/>
              <a:gd name="connsiteX44" fmla="*/ 2779794 w 5559574"/>
              <a:gd name="connsiteY44" fmla="*/ 3729124 h 5555236"/>
              <a:gd name="connsiteX45" fmla="*/ 2804741 w 5559574"/>
              <a:gd name="connsiteY45" fmla="*/ 3728803 h 5555236"/>
              <a:gd name="connsiteX46" fmla="*/ 2840243 w 5559574"/>
              <a:gd name="connsiteY46" fmla="*/ 3727236 h 5555236"/>
              <a:gd name="connsiteX47" fmla="*/ 2854046 w 5559574"/>
              <a:gd name="connsiteY47" fmla="*/ 3726273 h 5555236"/>
              <a:gd name="connsiteX48" fmla="*/ 2875989 w 5559574"/>
              <a:gd name="connsiteY48" fmla="*/ 3724309 h 5555236"/>
              <a:gd name="connsiteX49" fmla="*/ 2890562 w 5559574"/>
              <a:gd name="connsiteY49" fmla="*/ 3722742 h 5555236"/>
              <a:gd name="connsiteX50" fmla="*/ 2911362 w 5559574"/>
              <a:gd name="connsiteY50" fmla="*/ 3720097 h 5555236"/>
              <a:gd name="connsiteX51" fmla="*/ 2950510 w 5559574"/>
              <a:gd name="connsiteY51" fmla="*/ 3713870 h 5555236"/>
              <a:gd name="connsiteX52" fmla="*/ 2992239 w 5559574"/>
              <a:gd name="connsiteY52" fmla="*/ 3705345 h 5555236"/>
              <a:gd name="connsiteX53" fmla="*/ 3032286 w 5559574"/>
              <a:gd name="connsiteY53" fmla="*/ 3695304 h 5555236"/>
              <a:gd name="connsiteX54" fmla="*/ 3059545 w 5559574"/>
              <a:gd name="connsiteY54" fmla="*/ 3687382 h 5555236"/>
              <a:gd name="connsiteX55" fmla="*/ 3111738 w 5559574"/>
              <a:gd name="connsiteY55" fmla="*/ 3669702 h 5555236"/>
              <a:gd name="connsiteX56" fmla="*/ 3125130 w 5559574"/>
              <a:gd name="connsiteY56" fmla="*/ 3664617 h 5555236"/>
              <a:gd name="connsiteX57" fmla="*/ 3187133 w 5559574"/>
              <a:gd name="connsiteY57" fmla="*/ 3637910 h 5555236"/>
              <a:gd name="connsiteX58" fmla="*/ 3197918 w 5559574"/>
              <a:gd name="connsiteY58" fmla="*/ 3632710 h 5555236"/>
              <a:gd name="connsiteX59" fmla="*/ 3269602 w 5559574"/>
              <a:gd name="connsiteY59" fmla="*/ 3593742 h 5555236"/>
              <a:gd name="connsiteX60" fmla="*/ 3305849 w 5559574"/>
              <a:gd name="connsiteY60" fmla="*/ 3570862 h 5555236"/>
              <a:gd name="connsiteX61" fmla="*/ 3732101 w 5559574"/>
              <a:gd name="connsiteY61" fmla="*/ 2777561 h 5555236"/>
              <a:gd name="connsiteX62" fmla="*/ 4645786 w 5559574"/>
              <a:gd name="connsiteY62" fmla="*/ 1864620 h 5555236"/>
              <a:gd name="connsiteX63" fmla="*/ 2779794 w 5559574"/>
              <a:gd name="connsiteY63" fmla="*/ 0 h 5555236"/>
              <a:gd name="connsiteX64" fmla="*/ 4645786 w 5559574"/>
              <a:gd name="connsiteY64" fmla="*/ 0 h 5555236"/>
              <a:gd name="connsiteX65" fmla="*/ 4657599 w 5559574"/>
              <a:gd name="connsiteY65" fmla="*/ 75 h 5555236"/>
              <a:gd name="connsiteX66" fmla="*/ 5559574 w 5559574"/>
              <a:gd name="connsiteY66" fmla="*/ 912997 h 5555236"/>
              <a:gd name="connsiteX67" fmla="*/ 4645786 w 5559574"/>
              <a:gd name="connsiteY67" fmla="*/ 1825998 h 5555236"/>
              <a:gd name="connsiteX68" fmla="*/ 2779794 w 5559574"/>
              <a:gd name="connsiteY68" fmla="*/ 1825998 h 5555236"/>
              <a:gd name="connsiteX69" fmla="*/ 1866005 w 5559574"/>
              <a:gd name="connsiteY69" fmla="*/ 912997 h 5555236"/>
              <a:gd name="connsiteX70" fmla="*/ 2779794 w 5559574"/>
              <a:gd name="connsiteY70" fmla="*/ 0 h 5555236"/>
              <a:gd name="connsiteX71" fmla="*/ 913787 w 5559574"/>
              <a:gd name="connsiteY71" fmla="*/ 0 h 5555236"/>
              <a:gd name="connsiteX72" fmla="*/ 1827474 w 5559574"/>
              <a:gd name="connsiteY72" fmla="*/ 913047 h 5555236"/>
              <a:gd name="connsiteX73" fmla="*/ 2779781 w 5559574"/>
              <a:gd name="connsiteY73" fmla="*/ 1864620 h 5555236"/>
              <a:gd name="connsiteX74" fmla="*/ 3693569 w 5559574"/>
              <a:gd name="connsiteY74" fmla="*/ 2777561 h 5555236"/>
              <a:gd name="connsiteX75" fmla="*/ 3200499 w 5559574"/>
              <a:gd name="connsiteY75" fmla="*/ 3588285 h 5555236"/>
              <a:gd name="connsiteX76" fmla="*/ 3190882 w 5559574"/>
              <a:gd name="connsiteY76" fmla="*/ 3593190 h 5555236"/>
              <a:gd name="connsiteX77" fmla="*/ 3121034 w 5559574"/>
              <a:gd name="connsiteY77" fmla="*/ 3624788 h 5555236"/>
              <a:gd name="connsiteX78" fmla="*/ 3108464 w 5559574"/>
              <a:gd name="connsiteY78" fmla="*/ 3629744 h 5555236"/>
              <a:gd name="connsiteX79" fmla="*/ 3079780 w 5559574"/>
              <a:gd name="connsiteY79" fmla="*/ 3640247 h 5555236"/>
              <a:gd name="connsiteX80" fmla="*/ 3033082 w 5559574"/>
              <a:gd name="connsiteY80" fmla="*/ 3655064 h 5555236"/>
              <a:gd name="connsiteX81" fmla="*/ 2994563 w 5559574"/>
              <a:gd name="connsiteY81" fmla="*/ 3665233 h 5555236"/>
              <a:gd name="connsiteX82" fmla="*/ 2966277 w 5559574"/>
              <a:gd name="connsiteY82" fmla="*/ 3671563 h 5555236"/>
              <a:gd name="connsiteX83" fmla="*/ 2939596 w 5559574"/>
              <a:gd name="connsiteY83" fmla="*/ 3676673 h 5555236"/>
              <a:gd name="connsiteX84" fmla="*/ 2920748 w 5559574"/>
              <a:gd name="connsiteY84" fmla="*/ 3679806 h 5555236"/>
              <a:gd name="connsiteX85" fmla="*/ 2849282 w 5559574"/>
              <a:gd name="connsiteY85" fmla="*/ 3687998 h 5555236"/>
              <a:gd name="connsiteX86" fmla="*/ 2815629 w 5559574"/>
              <a:gd name="connsiteY86" fmla="*/ 3689924 h 5555236"/>
              <a:gd name="connsiteX87" fmla="*/ 2779781 w 5559574"/>
              <a:gd name="connsiteY87" fmla="*/ 3690604 h 5555236"/>
              <a:gd name="connsiteX88" fmla="*/ 1865993 w 5559574"/>
              <a:gd name="connsiteY88" fmla="*/ 2777561 h 5555236"/>
              <a:gd name="connsiteX89" fmla="*/ 913787 w 5559574"/>
              <a:gd name="connsiteY89" fmla="*/ 1826101 h 5555236"/>
              <a:gd name="connsiteX90" fmla="*/ 0 w 5559574"/>
              <a:gd name="connsiteY90" fmla="*/ 913047 h 5555236"/>
              <a:gd name="connsiteX91" fmla="*/ 913787 w 5559574"/>
              <a:gd name="connsiteY91" fmla="*/ 0 h 555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559574" h="5555236">
                <a:moveTo>
                  <a:pt x="4645761" y="3729136"/>
                </a:moveTo>
                <a:cubicBezTo>
                  <a:pt x="5150399" y="3729136"/>
                  <a:pt x="5559549" y="4137991"/>
                  <a:pt x="5559549" y="4642193"/>
                </a:cubicBezTo>
                <a:cubicBezTo>
                  <a:pt x="5559549" y="5146382"/>
                  <a:pt x="5150489" y="5555236"/>
                  <a:pt x="4645761" y="5555236"/>
                </a:cubicBezTo>
                <a:cubicBezTo>
                  <a:pt x="4141700" y="5555236"/>
                  <a:pt x="3733167" y="5147460"/>
                  <a:pt x="3732088" y="4644183"/>
                </a:cubicBezTo>
                <a:cubicBezTo>
                  <a:pt x="3732088" y="4643515"/>
                  <a:pt x="3732101" y="4642848"/>
                  <a:pt x="3732101" y="4642180"/>
                </a:cubicBezTo>
                <a:cubicBezTo>
                  <a:pt x="3732101" y="4472799"/>
                  <a:pt x="3778260" y="4314177"/>
                  <a:pt x="3858688" y="4178205"/>
                </a:cubicBezTo>
                <a:cubicBezTo>
                  <a:pt x="3864298" y="4168716"/>
                  <a:pt x="3870076" y="4159356"/>
                  <a:pt x="3876021" y="4150099"/>
                </a:cubicBezTo>
                <a:cubicBezTo>
                  <a:pt x="3879989" y="4143910"/>
                  <a:pt x="3884007" y="4137785"/>
                  <a:pt x="3888116" y="4131712"/>
                </a:cubicBezTo>
                <a:cubicBezTo>
                  <a:pt x="3898375" y="4116536"/>
                  <a:pt x="3909083" y="4101680"/>
                  <a:pt x="3920215" y="4087171"/>
                </a:cubicBezTo>
                <a:cubicBezTo>
                  <a:pt x="3922449" y="4084269"/>
                  <a:pt x="3924696" y="4081380"/>
                  <a:pt x="3926956" y="4078504"/>
                </a:cubicBezTo>
                <a:cubicBezTo>
                  <a:pt x="4073637" y="3891970"/>
                  <a:pt x="4291462" y="3763919"/>
                  <a:pt x="4539602" y="3735222"/>
                </a:cubicBezTo>
                <a:cubicBezTo>
                  <a:pt x="4540424" y="3735133"/>
                  <a:pt x="4541245" y="3735043"/>
                  <a:pt x="4542080" y="3734953"/>
                </a:cubicBezTo>
                <a:cubicBezTo>
                  <a:pt x="4556704" y="3733297"/>
                  <a:pt x="4571445" y="3731987"/>
                  <a:pt x="4586274" y="3731037"/>
                </a:cubicBezTo>
                <a:cubicBezTo>
                  <a:pt x="4590601" y="3730754"/>
                  <a:pt x="4594941" y="3730510"/>
                  <a:pt x="4599281" y="3730292"/>
                </a:cubicBezTo>
                <a:cubicBezTo>
                  <a:pt x="4606651" y="3729920"/>
                  <a:pt x="4614034" y="3729637"/>
                  <a:pt x="4621455" y="3729444"/>
                </a:cubicBezTo>
                <a:cubicBezTo>
                  <a:pt x="4625654" y="3729329"/>
                  <a:pt x="4629878" y="3729239"/>
                  <a:pt x="4634102" y="3729188"/>
                </a:cubicBezTo>
                <a:cubicBezTo>
                  <a:pt x="4637980" y="3729136"/>
                  <a:pt x="4641870" y="3729136"/>
                  <a:pt x="4645761" y="3729136"/>
                </a:cubicBezTo>
                <a:close/>
                <a:moveTo>
                  <a:pt x="913787" y="3729136"/>
                </a:moveTo>
                <a:cubicBezTo>
                  <a:pt x="1416128" y="3729136"/>
                  <a:pt x="1823737" y="4134139"/>
                  <a:pt x="1827525" y="4635144"/>
                </a:cubicBezTo>
                <a:cubicBezTo>
                  <a:pt x="1827512" y="4637481"/>
                  <a:pt x="1827486" y="4639830"/>
                  <a:pt x="1827486" y="4642180"/>
                </a:cubicBezTo>
                <a:cubicBezTo>
                  <a:pt x="1827486" y="4644517"/>
                  <a:pt x="1827512" y="4646854"/>
                  <a:pt x="1827525" y="4649203"/>
                </a:cubicBezTo>
                <a:cubicBezTo>
                  <a:pt x="1823750" y="5150221"/>
                  <a:pt x="1416128" y="5555236"/>
                  <a:pt x="913787" y="5555236"/>
                </a:cubicBezTo>
                <a:cubicBezTo>
                  <a:pt x="409105" y="5555236"/>
                  <a:pt x="3" y="5146433"/>
                  <a:pt x="0" y="4642193"/>
                </a:cubicBezTo>
                <a:cubicBezTo>
                  <a:pt x="0" y="4137939"/>
                  <a:pt x="409102" y="3729136"/>
                  <a:pt x="913787" y="3729136"/>
                </a:cubicBezTo>
                <a:close/>
                <a:moveTo>
                  <a:pt x="4645786" y="1864620"/>
                </a:moveTo>
                <a:cubicBezTo>
                  <a:pt x="5150425" y="1864620"/>
                  <a:pt x="5559574" y="2273372"/>
                  <a:pt x="5559574" y="2777561"/>
                </a:cubicBezTo>
                <a:cubicBezTo>
                  <a:pt x="5559574" y="3281866"/>
                  <a:pt x="5150527" y="3690604"/>
                  <a:pt x="4645786" y="3690604"/>
                </a:cubicBezTo>
                <a:cubicBezTo>
                  <a:pt x="4637723" y="3690604"/>
                  <a:pt x="4629685" y="3690707"/>
                  <a:pt x="4621660" y="3690913"/>
                </a:cubicBezTo>
                <a:cubicBezTo>
                  <a:pt x="4608975" y="3691221"/>
                  <a:pt x="4596341" y="3691786"/>
                  <a:pt x="4583771" y="3692595"/>
                </a:cubicBezTo>
                <a:cubicBezTo>
                  <a:pt x="4575964" y="3693095"/>
                  <a:pt x="4568183" y="3693699"/>
                  <a:pt x="4560441" y="3694379"/>
                </a:cubicBezTo>
                <a:cubicBezTo>
                  <a:pt x="4548384" y="3695458"/>
                  <a:pt x="4536405" y="3696742"/>
                  <a:pt x="4524490" y="3698257"/>
                </a:cubicBezTo>
                <a:cubicBezTo>
                  <a:pt x="4256192" y="3732346"/>
                  <a:pt x="4022791" y="3877987"/>
                  <a:pt x="3872246" y="4087171"/>
                </a:cubicBezTo>
                <a:cubicBezTo>
                  <a:pt x="3862334" y="4100948"/>
                  <a:pt x="3852756" y="4114995"/>
                  <a:pt x="3843575" y="4129311"/>
                </a:cubicBezTo>
                <a:cubicBezTo>
                  <a:pt x="3841508" y="4132534"/>
                  <a:pt x="3839466" y="4135770"/>
                  <a:pt x="3837437" y="4139005"/>
                </a:cubicBezTo>
                <a:cubicBezTo>
                  <a:pt x="3830068" y="4150805"/>
                  <a:pt x="3822941" y="4162784"/>
                  <a:pt x="3816085" y="4174918"/>
                </a:cubicBezTo>
                <a:cubicBezTo>
                  <a:pt x="3813684" y="4179168"/>
                  <a:pt x="3811322" y="4183430"/>
                  <a:pt x="3808985" y="4187706"/>
                </a:cubicBezTo>
                <a:cubicBezTo>
                  <a:pt x="3805146" y="4194742"/>
                  <a:pt x="3801397" y="4201843"/>
                  <a:pt x="3797737" y="4208982"/>
                </a:cubicBezTo>
                <a:cubicBezTo>
                  <a:pt x="3792486" y="4219240"/>
                  <a:pt x="3787414" y="4229602"/>
                  <a:pt x="3782522" y="4240066"/>
                </a:cubicBezTo>
                <a:cubicBezTo>
                  <a:pt x="3725437" y="4362223"/>
                  <a:pt x="3693556" y="4498491"/>
                  <a:pt x="3693556" y="4642193"/>
                </a:cubicBezTo>
                <a:cubicBezTo>
                  <a:pt x="3693556" y="4642848"/>
                  <a:pt x="3693556" y="4643515"/>
                  <a:pt x="3693556" y="4644183"/>
                </a:cubicBezTo>
                <a:cubicBezTo>
                  <a:pt x="3692478" y="5147460"/>
                  <a:pt x="3283752" y="5555223"/>
                  <a:pt x="2779794" y="5555223"/>
                </a:cubicBezTo>
                <a:cubicBezTo>
                  <a:pt x="2277505" y="5555223"/>
                  <a:pt x="1869819" y="5150170"/>
                  <a:pt x="1866044" y="4649203"/>
                </a:cubicBezTo>
                <a:cubicBezTo>
                  <a:pt x="1866057" y="4646867"/>
                  <a:pt x="1866095" y="4644530"/>
                  <a:pt x="1866095" y="4642193"/>
                </a:cubicBezTo>
                <a:cubicBezTo>
                  <a:pt x="1866095" y="4639843"/>
                  <a:pt x="1866057" y="4637494"/>
                  <a:pt x="1866044" y="4635157"/>
                </a:cubicBezTo>
                <a:cubicBezTo>
                  <a:pt x="1869819" y="4134190"/>
                  <a:pt x="2277505" y="3729124"/>
                  <a:pt x="2779794" y="3729124"/>
                </a:cubicBezTo>
                <a:cubicBezTo>
                  <a:pt x="2788139" y="3729124"/>
                  <a:pt x="2796460" y="3729021"/>
                  <a:pt x="2804741" y="3728803"/>
                </a:cubicBezTo>
                <a:cubicBezTo>
                  <a:pt x="2816631" y="3728495"/>
                  <a:pt x="2828469" y="3727968"/>
                  <a:pt x="2840243" y="3727236"/>
                </a:cubicBezTo>
                <a:cubicBezTo>
                  <a:pt x="2844852" y="3726941"/>
                  <a:pt x="2849462" y="3726620"/>
                  <a:pt x="2854046" y="3726273"/>
                </a:cubicBezTo>
                <a:cubicBezTo>
                  <a:pt x="2861390" y="3725708"/>
                  <a:pt x="2868696" y="3725041"/>
                  <a:pt x="2875989" y="3724309"/>
                </a:cubicBezTo>
                <a:cubicBezTo>
                  <a:pt x="2880855" y="3723821"/>
                  <a:pt x="2885721" y="3723307"/>
                  <a:pt x="2890562" y="3722742"/>
                </a:cubicBezTo>
                <a:cubicBezTo>
                  <a:pt x="2897521" y="3721946"/>
                  <a:pt x="2904454" y="3721060"/>
                  <a:pt x="2911362" y="3720097"/>
                </a:cubicBezTo>
                <a:cubicBezTo>
                  <a:pt x="2924497" y="3718287"/>
                  <a:pt x="2937555" y="3716207"/>
                  <a:pt x="2950510" y="3713870"/>
                </a:cubicBezTo>
                <a:cubicBezTo>
                  <a:pt x="2964531" y="3711328"/>
                  <a:pt x="2978436" y="3708490"/>
                  <a:pt x="2992239" y="3705345"/>
                </a:cubicBezTo>
                <a:cubicBezTo>
                  <a:pt x="3005695" y="3702276"/>
                  <a:pt x="3019048" y="3698925"/>
                  <a:pt x="3032286" y="3695304"/>
                </a:cubicBezTo>
                <a:cubicBezTo>
                  <a:pt x="3041428" y="3692787"/>
                  <a:pt x="3050519" y="3690155"/>
                  <a:pt x="3059545" y="3687382"/>
                </a:cubicBezTo>
                <a:cubicBezTo>
                  <a:pt x="3077161" y="3681989"/>
                  <a:pt x="3094572" y="3676083"/>
                  <a:pt x="3111738" y="3669702"/>
                </a:cubicBezTo>
                <a:cubicBezTo>
                  <a:pt x="3116206" y="3668045"/>
                  <a:pt x="3120675" y="3666350"/>
                  <a:pt x="3125130" y="3664617"/>
                </a:cubicBezTo>
                <a:cubicBezTo>
                  <a:pt x="3146161" y="3656425"/>
                  <a:pt x="3166846" y="3647515"/>
                  <a:pt x="3187133" y="3637910"/>
                </a:cubicBezTo>
                <a:cubicBezTo>
                  <a:pt x="3190741" y="3636203"/>
                  <a:pt x="3194336" y="3634457"/>
                  <a:pt x="3197918" y="3632710"/>
                </a:cubicBezTo>
                <a:cubicBezTo>
                  <a:pt x="3222429" y="3620718"/>
                  <a:pt x="3246337" y="3607724"/>
                  <a:pt x="3269602" y="3593742"/>
                </a:cubicBezTo>
                <a:cubicBezTo>
                  <a:pt x="3281864" y="3586385"/>
                  <a:pt x="3293946" y="3578758"/>
                  <a:pt x="3305849" y="3570862"/>
                </a:cubicBezTo>
                <a:cubicBezTo>
                  <a:pt x="3562732" y="3400453"/>
                  <a:pt x="3732101" y="3108800"/>
                  <a:pt x="3732101" y="2777561"/>
                </a:cubicBezTo>
                <a:cubicBezTo>
                  <a:pt x="3732101" y="2273269"/>
                  <a:pt x="4141148" y="1864620"/>
                  <a:pt x="4645786" y="1864620"/>
                </a:cubicBezTo>
                <a:close/>
                <a:moveTo>
                  <a:pt x="2779794" y="0"/>
                </a:moveTo>
                <a:lnTo>
                  <a:pt x="4645786" y="0"/>
                </a:lnTo>
                <a:lnTo>
                  <a:pt x="4657599" y="75"/>
                </a:lnTo>
                <a:cubicBezTo>
                  <a:pt x="5156845" y="6392"/>
                  <a:pt x="5559574" y="412718"/>
                  <a:pt x="5559574" y="912997"/>
                </a:cubicBezTo>
                <a:cubicBezTo>
                  <a:pt x="5559574" y="1417221"/>
                  <a:pt x="5150476" y="1825998"/>
                  <a:pt x="4645786" y="1825998"/>
                </a:cubicBezTo>
                <a:lnTo>
                  <a:pt x="2779794" y="1825998"/>
                </a:lnTo>
                <a:cubicBezTo>
                  <a:pt x="2275104" y="1825998"/>
                  <a:pt x="1866005" y="1417221"/>
                  <a:pt x="1866005" y="912997"/>
                </a:cubicBezTo>
                <a:cubicBezTo>
                  <a:pt x="1866005" y="408780"/>
                  <a:pt x="2275104" y="1"/>
                  <a:pt x="2779794" y="0"/>
                </a:cubicBezTo>
                <a:close/>
                <a:moveTo>
                  <a:pt x="913787" y="0"/>
                </a:moveTo>
                <a:cubicBezTo>
                  <a:pt x="1418516" y="0"/>
                  <a:pt x="1827474" y="408848"/>
                  <a:pt x="1827474" y="913047"/>
                </a:cubicBezTo>
                <a:cubicBezTo>
                  <a:pt x="1827474" y="1438548"/>
                  <a:pt x="2253906" y="1864607"/>
                  <a:pt x="2779781" y="1864620"/>
                </a:cubicBezTo>
                <a:cubicBezTo>
                  <a:pt x="3284419" y="1864620"/>
                  <a:pt x="3693569" y="2273372"/>
                  <a:pt x="3693569" y="2777561"/>
                </a:cubicBezTo>
                <a:cubicBezTo>
                  <a:pt x="3693569" y="3130255"/>
                  <a:pt x="3493437" y="3436199"/>
                  <a:pt x="3200499" y="3588285"/>
                </a:cubicBezTo>
                <a:cubicBezTo>
                  <a:pt x="3197302" y="3589941"/>
                  <a:pt x="3194092" y="3591572"/>
                  <a:pt x="3190882" y="3593190"/>
                </a:cubicBezTo>
                <a:cubicBezTo>
                  <a:pt x="3168130" y="3604668"/>
                  <a:pt x="3144826" y="3615210"/>
                  <a:pt x="3121034" y="3624788"/>
                </a:cubicBezTo>
                <a:cubicBezTo>
                  <a:pt x="3116861" y="3626470"/>
                  <a:pt x="3112663" y="3628127"/>
                  <a:pt x="3108464" y="3629744"/>
                </a:cubicBezTo>
                <a:cubicBezTo>
                  <a:pt x="3098975" y="3633404"/>
                  <a:pt x="3089410" y="3636896"/>
                  <a:pt x="3079780" y="3640247"/>
                </a:cubicBezTo>
                <a:cubicBezTo>
                  <a:pt x="3064398" y="3645589"/>
                  <a:pt x="3048824" y="3650532"/>
                  <a:pt x="3033082" y="3655064"/>
                </a:cubicBezTo>
                <a:cubicBezTo>
                  <a:pt x="3020345" y="3658723"/>
                  <a:pt x="3007506" y="3662113"/>
                  <a:pt x="2994563" y="3665233"/>
                </a:cubicBezTo>
                <a:cubicBezTo>
                  <a:pt x="2985190" y="3667480"/>
                  <a:pt x="2975766" y="3669599"/>
                  <a:pt x="2966277" y="3671563"/>
                </a:cubicBezTo>
                <a:cubicBezTo>
                  <a:pt x="2957431" y="3673399"/>
                  <a:pt x="2948546" y="3675107"/>
                  <a:pt x="2939596" y="3676673"/>
                </a:cubicBezTo>
                <a:cubicBezTo>
                  <a:pt x="2933331" y="3677778"/>
                  <a:pt x="2927052" y="3678831"/>
                  <a:pt x="2920748" y="3679806"/>
                </a:cubicBezTo>
                <a:cubicBezTo>
                  <a:pt x="2897213" y="3683440"/>
                  <a:pt x="2873382" y="3686188"/>
                  <a:pt x="2849282" y="3687998"/>
                </a:cubicBezTo>
                <a:cubicBezTo>
                  <a:pt x="2838124" y="3688845"/>
                  <a:pt x="2826903" y="3689487"/>
                  <a:pt x="2815629" y="3689924"/>
                </a:cubicBezTo>
                <a:cubicBezTo>
                  <a:pt x="2803740" y="3690373"/>
                  <a:pt x="2791786" y="3690604"/>
                  <a:pt x="2779781" y="3690604"/>
                </a:cubicBezTo>
                <a:cubicBezTo>
                  <a:pt x="2275142" y="3690604"/>
                  <a:pt x="1865993" y="3281853"/>
                  <a:pt x="1865993" y="2777561"/>
                </a:cubicBezTo>
                <a:cubicBezTo>
                  <a:pt x="1865993" y="2251968"/>
                  <a:pt x="1439663" y="1826101"/>
                  <a:pt x="913787" y="1826101"/>
                </a:cubicBezTo>
                <a:cubicBezTo>
                  <a:pt x="409155" y="1826088"/>
                  <a:pt x="0" y="1417247"/>
                  <a:pt x="0" y="913047"/>
                </a:cubicBezTo>
                <a:cubicBezTo>
                  <a:pt x="2" y="408852"/>
                  <a:pt x="409056" y="1"/>
                  <a:pt x="9137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ext Placeholder">
            <a:extLst>
              <a:ext uri="{FF2B5EF4-FFF2-40B4-BE49-F238E27FC236}">
                <a16:creationId xmlns:a16="http://schemas.microsoft.com/office/drawing/2014/main" id="{981FC581-23BA-2F6C-9FD3-FD124D501C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3248980"/>
            <a:ext cx="5163034" cy="317651"/>
          </a:xfrm>
          <a:effectLst/>
        </p:spPr>
        <p:txBody>
          <a:bodyPr lIns="0" tIns="0" rIns="0" bIns="0" anchor="t" anchorCtr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2000" spc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6041EF7B-61AE-6DF6-6C84-DEF06C830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700808"/>
            <a:ext cx="5163034" cy="1459220"/>
          </a:xfrm>
        </p:spPr>
        <p:txBody>
          <a:bodyPr lIns="0" tIns="0" rIns="0" bIns="0" anchor="b" anchorCtr="0"/>
          <a:lstStyle>
            <a:lvl1pPr algn="l">
              <a:defRPr sz="4600" b="0">
                <a:solidFill>
                  <a:schemeClr val="accent5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Logo">
            <a:extLst>
              <a:ext uri="{FF2B5EF4-FFF2-40B4-BE49-F238E27FC236}">
                <a16:creationId xmlns:a16="http://schemas.microsoft.com/office/drawing/2014/main" id="{986CC9A8-B330-9460-BA9A-4A13C12C9974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702347" y="701323"/>
            <a:ext cx="2044800" cy="680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attern outline">
            <a:extLst>
              <a:ext uri="{FF2B5EF4-FFF2-40B4-BE49-F238E27FC236}">
                <a16:creationId xmlns:a16="http://schemas.microsoft.com/office/drawing/2014/main" id="{78CD51A4-A7E6-2372-E264-AED8C3F6FE6B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5993949" y="765563"/>
            <a:ext cx="5637600" cy="56232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FD887F-1C05-4802-F207-8FDAE9B6EAA1}"/>
              </a:ext>
            </a:extLst>
          </p:cNvPr>
          <p:cNvGrpSpPr/>
          <p:nvPr userDrawn="1"/>
        </p:nvGrpSpPr>
        <p:grpSpPr>
          <a:xfrm>
            <a:off x="12392024" y="0"/>
            <a:ext cx="3286126" cy="4919504"/>
            <a:chOff x="12392024" y="0"/>
            <a:chExt cx="3286126" cy="491950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C1E451F-C578-3290-1843-979D990F4135}"/>
                </a:ext>
              </a:extLst>
            </p:cNvPr>
            <p:cNvSpPr/>
            <p:nvPr userDrawn="1"/>
          </p:nvSpPr>
          <p:spPr>
            <a:xfrm>
              <a:off x="12392024" y="0"/>
              <a:ext cx="3286126" cy="4919504"/>
            </a:xfrm>
            <a:prstGeom prst="roundRect">
              <a:avLst>
                <a:gd name="adj" fmla="val 5983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396000" rIns="144000" bIns="162000" rtlCol="0" anchor="t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US" sz="1200" b="0" dirty="0">
                  <a:solidFill>
                    <a:schemeClr val="tx1"/>
                  </a:solidFill>
                  <a:latin typeface="General Sans Semibold" pitchFamily="50" charset="0"/>
                </a:rPr>
                <a:t>How to Replace the Image</a:t>
              </a:r>
              <a:endParaRPr lang="uk-UA" sz="1200" b="0" dirty="0">
                <a:solidFill>
                  <a:schemeClr val="tx1"/>
                </a:solidFill>
                <a:latin typeface="+mn-lt"/>
              </a:endParaRPr>
            </a:p>
            <a:p>
              <a:pPr algn="l"/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The background image is placed behind other graphic element, which can make it hard to select directly on the slide. Please follow these steps to replace the image easily:</a:t>
              </a:r>
            </a:p>
            <a:p>
              <a:pPr algn="l"/>
              <a:endParaRPr lang="en-US" sz="1200" b="0" dirty="0">
                <a:solidFill>
                  <a:schemeClr val="tx1"/>
                </a:solidFill>
                <a:latin typeface="+mn-lt"/>
              </a:endParaRPr>
            </a:p>
            <a:p>
              <a:pPr marL="0" indent="0" algn="l" defTabSz="457200" rtl="0" eaLnBrk="1" latinLnBrk="0" hangingPunct="1">
                <a:spcAft>
                  <a:spcPts val="600"/>
                </a:spcAft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General Sans Medium" pitchFamily="50" charset="0"/>
                </a:rPr>
                <a:t>1. </a:t>
              </a:r>
              <a:r>
                <a:rPr lang="en-US" sz="1200" b="0" kern="1200" dirty="0">
                  <a:solidFill>
                    <a:schemeClr val="tx1"/>
                  </a:solidFill>
                  <a:latin typeface="General Sans Semibold" pitchFamily="50" charset="0"/>
                  <a:ea typeface="+mn-ea"/>
                  <a:cs typeface="+mn-cs"/>
                </a:rPr>
                <a:t>Open the Selection Pane</a:t>
              </a:r>
            </a:p>
            <a:p>
              <a:pPr marL="0" indent="0" algn="l"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Go to Home → Select → Selection Pane.</a:t>
              </a:r>
            </a:p>
            <a:p>
              <a:pPr marL="0" indent="0" algn="l" defTabSz="457200" rtl="0" eaLnBrk="1" latinLnBrk="0" hangingPunct="1">
                <a:buFont typeface="+mj-lt"/>
                <a:buNone/>
              </a:pPr>
              <a:endParaRPr lang="en-US" sz="1200" b="0" kern="1200" dirty="0">
                <a:solidFill>
                  <a:schemeClr val="tx1"/>
                </a:solidFill>
                <a:latin typeface="General Sans Medium" pitchFamily="50" charset="0"/>
                <a:ea typeface="+mn-ea"/>
                <a:cs typeface="+mn-cs"/>
              </a:endParaRPr>
            </a:p>
            <a:p>
              <a:pPr marL="0" indent="0" algn="l" defTabSz="457200" rtl="0" eaLnBrk="1" latinLnBrk="0" hangingPunct="1">
                <a:spcAft>
                  <a:spcPts val="600"/>
                </a:spcAft>
                <a:buFont typeface="+mj-lt"/>
                <a:buNone/>
              </a:pPr>
              <a:r>
                <a:rPr lang="en-US" sz="1200" b="0" kern="1200" dirty="0">
                  <a:solidFill>
                    <a:schemeClr val="tx1"/>
                  </a:solidFill>
                  <a:latin typeface="General Sans Medium" pitchFamily="50" charset="0"/>
                  <a:ea typeface="+mn-ea"/>
                  <a:cs typeface="+mn-cs"/>
                </a:rPr>
                <a:t>2. </a:t>
              </a:r>
              <a:r>
                <a:rPr lang="en-US" sz="1200" b="0" kern="1200" dirty="0">
                  <a:solidFill>
                    <a:schemeClr val="tx1"/>
                  </a:solidFill>
                  <a:latin typeface="General Sans Semibold" pitchFamily="50" charset="0"/>
                  <a:ea typeface="+mn-ea"/>
                  <a:cs typeface="+mn-cs"/>
                </a:rPr>
                <a:t>Select the Image</a:t>
              </a:r>
            </a:p>
            <a:p>
              <a:pPr marL="0" indent="0" algn="l"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In the pane, find and select the image (e.g. "Picture").</a:t>
              </a:r>
            </a:p>
            <a:p>
              <a:pPr marL="0" indent="0" algn="l">
                <a:buFont typeface="+mj-lt"/>
                <a:buNone/>
              </a:pPr>
              <a:endParaRPr lang="en-US" sz="1200" b="0" dirty="0">
                <a:solidFill>
                  <a:schemeClr val="tx1"/>
                </a:solidFill>
                <a:latin typeface="+mn-lt"/>
              </a:endParaRPr>
            </a:p>
            <a:p>
              <a:pPr marL="0" indent="0" algn="l" defTabSz="457200" rtl="0" eaLnBrk="1" latinLnBrk="0" hangingPunct="1">
                <a:spcAft>
                  <a:spcPts val="600"/>
                </a:spcAft>
                <a:buFont typeface="+mj-lt"/>
                <a:buNone/>
              </a:pPr>
              <a:r>
                <a:rPr lang="en-US" sz="1200" b="0" kern="1200" dirty="0">
                  <a:solidFill>
                    <a:schemeClr val="tx1"/>
                  </a:solidFill>
                  <a:latin typeface="General Sans Medium" pitchFamily="50" charset="0"/>
                  <a:ea typeface="+mn-ea"/>
                  <a:cs typeface="+mn-cs"/>
                </a:rPr>
                <a:t>3. </a:t>
              </a:r>
              <a:r>
                <a:rPr lang="en-US" sz="1200" b="0" kern="1200" dirty="0">
                  <a:solidFill>
                    <a:schemeClr val="tx1"/>
                  </a:solidFill>
                  <a:latin typeface="General Sans Semibold" pitchFamily="50" charset="0"/>
                  <a:ea typeface="+mn-ea"/>
                  <a:cs typeface="+mn-cs"/>
                </a:rPr>
                <a:t>Delete and Insert New Image</a:t>
              </a:r>
            </a:p>
            <a:p>
              <a:pPr marL="0" indent="0" algn="l"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Press Delete, then go to Insert → Pictures to add a new one.</a:t>
              </a:r>
            </a:p>
            <a:p>
              <a:pPr marL="0" indent="0" algn="l">
                <a:buFont typeface="+mj-lt"/>
                <a:buNone/>
              </a:pPr>
              <a:endParaRPr lang="en-US" sz="1200" b="0" dirty="0">
                <a:solidFill>
                  <a:schemeClr val="tx1"/>
                </a:solidFill>
                <a:latin typeface="General Sans Medium" pitchFamily="50" charset="0"/>
              </a:endParaRPr>
            </a:p>
            <a:p>
              <a:pPr marL="0" indent="0" algn="l" defTabSz="457200" rtl="0" eaLnBrk="1" latinLnBrk="0" hangingPunct="1">
                <a:spcAft>
                  <a:spcPts val="600"/>
                </a:spcAft>
                <a:buFont typeface="+mj-lt"/>
                <a:buNone/>
              </a:pPr>
              <a:r>
                <a:rPr lang="en-US" sz="1200" b="0" kern="1200" dirty="0">
                  <a:solidFill>
                    <a:schemeClr val="tx1"/>
                  </a:solidFill>
                  <a:latin typeface="General Sans Semibold" pitchFamily="50" charset="0"/>
                  <a:ea typeface="+mn-ea"/>
                  <a:cs typeface="+mn-cs"/>
                </a:rPr>
                <a:t>4. Send to Back</a:t>
              </a:r>
            </a:p>
            <a:p>
              <a:pPr marL="0" indent="0" algn="l"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Right-click the new image → Send to Back.</a:t>
              </a:r>
            </a:p>
          </p:txBody>
        </p:sp>
        <p:pic>
          <p:nvPicPr>
            <p:cNvPr id="10" name="Graphic 9" descr="Warning with solid fill">
              <a:extLst>
                <a:ext uri="{FF2B5EF4-FFF2-40B4-BE49-F238E27FC236}">
                  <a16:creationId xmlns:a16="http://schemas.microsoft.com/office/drawing/2014/main" id="{12052B6D-AC6C-7BEE-D11B-DFD1075398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593413" y="138619"/>
              <a:ext cx="225871" cy="225871"/>
            </a:xfrm>
            <a:prstGeom prst="rect">
              <a:avLst/>
            </a:prstGeom>
          </p:spPr>
        </p:pic>
      </p:grp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1C49BF37-48C7-2AE6-5AD4-BF6C07A66B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5325" y="4289425"/>
            <a:ext cx="774700" cy="7747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E872C0A9-756F-B741-0EA3-D0A7B529FF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5" y="5146582"/>
            <a:ext cx="126014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General Sans Semibold" pitchFamily="50" charset="0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FC6CF02D-6FDF-2A93-F6E6-AEEA36C854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5342935"/>
            <a:ext cx="126014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3" name="Picture Placeholder 13">
            <a:extLst>
              <a:ext uri="{FF2B5EF4-FFF2-40B4-BE49-F238E27FC236}">
                <a16:creationId xmlns:a16="http://schemas.microsoft.com/office/drawing/2014/main" id="{2B5979B6-2D53-A7DF-9FDD-175555FB71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135560" y="4289425"/>
            <a:ext cx="774700" cy="7747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CEA7DA48-C20F-A611-6087-B4B85ABFC4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5560" y="5146582"/>
            <a:ext cx="126014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General Sans Semibold" pitchFamily="50" charset="0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1AB45191-5E19-D8A7-0C45-606D628A23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35560" y="5342935"/>
            <a:ext cx="126014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42" name="Date Placeholder 3">
            <a:extLst>
              <a:ext uri="{FF2B5EF4-FFF2-40B4-BE49-F238E27FC236}">
                <a16:creationId xmlns:a16="http://schemas.microsoft.com/office/drawing/2014/main" id="{392FBC72-F46D-B487-F0F7-D4987447D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2347" y="6219485"/>
            <a:ext cx="20448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398C9E8-28FA-43D4-9E33-81D472BF0FC5}" type="datetime1">
              <a:rPr lang="sv-SE" smtClean="0"/>
              <a:t>2025-10-27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647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IMAGE_0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E5A7428A-A92F-DE0B-FE36-726556F51B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6725" y="3608388"/>
            <a:ext cx="4679950" cy="2520950"/>
          </a:xfrm>
          <a:effectLst/>
        </p:spPr>
        <p:txBody>
          <a:bodyPr tIns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400" spc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BAD1B7AB-BC7B-8134-0568-69BBA4FDD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6725" y="800100"/>
            <a:ext cx="4679950" cy="2520949"/>
          </a:xfrm>
        </p:spPr>
        <p:txBody>
          <a:bodyPr anchor="t" anchorCtr="0"/>
          <a:lstStyle>
            <a:lvl1pPr algn="l">
              <a:defRPr sz="4800" b="0">
                <a:solidFill>
                  <a:schemeClr val="accent5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77553A-7DDE-8AFA-7394-4B0F130B7682}"/>
              </a:ext>
            </a:extLst>
          </p:cNvPr>
          <p:cNvSpPr>
            <a:spLocks noGrp="1"/>
          </p:cNvSpPr>
          <p:nvPr>
            <p:ph type="sldNum" sz="quarter" idx="4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1EAC31-64BD-4127-B121-028AE5EC156C}" type="slidenum">
              <a:rPr lang="en-IE" smtClean="0"/>
              <a:pPr/>
              <a:t>‹N›</a:t>
            </a:fld>
            <a:endParaRPr lang="en-IE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52D81F20-A762-4D65-97B4-FF22DA415F18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2CB089D4-DC3D-4ED0-BC83-08EC7A54B18E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1179881" y="221020"/>
            <a:ext cx="756000" cy="507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6E01D969-1BAE-CD75-D56F-F35C8221C585}"/>
              </a:ext>
            </a:extLst>
          </p:cNvPr>
          <p:cNvSpPr>
            <a:spLocks noGrp="1" noChangeAspect="1"/>
          </p:cNvSpPr>
          <p:nvPr>
            <p:ph type="body" sz="quarter" idx="51" hasCustomPrompt="1"/>
          </p:nvPr>
        </p:nvSpPr>
        <p:spPr>
          <a:xfrm>
            <a:off x="0" y="3143248"/>
            <a:ext cx="3714752" cy="3714752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>
            <a:norm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2A57AF-6F02-66F4-0288-C5E58FF88DA7}"/>
              </a:ext>
            </a:extLst>
          </p:cNvPr>
          <p:cNvGrpSpPr/>
          <p:nvPr userDrawn="1"/>
        </p:nvGrpSpPr>
        <p:grpSpPr>
          <a:xfrm>
            <a:off x="12392024" y="0"/>
            <a:ext cx="3286126" cy="1339892"/>
            <a:chOff x="12392024" y="0"/>
            <a:chExt cx="3286126" cy="133989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41486A4-1274-099F-8C33-A3348378669D}"/>
                </a:ext>
              </a:extLst>
            </p:cNvPr>
            <p:cNvSpPr/>
            <p:nvPr userDrawn="1"/>
          </p:nvSpPr>
          <p:spPr>
            <a:xfrm>
              <a:off x="12392024" y="0"/>
              <a:ext cx="3286126" cy="1339892"/>
            </a:xfrm>
            <a:prstGeom prst="roundRect">
              <a:avLst>
                <a:gd name="adj" fmla="val 5983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396000" rIns="144000" bIns="162000" rtlCol="0" anchor="t">
              <a:spAutoFit/>
            </a:bodyPr>
            <a:lstStyle/>
            <a:p>
              <a:pPr algn="l"/>
              <a:r>
                <a:rPr lang="en-US" sz="1200" b="0" dirty="0">
                  <a:solidFill>
                    <a:schemeClr val="tx1"/>
                  </a:solidFill>
                </a:rPr>
                <a:t>After replacing an image in the placeholder, please </a:t>
              </a:r>
              <a:r>
                <a:rPr lang="en-US" sz="1200" b="1" dirty="0">
                  <a:solidFill>
                    <a:schemeClr val="tx1"/>
                  </a:solidFill>
                  <a:latin typeface="General Sans Semibold" pitchFamily="50" charset="0"/>
                </a:rPr>
                <a:t>right-click</a:t>
              </a:r>
              <a:r>
                <a:rPr lang="en-US" sz="1200" b="0" dirty="0">
                  <a:solidFill>
                    <a:schemeClr val="tx1"/>
                  </a:solidFill>
                  <a:latin typeface="General Sans Semibold" pitchFamily="50" charset="0"/>
                </a:rPr>
                <a:t> </a:t>
              </a:r>
              <a:r>
                <a:rPr lang="en-US" sz="1200" b="1" dirty="0">
                  <a:solidFill>
                    <a:schemeClr val="tx1"/>
                  </a:solidFill>
                  <a:latin typeface="General Sans Semibold" pitchFamily="50" charset="0"/>
                </a:rPr>
                <a:t>the image and select "Send to Back" </a:t>
              </a:r>
              <a:r>
                <a:rPr lang="en-US" sz="1200" b="0" dirty="0">
                  <a:solidFill>
                    <a:schemeClr val="tx1"/>
                  </a:solidFill>
                </a:rPr>
                <a:t>to ensure that graphic element remains visible on top.</a:t>
              </a:r>
            </a:p>
          </p:txBody>
        </p:sp>
        <p:pic>
          <p:nvPicPr>
            <p:cNvPr id="15" name="Graphic 14" descr="Warning with solid fill">
              <a:extLst>
                <a:ext uri="{FF2B5EF4-FFF2-40B4-BE49-F238E27FC236}">
                  <a16:creationId xmlns:a16="http://schemas.microsoft.com/office/drawing/2014/main" id="{595A478F-63DA-4236-450E-4D9612D870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593413" y="138619"/>
              <a:ext cx="225871" cy="225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2221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IMAGE_0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E5A7428A-A92F-DE0B-FE36-726556F51B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6725" y="3608388"/>
            <a:ext cx="4679950" cy="2520950"/>
          </a:xfrm>
          <a:effectLst/>
        </p:spPr>
        <p:txBody>
          <a:bodyPr tIns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400" spc="0">
                <a:solidFill>
                  <a:schemeClr val="accent2"/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BAD1B7AB-BC7B-8134-0568-69BBA4FDD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6725" y="800100"/>
            <a:ext cx="4679950" cy="2520949"/>
          </a:xfrm>
        </p:spPr>
        <p:txBody>
          <a:bodyPr anchor="t" anchorCtr="0"/>
          <a:lstStyle>
            <a:lvl1pPr algn="l">
              <a:defRPr sz="48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77553A-7DDE-8AFA-7394-4B0F130B7682}"/>
              </a:ext>
            </a:extLst>
          </p:cNvPr>
          <p:cNvSpPr>
            <a:spLocks noGrp="1"/>
          </p:cNvSpPr>
          <p:nvPr>
            <p:ph type="sldNum" sz="quarter" idx="48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61EAC31-64BD-4127-B121-028AE5EC156C}" type="slidenum">
              <a:rPr lang="en-IE" smtClean="0"/>
              <a:pPr/>
              <a:t>‹N›</a:t>
            </a:fld>
            <a:endParaRPr lang="en-IE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C9130A23-05EF-A92E-67C5-7F68AF504FA0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" name="Text Placeholder 22">
            <a:extLst>
              <a:ext uri="{FF2B5EF4-FFF2-40B4-BE49-F238E27FC236}">
                <a16:creationId xmlns:a16="http://schemas.microsoft.com/office/drawing/2014/main" id="{6586EEC0-74AB-ED2C-5535-1B2185CD7F12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1179881" y="221020"/>
            <a:ext cx="756000" cy="507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B329C1BB-439B-3287-73A4-508672B0F9BA}"/>
              </a:ext>
            </a:extLst>
          </p:cNvPr>
          <p:cNvSpPr>
            <a:spLocks noGrp="1" noChangeAspect="1"/>
          </p:cNvSpPr>
          <p:nvPr>
            <p:ph type="body" sz="quarter" idx="52" hasCustomPrompt="1"/>
          </p:nvPr>
        </p:nvSpPr>
        <p:spPr>
          <a:xfrm>
            <a:off x="0" y="3143248"/>
            <a:ext cx="3714752" cy="3714752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>
            <a:norm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5359B2-32CD-E1DF-7A0A-09D990260801}"/>
              </a:ext>
            </a:extLst>
          </p:cNvPr>
          <p:cNvGrpSpPr/>
          <p:nvPr userDrawn="1"/>
        </p:nvGrpSpPr>
        <p:grpSpPr>
          <a:xfrm>
            <a:off x="12392024" y="0"/>
            <a:ext cx="3286126" cy="1339892"/>
            <a:chOff x="12392024" y="0"/>
            <a:chExt cx="3286126" cy="133989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2A3EB9B-A791-9468-E0B9-BEA18B3B641A}"/>
                </a:ext>
              </a:extLst>
            </p:cNvPr>
            <p:cNvSpPr/>
            <p:nvPr userDrawn="1"/>
          </p:nvSpPr>
          <p:spPr>
            <a:xfrm>
              <a:off x="12392024" y="0"/>
              <a:ext cx="3286126" cy="1339892"/>
            </a:xfrm>
            <a:prstGeom prst="roundRect">
              <a:avLst>
                <a:gd name="adj" fmla="val 5983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396000" rIns="144000" bIns="162000" rtlCol="0" anchor="t">
              <a:spAutoFit/>
            </a:bodyPr>
            <a:lstStyle/>
            <a:p>
              <a:pPr algn="l"/>
              <a:r>
                <a:rPr lang="en-US" sz="1200" b="0" dirty="0">
                  <a:solidFill>
                    <a:schemeClr val="tx1"/>
                  </a:solidFill>
                </a:rPr>
                <a:t>After replacing an image in the placeholder, please </a:t>
              </a:r>
              <a:r>
                <a:rPr lang="en-US" sz="1200" b="1" dirty="0">
                  <a:solidFill>
                    <a:schemeClr val="tx1"/>
                  </a:solidFill>
                  <a:latin typeface="General Sans Semibold" pitchFamily="50" charset="0"/>
                </a:rPr>
                <a:t>right-click</a:t>
              </a:r>
              <a:r>
                <a:rPr lang="en-US" sz="1200" b="0" dirty="0">
                  <a:solidFill>
                    <a:schemeClr val="tx1"/>
                  </a:solidFill>
                  <a:latin typeface="General Sans Semibold" pitchFamily="50" charset="0"/>
                </a:rPr>
                <a:t> </a:t>
              </a:r>
              <a:r>
                <a:rPr lang="en-US" sz="1200" b="1" dirty="0">
                  <a:solidFill>
                    <a:schemeClr val="tx1"/>
                  </a:solidFill>
                  <a:latin typeface="General Sans Semibold" pitchFamily="50" charset="0"/>
                </a:rPr>
                <a:t>the image and select "Send to Back" </a:t>
              </a:r>
              <a:r>
                <a:rPr lang="en-US" sz="1200" b="0" dirty="0">
                  <a:solidFill>
                    <a:schemeClr val="tx1"/>
                  </a:solidFill>
                </a:rPr>
                <a:t>to ensure that graphic element remains visible on top.</a:t>
              </a:r>
            </a:p>
          </p:txBody>
        </p:sp>
        <p:pic>
          <p:nvPicPr>
            <p:cNvPr id="13" name="Graphic 12" descr="Warning with solid fill">
              <a:extLst>
                <a:ext uri="{FF2B5EF4-FFF2-40B4-BE49-F238E27FC236}">
                  <a16:creationId xmlns:a16="http://schemas.microsoft.com/office/drawing/2014/main" id="{06E8E73D-56CB-BD65-5183-B98AB270FA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593413" y="138619"/>
              <a:ext cx="225871" cy="225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0614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IMAGE_0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E5A7428A-A92F-DE0B-FE36-726556F51B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6725" y="3608388"/>
            <a:ext cx="4679950" cy="2520950"/>
          </a:xfrm>
          <a:effectLst/>
        </p:spPr>
        <p:txBody>
          <a:bodyPr tIns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400" spc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BAD1B7AB-BC7B-8134-0568-69BBA4FDD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6725" y="800100"/>
            <a:ext cx="4679950" cy="2520949"/>
          </a:xfrm>
        </p:spPr>
        <p:txBody>
          <a:bodyPr anchor="t" anchorCtr="0"/>
          <a:lstStyle>
            <a:lvl1pPr algn="l">
              <a:defRPr sz="4800" b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77553A-7DDE-8AFA-7394-4B0F130B7682}"/>
              </a:ext>
            </a:extLst>
          </p:cNvPr>
          <p:cNvSpPr>
            <a:spLocks noGrp="1"/>
          </p:cNvSpPr>
          <p:nvPr>
            <p:ph type="sldNum" sz="quarter" idx="4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1EAC31-64BD-4127-B121-028AE5EC156C}" type="slidenum">
              <a:rPr lang="en-IE" smtClean="0"/>
              <a:pPr/>
              <a:t>‹N›</a:t>
            </a:fld>
            <a:endParaRPr lang="en-IE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C9130A23-05EF-A92E-67C5-7F68AF504FA0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B329C1BB-439B-3287-73A4-508672B0F9BA}"/>
              </a:ext>
            </a:extLst>
          </p:cNvPr>
          <p:cNvSpPr>
            <a:spLocks noGrp="1" noChangeAspect="1"/>
          </p:cNvSpPr>
          <p:nvPr>
            <p:ph type="body" sz="quarter" idx="52" hasCustomPrompt="1"/>
          </p:nvPr>
        </p:nvSpPr>
        <p:spPr>
          <a:xfrm>
            <a:off x="0" y="3143248"/>
            <a:ext cx="3714752" cy="3714752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>
            <a:norm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5359B2-32CD-E1DF-7A0A-09D990260801}"/>
              </a:ext>
            </a:extLst>
          </p:cNvPr>
          <p:cNvGrpSpPr/>
          <p:nvPr userDrawn="1"/>
        </p:nvGrpSpPr>
        <p:grpSpPr>
          <a:xfrm>
            <a:off x="12392024" y="0"/>
            <a:ext cx="3286126" cy="1339892"/>
            <a:chOff x="12392024" y="0"/>
            <a:chExt cx="3286126" cy="133989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2A3EB9B-A791-9468-E0B9-BEA18B3B641A}"/>
                </a:ext>
              </a:extLst>
            </p:cNvPr>
            <p:cNvSpPr/>
            <p:nvPr userDrawn="1"/>
          </p:nvSpPr>
          <p:spPr>
            <a:xfrm>
              <a:off x="12392024" y="0"/>
              <a:ext cx="3286126" cy="1339892"/>
            </a:xfrm>
            <a:prstGeom prst="roundRect">
              <a:avLst>
                <a:gd name="adj" fmla="val 5983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396000" rIns="144000" bIns="162000" rtlCol="0" anchor="t">
              <a:spAutoFit/>
            </a:bodyPr>
            <a:lstStyle/>
            <a:p>
              <a:pPr algn="l"/>
              <a:r>
                <a:rPr lang="en-US" sz="1200" b="0" dirty="0">
                  <a:solidFill>
                    <a:schemeClr val="tx1"/>
                  </a:solidFill>
                </a:rPr>
                <a:t>After replacing an image in the placeholder, please </a:t>
              </a:r>
              <a:r>
                <a:rPr lang="en-US" sz="1200" b="1" dirty="0">
                  <a:solidFill>
                    <a:schemeClr val="tx1"/>
                  </a:solidFill>
                  <a:latin typeface="General Sans Semibold" pitchFamily="50" charset="0"/>
                </a:rPr>
                <a:t>right-click</a:t>
              </a:r>
              <a:r>
                <a:rPr lang="en-US" sz="1200" b="0" dirty="0">
                  <a:solidFill>
                    <a:schemeClr val="tx1"/>
                  </a:solidFill>
                  <a:latin typeface="General Sans Semibold" pitchFamily="50" charset="0"/>
                </a:rPr>
                <a:t> </a:t>
              </a:r>
              <a:r>
                <a:rPr lang="en-US" sz="1200" b="1" dirty="0">
                  <a:solidFill>
                    <a:schemeClr val="tx1"/>
                  </a:solidFill>
                  <a:latin typeface="General Sans Semibold" pitchFamily="50" charset="0"/>
                </a:rPr>
                <a:t>the image and select "Send to Back" </a:t>
              </a:r>
              <a:r>
                <a:rPr lang="en-US" sz="1200" b="0" dirty="0">
                  <a:solidFill>
                    <a:schemeClr val="tx1"/>
                  </a:solidFill>
                </a:rPr>
                <a:t>to ensure that graphic element remains visible on top.</a:t>
              </a:r>
            </a:p>
          </p:txBody>
        </p:sp>
        <p:pic>
          <p:nvPicPr>
            <p:cNvPr id="13" name="Graphic 12" descr="Warning with solid fill">
              <a:extLst>
                <a:ext uri="{FF2B5EF4-FFF2-40B4-BE49-F238E27FC236}">
                  <a16:creationId xmlns:a16="http://schemas.microsoft.com/office/drawing/2014/main" id="{06E8E73D-56CB-BD65-5183-B98AB270FA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593413" y="138619"/>
              <a:ext cx="225871" cy="225871"/>
            </a:xfrm>
            <a:prstGeom prst="rect">
              <a:avLst/>
            </a:prstGeom>
          </p:spPr>
        </p:pic>
      </p:grp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F856ED26-5DF0-5B41-A2F3-DAE7EE6078AC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1179881" y="221020"/>
            <a:ext cx="756000" cy="507600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06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0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0B1B7CBD-072D-9357-5F71-C96EB83A5D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1EAC31-64BD-4127-B121-028AE5EC156C}" type="slidenum">
              <a:rPr lang="en-IE" smtClean="0"/>
              <a:pPr/>
              <a:t>‹N›</a:t>
            </a:fld>
            <a:endParaRPr lang="en-IE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1F56A4D-032F-9E71-C39F-C40F116BE8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61588" y="2420162"/>
            <a:ext cx="4482000" cy="34659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26">
            <a:extLst>
              <a:ext uri="{FF2B5EF4-FFF2-40B4-BE49-F238E27FC236}">
                <a16:creationId xmlns:a16="http://schemas.microsoft.com/office/drawing/2014/main" id="{BCDC7A0A-454B-4CA2-4D15-8B78785FEB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4850" y="2454275"/>
            <a:ext cx="264968" cy="278368"/>
          </a:xfrm>
          <a:prstGeom prst="roundRect">
            <a:avLst/>
          </a:prstGeom>
          <a:noFill/>
        </p:spPr>
        <p:txBody>
          <a:bodyPr wrap="none"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 b="0">
                <a:solidFill>
                  <a:schemeClr val="accent5"/>
                </a:solidFill>
                <a:latin typeface="General Sans Semibold" pitchFamily="50" charset="0"/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00</a:t>
            </a:r>
            <a:endParaRPr lang="en-IE" dirty="0"/>
          </a:p>
        </p:txBody>
      </p:sp>
      <p:sp>
        <p:nvSpPr>
          <p:cNvPr id="2" name="Text Placeholder 26">
            <a:extLst>
              <a:ext uri="{FF2B5EF4-FFF2-40B4-BE49-F238E27FC236}">
                <a16:creationId xmlns:a16="http://schemas.microsoft.com/office/drawing/2014/main" id="{B184BF8C-F82C-2600-C144-83A646710C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361588" y="2859372"/>
            <a:ext cx="4482000" cy="34659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926D0F04-E5C0-A15D-FA56-BDD03DB1566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04850" y="2893485"/>
            <a:ext cx="264968" cy="278368"/>
          </a:xfrm>
          <a:prstGeom prst="roundRect">
            <a:avLst/>
          </a:prstGeom>
          <a:noFill/>
        </p:spPr>
        <p:txBody>
          <a:bodyPr wrap="none"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 b="0">
                <a:solidFill>
                  <a:schemeClr val="accent5"/>
                </a:solidFill>
                <a:latin typeface="General Sans Semibold" pitchFamily="50" charset="0"/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00</a:t>
            </a:r>
            <a:endParaRPr lang="en-IE" dirty="0"/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C41738A2-450F-C6EE-D2AE-8EE02BF981A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361588" y="3298582"/>
            <a:ext cx="4482000" cy="34659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0BFC4E93-B9B0-50F4-3F9C-9EE543FF04D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04850" y="3332695"/>
            <a:ext cx="264968" cy="278368"/>
          </a:xfrm>
          <a:prstGeom prst="roundRect">
            <a:avLst/>
          </a:prstGeom>
          <a:noFill/>
        </p:spPr>
        <p:txBody>
          <a:bodyPr wrap="none"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 b="0">
                <a:solidFill>
                  <a:schemeClr val="accent5"/>
                </a:solidFill>
                <a:latin typeface="General Sans Semibold" pitchFamily="50" charset="0"/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00</a:t>
            </a:r>
            <a:endParaRPr lang="en-IE" dirty="0"/>
          </a:p>
        </p:txBody>
      </p:sp>
      <p:sp>
        <p:nvSpPr>
          <p:cNvPr id="26" name="Text Placeholder 26">
            <a:extLst>
              <a:ext uri="{FF2B5EF4-FFF2-40B4-BE49-F238E27FC236}">
                <a16:creationId xmlns:a16="http://schemas.microsoft.com/office/drawing/2014/main" id="{22755759-EB08-74DD-0F4D-A5137F2CAD7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61588" y="3737792"/>
            <a:ext cx="4482000" cy="34659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B205E08E-6053-48CE-869B-F3CB5B17509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04850" y="3771905"/>
            <a:ext cx="264968" cy="278368"/>
          </a:xfrm>
          <a:prstGeom prst="roundRect">
            <a:avLst/>
          </a:prstGeom>
          <a:noFill/>
        </p:spPr>
        <p:txBody>
          <a:bodyPr wrap="none"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 b="0">
                <a:solidFill>
                  <a:schemeClr val="accent5"/>
                </a:solidFill>
                <a:latin typeface="General Sans Semibold" pitchFamily="50" charset="0"/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00</a:t>
            </a:r>
            <a:endParaRPr lang="en-IE" dirty="0"/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BAE1C3BA-8CBB-FEC1-E6D7-366FEC0AA52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61588" y="4177002"/>
            <a:ext cx="4482000" cy="34659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CD971B42-B893-ED9B-EF1F-BE059AB2266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04850" y="4211115"/>
            <a:ext cx="264968" cy="278368"/>
          </a:xfrm>
          <a:prstGeom prst="roundRect">
            <a:avLst/>
          </a:prstGeom>
          <a:noFill/>
        </p:spPr>
        <p:txBody>
          <a:bodyPr wrap="none"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 b="0">
                <a:solidFill>
                  <a:schemeClr val="accent5"/>
                </a:solidFill>
                <a:latin typeface="General Sans Semibold" pitchFamily="50" charset="0"/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00</a:t>
            </a:r>
            <a:endParaRPr lang="en-IE" dirty="0"/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BA27A642-F806-054B-98C7-1D9746D92DA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361588" y="4616212"/>
            <a:ext cx="4482000" cy="34659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D7D0D699-E1C2-7F56-86EA-C0798EBDF5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04850" y="4650325"/>
            <a:ext cx="264968" cy="278368"/>
          </a:xfrm>
          <a:prstGeom prst="roundRect">
            <a:avLst/>
          </a:prstGeom>
          <a:noFill/>
        </p:spPr>
        <p:txBody>
          <a:bodyPr wrap="none"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 b="0">
                <a:solidFill>
                  <a:schemeClr val="accent5"/>
                </a:solidFill>
                <a:latin typeface="General Sans Semibold" pitchFamily="50" charset="0"/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00</a:t>
            </a:r>
            <a:endParaRPr lang="en-IE" dirty="0"/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4134B36C-2192-ECA5-1163-EC28ABE7513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361588" y="5055422"/>
            <a:ext cx="4482000" cy="34659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632DF3D8-F15E-9DB3-5CF3-B8B12831A71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04850" y="5089535"/>
            <a:ext cx="264968" cy="278368"/>
          </a:xfrm>
          <a:prstGeom prst="roundRect">
            <a:avLst/>
          </a:prstGeom>
          <a:noFill/>
        </p:spPr>
        <p:txBody>
          <a:bodyPr wrap="none"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 b="0">
                <a:solidFill>
                  <a:schemeClr val="accent5"/>
                </a:solidFill>
                <a:latin typeface="General Sans Semibold" pitchFamily="50" charset="0"/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00</a:t>
            </a:r>
            <a:endParaRPr lang="en-IE" dirty="0"/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id="{0DB6DB97-E226-A585-ACD5-29665C0987A2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361588" y="5494629"/>
            <a:ext cx="4482000" cy="34659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8B3AF2CE-9A26-F8EC-810A-DDFAF168E81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04850" y="5528742"/>
            <a:ext cx="264968" cy="278368"/>
          </a:xfrm>
          <a:prstGeom prst="roundRect">
            <a:avLst/>
          </a:prstGeom>
          <a:noFill/>
        </p:spPr>
        <p:txBody>
          <a:bodyPr wrap="none"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 b="0">
                <a:solidFill>
                  <a:schemeClr val="accent5"/>
                </a:solidFill>
                <a:latin typeface="General Sans Semibold" pitchFamily="50" charset="0"/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00</a:t>
            </a:r>
            <a:endParaRPr lang="en-IE" dirty="0"/>
          </a:p>
        </p:txBody>
      </p:sp>
      <p:sp>
        <p:nvSpPr>
          <p:cNvPr id="5" name="Text Placeholder 26">
            <a:extLst>
              <a:ext uri="{FF2B5EF4-FFF2-40B4-BE49-F238E27FC236}">
                <a16:creationId xmlns:a16="http://schemas.microsoft.com/office/drawing/2014/main" id="{9EAFCF10-8B42-4EB9-D795-6A92592276C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987688" y="2420162"/>
            <a:ext cx="4482000" cy="34659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26">
            <a:extLst>
              <a:ext uri="{FF2B5EF4-FFF2-40B4-BE49-F238E27FC236}">
                <a16:creationId xmlns:a16="http://schemas.microsoft.com/office/drawing/2014/main" id="{6F1079F6-7ED6-0DAF-F8BF-CB60451ED8F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330950" y="2454275"/>
            <a:ext cx="264968" cy="278368"/>
          </a:xfrm>
          <a:prstGeom prst="roundRect">
            <a:avLst/>
          </a:prstGeom>
          <a:noFill/>
        </p:spPr>
        <p:txBody>
          <a:bodyPr wrap="none"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 b="0">
                <a:solidFill>
                  <a:schemeClr val="accent5"/>
                </a:solidFill>
                <a:latin typeface="General Sans Semibold" pitchFamily="50" charset="0"/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00</a:t>
            </a:r>
            <a:endParaRPr lang="en-IE" dirty="0"/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DB719BD8-B372-3C4B-B92D-5EB2702A4D7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987688" y="2859372"/>
            <a:ext cx="4482000" cy="34659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7ED95D34-C18E-839B-0807-883CC1CF28A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330950" y="2893485"/>
            <a:ext cx="264968" cy="278368"/>
          </a:xfrm>
          <a:prstGeom prst="roundRect">
            <a:avLst/>
          </a:prstGeom>
          <a:noFill/>
        </p:spPr>
        <p:txBody>
          <a:bodyPr wrap="none"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 b="0">
                <a:solidFill>
                  <a:schemeClr val="accent5"/>
                </a:solidFill>
                <a:latin typeface="General Sans Semibold" pitchFamily="50" charset="0"/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00</a:t>
            </a:r>
            <a:endParaRPr lang="en-IE" dirty="0"/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3C8C1FA8-E8C2-8DDE-9F24-4C23725A87C8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987688" y="3298582"/>
            <a:ext cx="4482000" cy="34659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C41B3B8C-33D3-961B-DF78-29FDF645B35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330950" y="3332695"/>
            <a:ext cx="264968" cy="278368"/>
          </a:xfrm>
          <a:prstGeom prst="roundRect">
            <a:avLst/>
          </a:prstGeom>
          <a:noFill/>
        </p:spPr>
        <p:txBody>
          <a:bodyPr wrap="none"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 b="0">
                <a:solidFill>
                  <a:schemeClr val="accent5"/>
                </a:solidFill>
                <a:latin typeface="General Sans Semibold" pitchFamily="50" charset="0"/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00</a:t>
            </a:r>
            <a:endParaRPr lang="en-IE" dirty="0"/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1CA8319A-E542-DFFD-6729-5E692867C5A9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987688" y="3737792"/>
            <a:ext cx="4482000" cy="34659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73D59889-EBDE-E509-054D-95F0589D00F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330950" y="3771905"/>
            <a:ext cx="264968" cy="278368"/>
          </a:xfrm>
          <a:prstGeom prst="roundRect">
            <a:avLst/>
          </a:prstGeom>
          <a:noFill/>
        </p:spPr>
        <p:txBody>
          <a:bodyPr wrap="none"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 b="0">
                <a:solidFill>
                  <a:schemeClr val="accent5"/>
                </a:solidFill>
                <a:latin typeface="General Sans Semibold" pitchFamily="50" charset="0"/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00</a:t>
            </a:r>
            <a:endParaRPr lang="en-IE" dirty="0"/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E439FE2F-0FE9-99EA-0EFF-287EDFAEE04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6987688" y="4177002"/>
            <a:ext cx="4482000" cy="34659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D951574-B1BA-0009-B615-6D31CB4A8C4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330950" y="4211115"/>
            <a:ext cx="264968" cy="278368"/>
          </a:xfrm>
          <a:prstGeom prst="roundRect">
            <a:avLst/>
          </a:prstGeom>
          <a:noFill/>
        </p:spPr>
        <p:txBody>
          <a:bodyPr wrap="none"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 b="0">
                <a:solidFill>
                  <a:schemeClr val="accent5"/>
                </a:solidFill>
                <a:latin typeface="General Sans Semibold" pitchFamily="50" charset="0"/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00</a:t>
            </a:r>
            <a:endParaRPr lang="en-IE" dirty="0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1C4DAA3F-E09E-C725-C6A8-605566333ED1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1179881" y="221020"/>
            <a:ext cx="756000" cy="507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200CEBC-AB65-D74E-FA96-11FA90DBBAFD}"/>
              </a:ext>
            </a:extLst>
          </p:cNvPr>
          <p:cNvSpPr>
            <a:spLocks noGrp="1" noChangeAspect="1"/>
          </p:cNvSpPr>
          <p:nvPr>
            <p:ph type="body" sz="quarter" idx="56" hasCustomPrompt="1"/>
          </p:nvPr>
        </p:nvSpPr>
        <p:spPr>
          <a:xfrm>
            <a:off x="10237200" y="4903200"/>
            <a:ext cx="1954800" cy="19548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itle 24">
            <a:extLst>
              <a:ext uri="{FF2B5EF4-FFF2-40B4-BE49-F238E27FC236}">
                <a16:creationId xmlns:a16="http://schemas.microsoft.com/office/drawing/2014/main" id="{54B4BFFD-B9F2-4868-2FEB-AA81E08DDA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00101"/>
            <a:ext cx="5148264" cy="1620837"/>
          </a:xfrm>
        </p:spPr>
        <p:txBody>
          <a:bodyPr/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Agenda</a:t>
            </a:r>
            <a:endParaRPr lang="en-IE" dirty="0"/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C21CACEF-E276-DC9E-6097-63A4E00FB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4" y="6361878"/>
            <a:ext cx="10801349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994161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0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0B1B7CBD-072D-9357-5F71-C96EB83A5D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1EAC31-64BD-4127-B121-028AE5EC156C}" type="slidenum">
              <a:rPr lang="en-IE" smtClean="0"/>
              <a:pPr/>
              <a:t>‹N›</a:t>
            </a:fld>
            <a:endParaRPr lang="en-IE" dirty="0"/>
          </a:p>
        </p:txBody>
      </p:sp>
      <p:sp>
        <p:nvSpPr>
          <p:cNvPr id="5" name="Text Placeholder 26">
            <a:extLst>
              <a:ext uri="{FF2B5EF4-FFF2-40B4-BE49-F238E27FC236}">
                <a16:creationId xmlns:a16="http://schemas.microsoft.com/office/drawing/2014/main" id="{9EAFCF10-8B42-4EB9-D795-6A92592276C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014675" y="2426304"/>
            <a:ext cx="4482000" cy="34659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26">
            <a:extLst>
              <a:ext uri="{FF2B5EF4-FFF2-40B4-BE49-F238E27FC236}">
                <a16:creationId xmlns:a16="http://schemas.microsoft.com/office/drawing/2014/main" id="{6F1079F6-7ED6-0DAF-F8BF-CB60451ED8F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357937" y="2460417"/>
            <a:ext cx="264968" cy="278368"/>
          </a:xfrm>
          <a:prstGeom prst="roundRect">
            <a:avLst/>
          </a:prstGeom>
          <a:noFill/>
        </p:spPr>
        <p:txBody>
          <a:bodyPr wrap="none"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 b="0">
                <a:solidFill>
                  <a:schemeClr val="accent1"/>
                </a:solidFill>
                <a:latin typeface="General Sans Semibold" pitchFamily="50" charset="0"/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00</a:t>
            </a:r>
            <a:endParaRPr lang="en-IE" dirty="0"/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DB719BD8-B372-3C4B-B92D-5EB2702A4D7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7014675" y="2865514"/>
            <a:ext cx="4482000" cy="34659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7ED95D34-C18E-839B-0807-883CC1CF28A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357937" y="2899627"/>
            <a:ext cx="264968" cy="278368"/>
          </a:xfrm>
          <a:prstGeom prst="roundRect">
            <a:avLst/>
          </a:prstGeom>
          <a:noFill/>
        </p:spPr>
        <p:txBody>
          <a:bodyPr wrap="none"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 b="0">
                <a:solidFill>
                  <a:schemeClr val="accent1"/>
                </a:solidFill>
                <a:latin typeface="General Sans Semibold" pitchFamily="50" charset="0"/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00</a:t>
            </a:r>
            <a:endParaRPr lang="en-IE" dirty="0"/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3C8C1FA8-E8C2-8DDE-9F24-4C23725A87C8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014675" y="3304724"/>
            <a:ext cx="4482000" cy="34659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C41B3B8C-33D3-961B-DF78-29FDF645B35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357937" y="3338837"/>
            <a:ext cx="264968" cy="278368"/>
          </a:xfrm>
          <a:prstGeom prst="roundRect">
            <a:avLst/>
          </a:prstGeom>
          <a:noFill/>
        </p:spPr>
        <p:txBody>
          <a:bodyPr wrap="none"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 b="0">
                <a:solidFill>
                  <a:schemeClr val="accent1"/>
                </a:solidFill>
                <a:latin typeface="General Sans Semibold" pitchFamily="50" charset="0"/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00</a:t>
            </a:r>
            <a:endParaRPr lang="en-IE" dirty="0"/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1CA8319A-E542-DFFD-6729-5E692867C5A9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7014675" y="3743934"/>
            <a:ext cx="4482000" cy="34659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73D59889-EBDE-E509-054D-95F0589D00F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357937" y="3778047"/>
            <a:ext cx="264968" cy="278368"/>
          </a:xfrm>
          <a:prstGeom prst="roundRect">
            <a:avLst/>
          </a:prstGeom>
          <a:noFill/>
        </p:spPr>
        <p:txBody>
          <a:bodyPr wrap="none"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 b="0">
                <a:solidFill>
                  <a:schemeClr val="accent1"/>
                </a:solidFill>
                <a:latin typeface="General Sans Semibold" pitchFamily="50" charset="0"/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00</a:t>
            </a:r>
            <a:endParaRPr lang="en-IE" dirty="0"/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E439FE2F-0FE9-99EA-0EFF-287EDFAEE04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7014675" y="4183144"/>
            <a:ext cx="4482000" cy="34659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D951574-B1BA-0009-B615-6D31CB4A8C4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357937" y="4217257"/>
            <a:ext cx="264968" cy="278368"/>
          </a:xfrm>
          <a:prstGeom prst="roundRect">
            <a:avLst/>
          </a:prstGeom>
          <a:noFill/>
        </p:spPr>
        <p:txBody>
          <a:bodyPr wrap="none"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 b="0">
                <a:solidFill>
                  <a:schemeClr val="accent1"/>
                </a:solidFill>
                <a:latin typeface="General Sans Semibold" pitchFamily="50" charset="0"/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00</a:t>
            </a:r>
            <a:endParaRPr lang="en-IE" dirty="0"/>
          </a:p>
        </p:txBody>
      </p:sp>
      <p:sp>
        <p:nvSpPr>
          <p:cNvPr id="3" name="Text Placeholder 26">
            <a:extLst>
              <a:ext uri="{FF2B5EF4-FFF2-40B4-BE49-F238E27FC236}">
                <a16:creationId xmlns:a16="http://schemas.microsoft.com/office/drawing/2014/main" id="{8D8A54B1-2CAD-F881-DB29-E347CB3FE7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61588" y="2426304"/>
            <a:ext cx="4482000" cy="34659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26">
            <a:extLst>
              <a:ext uri="{FF2B5EF4-FFF2-40B4-BE49-F238E27FC236}">
                <a16:creationId xmlns:a16="http://schemas.microsoft.com/office/drawing/2014/main" id="{1E166DCD-14A3-A1F8-DED1-DD616F071AD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4850" y="2460417"/>
            <a:ext cx="264968" cy="278368"/>
          </a:xfrm>
          <a:prstGeom prst="roundRect">
            <a:avLst/>
          </a:prstGeom>
          <a:noFill/>
        </p:spPr>
        <p:txBody>
          <a:bodyPr wrap="none"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 b="0">
                <a:solidFill>
                  <a:schemeClr val="accent1"/>
                </a:solidFill>
                <a:latin typeface="General Sans Semibold" pitchFamily="50" charset="0"/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00</a:t>
            </a:r>
            <a:endParaRPr lang="en-IE" dirty="0"/>
          </a:p>
        </p:txBody>
      </p:sp>
      <p:sp>
        <p:nvSpPr>
          <p:cNvPr id="41" name="Text Placeholder 26">
            <a:extLst>
              <a:ext uri="{FF2B5EF4-FFF2-40B4-BE49-F238E27FC236}">
                <a16:creationId xmlns:a16="http://schemas.microsoft.com/office/drawing/2014/main" id="{61B0DAD6-9C92-20CD-677F-523AE71B066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361588" y="2865514"/>
            <a:ext cx="4482000" cy="34659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26">
            <a:extLst>
              <a:ext uri="{FF2B5EF4-FFF2-40B4-BE49-F238E27FC236}">
                <a16:creationId xmlns:a16="http://schemas.microsoft.com/office/drawing/2014/main" id="{ECE56443-361B-1143-26FD-3227F3A8A4F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04850" y="2899627"/>
            <a:ext cx="264968" cy="278368"/>
          </a:xfrm>
          <a:prstGeom prst="roundRect">
            <a:avLst/>
          </a:prstGeom>
          <a:noFill/>
        </p:spPr>
        <p:txBody>
          <a:bodyPr wrap="none"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 b="0">
                <a:solidFill>
                  <a:schemeClr val="accent1"/>
                </a:solidFill>
                <a:latin typeface="General Sans Semibold" pitchFamily="50" charset="0"/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00</a:t>
            </a:r>
            <a:endParaRPr lang="en-IE" dirty="0"/>
          </a:p>
        </p:txBody>
      </p:sp>
      <p:sp>
        <p:nvSpPr>
          <p:cNvPr id="43" name="Text Placeholder 26">
            <a:extLst>
              <a:ext uri="{FF2B5EF4-FFF2-40B4-BE49-F238E27FC236}">
                <a16:creationId xmlns:a16="http://schemas.microsoft.com/office/drawing/2014/main" id="{EEF98BB5-6965-7346-1752-B7657E8A22A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361588" y="3304724"/>
            <a:ext cx="4482000" cy="34659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Text Placeholder 26">
            <a:extLst>
              <a:ext uri="{FF2B5EF4-FFF2-40B4-BE49-F238E27FC236}">
                <a16:creationId xmlns:a16="http://schemas.microsoft.com/office/drawing/2014/main" id="{C667EF89-B08D-4E34-B6E4-66B9992885A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04850" y="3338837"/>
            <a:ext cx="264968" cy="278368"/>
          </a:xfrm>
          <a:prstGeom prst="roundRect">
            <a:avLst/>
          </a:prstGeom>
          <a:noFill/>
        </p:spPr>
        <p:txBody>
          <a:bodyPr wrap="none"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 b="0">
                <a:solidFill>
                  <a:schemeClr val="accent1"/>
                </a:solidFill>
                <a:latin typeface="General Sans Semibold" pitchFamily="50" charset="0"/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00</a:t>
            </a:r>
            <a:endParaRPr lang="en-IE" dirty="0"/>
          </a:p>
        </p:txBody>
      </p:sp>
      <p:sp>
        <p:nvSpPr>
          <p:cNvPr id="45" name="Text Placeholder 26">
            <a:extLst>
              <a:ext uri="{FF2B5EF4-FFF2-40B4-BE49-F238E27FC236}">
                <a16:creationId xmlns:a16="http://schemas.microsoft.com/office/drawing/2014/main" id="{ED854473-C243-C749-60CC-B5169235051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61588" y="3743934"/>
            <a:ext cx="4482000" cy="34659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4D4EE347-F912-BF77-13BA-810C967B18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04850" y="3778047"/>
            <a:ext cx="264968" cy="278368"/>
          </a:xfrm>
          <a:prstGeom prst="roundRect">
            <a:avLst/>
          </a:prstGeom>
          <a:noFill/>
        </p:spPr>
        <p:txBody>
          <a:bodyPr wrap="none"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 b="0">
                <a:solidFill>
                  <a:schemeClr val="accent1"/>
                </a:solidFill>
                <a:latin typeface="General Sans Semibold" pitchFamily="50" charset="0"/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00</a:t>
            </a:r>
            <a:endParaRPr lang="en-IE" dirty="0"/>
          </a:p>
        </p:txBody>
      </p:sp>
      <p:sp>
        <p:nvSpPr>
          <p:cNvPr id="47" name="Text Placeholder 26">
            <a:extLst>
              <a:ext uri="{FF2B5EF4-FFF2-40B4-BE49-F238E27FC236}">
                <a16:creationId xmlns:a16="http://schemas.microsoft.com/office/drawing/2014/main" id="{869D3549-A1C6-C08B-387C-9BA697BB56D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61588" y="4183144"/>
            <a:ext cx="4482000" cy="34659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Text Placeholder 26">
            <a:extLst>
              <a:ext uri="{FF2B5EF4-FFF2-40B4-BE49-F238E27FC236}">
                <a16:creationId xmlns:a16="http://schemas.microsoft.com/office/drawing/2014/main" id="{9111E558-EC2C-F34E-D872-AD74A5895C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04850" y="4217257"/>
            <a:ext cx="264968" cy="278368"/>
          </a:xfrm>
          <a:prstGeom prst="roundRect">
            <a:avLst/>
          </a:prstGeom>
          <a:noFill/>
        </p:spPr>
        <p:txBody>
          <a:bodyPr wrap="none"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 b="0">
                <a:solidFill>
                  <a:schemeClr val="accent1"/>
                </a:solidFill>
                <a:latin typeface="General Sans Semibold" pitchFamily="50" charset="0"/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00</a:t>
            </a:r>
            <a:endParaRPr lang="en-IE" dirty="0"/>
          </a:p>
        </p:txBody>
      </p:sp>
      <p:sp>
        <p:nvSpPr>
          <p:cNvPr id="49" name="Text Placeholder 26">
            <a:extLst>
              <a:ext uri="{FF2B5EF4-FFF2-40B4-BE49-F238E27FC236}">
                <a16:creationId xmlns:a16="http://schemas.microsoft.com/office/drawing/2014/main" id="{FCDEC09E-2DF4-14CB-BEA3-EC1EBA3E389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361588" y="4622354"/>
            <a:ext cx="4482000" cy="34659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9B9FD23A-B9B1-0D2C-BCA5-74EF230558E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04850" y="4656467"/>
            <a:ext cx="264968" cy="278368"/>
          </a:xfrm>
          <a:prstGeom prst="roundRect">
            <a:avLst/>
          </a:prstGeom>
          <a:noFill/>
        </p:spPr>
        <p:txBody>
          <a:bodyPr wrap="none"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 b="0">
                <a:solidFill>
                  <a:schemeClr val="accent1"/>
                </a:solidFill>
                <a:latin typeface="General Sans Semibold" pitchFamily="50" charset="0"/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00</a:t>
            </a:r>
            <a:endParaRPr lang="en-IE" dirty="0"/>
          </a:p>
        </p:txBody>
      </p:sp>
      <p:sp>
        <p:nvSpPr>
          <p:cNvPr id="51" name="Text Placeholder 26">
            <a:extLst>
              <a:ext uri="{FF2B5EF4-FFF2-40B4-BE49-F238E27FC236}">
                <a16:creationId xmlns:a16="http://schemas.microsoft.com/office/drawing/2014/main" id="{89B020F4-6461-A41C-5711-163655DDB27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361588" y="5061564"/>
            <a:ext cx="4482000" cy="34659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26">
            <a:extLst>
              <a:ext uri="{FF2B5EF4-FFF2-40B4-BE49-F238E27FC236}">
                <a16:creationId xmlns:a16="http://schemas.microsoft.com/office/drawing/2014/main" id="{859F0C69-4E5D-B934-498F-C5268E0A7B2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04850" y="5095677"/>
            <a:ext cx="264968" cy="278368"/>
          </a:xfrm>
          <a:prstGeom prst="roundRect">
            <a:avLst/>
          </a:prstGeom>
          <a:noFill/>
        </p:spPr>
        <p:txBody>
          <a:bodyPr wrap="none"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 b="0">
                <a:solidFill>
                  <a:schemeClr val="accent1"/>
                </a:solidFill>
                <a:latin typeface="General Sans Semibold" pitchFamily="50" charset="0"/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00</a:t>
            </a:r>
            <a:endParaRPr lang="en-IE" dirty="0"/>
          </a:p>
        </p:txBody>
      </p:sp>
      <p:sp>
        <p:nvSpPr>
          <p:cNvPr id="53" name="Text Placeholder 26">
            <a:extLst>
              <a:ext uri="{FF2B5EF4-FFF2-40B4-BE49-F238E27FC236}">
                <a16:creationId xmlns:a16="http://schemas.microsoft.com/office/drawing/2014/main" id="{6C9D6CE7-09C1-8C75-32FE-E016FA96DA9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361588" y="5500771"/>
            <a:ext cx="4482000" cy="34659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26">
            <a:extLst>
              <a:ext uri="{FF2B5EF4-FFF2-40B4-BE49-F238E27FC236}">
                <a16:creationId xmlns:a16="http://schemas.microsoft.com/office/drawing/2014/main" id="{54DBC562-8022-4400-35BA-123942D4589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04850" y="5534884"/>
            <a:ext cx="264968" cy="278368"/>
          </a:xfrm>
          <a:prstGeom prst="roundRect">
            <a:avLst/>
          </a:prstGeom>
          <a:noFill/>
        </p:spPr>
        <p:txBody>
          <a:bodyPr wrap="none"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 b="0">
                <a:solidFill>
                  <a:schemeClr val="accent1"/>
                </a:solidFill>
                <a:latin typeface="General Sans Semibold" pitchFamily="50" charset="0"/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00</a:t>
            </a:r>
            <a:endParaRPr lang="en-IE" dirty="0"/>
          </a:p>
        </p:txBody>
      </p:sp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D8A85302-C82C-3E1C-2929-31CD8B5C74A1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1179881" y="221020"/>
            <a:ext cx="756000" cy="507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9C4D8443-59FA-BB21-DE15-0CFE5EAFFF64}"/>
              </a:ext>
            </a:extLst>
          </p:cNvPr>
          <p:cNvSpPr>
            <a:spLocks noGrp="1" noChangeAspect="1"/>
          </p:cNvSpPr>
          <p:nvPr>
            <p:ph type="body" sz="quarter" idx="56" hasCustomPrompt="1"/>
          </p:nvPr>
        </p:nvSpPr>
        <p:spPr>
          <a:xfrm>
            <a:off x="10237200" y="4903200"/>
            <a:ext cx="1954800" cy="19548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itle 24">
            <a:extLst>
              <a:ext uri="{FF2B5EF4-FFF2-40B4-BE49-F238E27FC236}">
                <a16:creationId xmlns:a16="http://schemas.microsoft.com/office/drawing/2014/main" id="{729CDBAF-D39A-ACC6-191B-736E8D043E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00101"/>
            <a:ext cx="5148264" cy="1620837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Agenda</a:t>
            </a:r>
            <a:endParaRPr lang="en-IE" dirty="0"/>
          </a:p>
        </p:txBody>
      </p:sp>
      <p:sp>
        <p:nvSpPr>
          <p:cNvPr id="2" name="Footer Placeholder 7">
            <a:extLst>
              <a:ext uri="{FF2B5EF4-FFF2-40B4-BE49-F238E27FC236}">
                <a16:creationId xmlns:a16="http://schemas.microsoft.com/office/drawing/2014/main" id="{FC9F6A84-8751-ABC9-6301-F607AAD86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4" y="6361878"/>
            <a:ext cx="10801349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345207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IMAGE_0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CE2AE5B2-D98C-A653-2B73-60C1FA5D9832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165645" y="657275"/>
            <a:ext cx="5315984" cy="5311686"/>
          </a:xfrm>
          <a:custGeom>
            <a:avLst/>
            <a:gdLst>
              <a:gd name="connsiteX0" fmla="*/ 2684044 w 5315984"/>
              <a:gd name="connsiteY0" fmla="*/ 3596827 h 5311686"/>
              <a:gd name="connsiteX1" fmla="*/ 2681204 w 5315984"/>
              <a:gd name="connsiteY1" fmla="*/ 3596949 h 5311686"/>
              <a:gd name="connsiteX2" fmla="*/ 2679397 w 5315984"/>
              <a:gd name="connsiteY2" fmla="*/ 3596949 h 5311686"/>
              <a:gd name="connsiteX3" fmla="*/ 2684044 w 5315984"/>
              <a:gd name="connsiteY3" fmla="*/ 3596827 h 5311686"/>
              <a:gd name="connsiteX4" fmla="*/ 4457757 w 5315984"/>
              <a:gd name="connsiteY4" fmla="*/ 1798618 h 5311686"/>
              <a:gd name="connsiteX5" fmla="*/ 4458051 w 5315984"/>
              <a:gd name="connsiteY5" fmla="*/ 1798618 h 5311686"/>
              <a:gd name="connsiteX6" fmla="*/ 5315984 w 5315984"/>
              <a:gd name="connsiteY6" fmla="*/ 2655864 h 5311686"/>
              <a:gd name="connsiteX7" fmla="*/ 5315984 w 5315984"/>
              <a:gd name="connsiteY7" fmla="*/ 4454428 h 5311686"/>
              <a:gd name="connsiteX8" fmla="*/ 4458051 w 5315984"/>
              <a:gd name="connsiteY8" fmla="*/ 5311686 h 5311686"/>
              <a:gd name="connsiteX9" fmla="*/ 3600160 w 5315984"/>
              <a:gd name="connsiteY9" fmla="*/ 4454428 h 5311686"/>
              <a:gd name="connsiteX10" fmla="*/ 3600160 w 5315984"/>
              <a:gd name="connsiteY10" fmla="*/ 2655864 h 5311686"/>
              <a:gd name="connsiteX11" fmla="*/ 4076689 w 5315984"/>
              <a:gd name="connsiteY11" fmla="*/ 1887769 h 5311686"/>
              <a:gd name="connsiteX12" fmla="*/ 4115733 w 5315984"/>
              <a:gd name="connsiteY12" fmla="*/ 1869629 h 5311686"/>
              <a:gd name="connsiteX13" fmla="*/ 4170039 w 5315984"/>
              <a:gd name="connsiteY13" fmla="*/ 1848152 h 5311686"/>
              <a:gd name="connsiteX14" fmla="*/ 4217164 w 5315984"/>
              <a:gd name="connsiteY14" fmla="*/ 1832889 h 5311686"/>
              <a:gd name="connsiteX15" fmla="*/ 4247622 w 5315984"/>
              <a:gd name="connsiteY15" fmla="*/ 1824577 h 5311686"/>
              <a:gd name="connsiteX16" fmla="*/ 4281367 w 5315984"/>
              <a:gd name="connsiteY16" fmla="*/ 1816804 h 5311686"/>
              <a:gd name="connsiteX17" fmla="*/ 4351215 w 5315984"/>
              <a:gd name="connsiteY17" fmla="*/ 1805203 h 5311686"/>
              <a:gd name="connsiteX18" fmla="*/ 4412553 w 5315984"/>
              <a:gd name="connsiteY18" fmla="*/ 1799773 h 5311686"/>
              <a:gd name="connsiteX19" fmla="*/ 4414743 w 5315984"/>
              <a:gd name="connsiteY19" fmla="*/ 1799688 h 5311686"/>
              <a:gd name="connsiteX20" fmla="*/ 4457757 w 5315984"/>
              <a:gd name="connsiteY20" fmla="*/ 1798618 h 5311686"/>
              <a:gd name="connsiteX21" fmla="*/ 4458009 w 5315984"/>
              <a:gd name="connsiteY21" fmla="*/ 0 h 5311686"/>
              <a:gd name="connsiteX22" fmla="*/ 5315984 w 5315984"/>
              <a:gd name="connsiteY22" fmla="*/ 857120 h 5311686"/>
              <a:gd name="connsiteX23" fmla="*/ 4458009 w 5315984"/>
              <a:gd name="connsiteY23" fmla="*/ 1714363 h 5311686"/>
              <a:gd name="connsiteX24" fmla="*/ 4432817 w 5315984"/>
              <a:gd name="connsiteY24" fmla="*/ 1714653 h 5311686"/>
              <a:gd name="connsiteX25" fmla="*/ 4363853 w 5315984"/>
              <a:gd name="connsiteY25" fmla="*/ 1719013 h 5311686"/>
              <a:gd name="connsiteX26" fmla="*/ 4359303 w 5315984"/>
              <a:gd name="connsiteY26" fmla="*/ 1719464 h 5311686"/>
              <a:gd name="connsiteX27" fmla="*/ 4227022 w 5315984"/>
              <a:gd name="connsiteY27" fmla="*/ 1742874 h 5311686"/>
              <a:gd name="connsiteX28" fmla="*/ 4195009 w 5315984"/>
              <a:gd name="connsiteY28" fmla="*/ 1751553 h 5311686"/>
              <a:gd name="connsiteX29" fmla="*/ 4158682 w 5315984"/>
              <a:gd name="connsiteY29" fmla="*/ 1762911 h 5311686"/>
              <a:gd name="connsiteX30" fmla="*/ 4023001 w 5315984"/>
              <a:gd name="connsiteY30" fmla="*/ 1820587 h 5311686"/>
              <a:gd name="connsiteX31" fmla="*/ 3996178 w 5315984"/>
              <a:gd name="connsiteY31" fmla="*/ 1835071 h 5311686"/>
              <a:gd name="connsiteX32" fmla="*/ 3515824 w 5315984"/>
              <a:gd name="connsiteY32" fmla="*/ 2655822 h 5311686"/>
              <a:gd name="connsiteX33" fmla="*/ 2657962 w 5315984"/>
              <a:gd name="connsiteY33" fmla="*/ 3512984 h 5311686"/>
              <a:gd name="connsiteX34" fmla="*/ 1715804 w 5315984"/>
              <a:gd name="connsiteY34" fmla="*/ 4454428 h 5311686"/>
              <a:gd name="connsiteX35" fmla="*/ 857862 w 5315984"/>
              <a:gd name="connsiteY35" fmla="*/ 5311686 h 5311686"/>
              <a:gd name="connsiteX36" fmla="*/ 0 w 5315984"/>
              <a:gd name="connsiteY36" fmla="*/ 4454428 h 5311686"/>
              <a:gd name="connsiteX37" fmla="*/ 857862 w 5315984"/>
              <a:gd name="connsiteY37" fmla="*/ 3597241 h 5311686"/>
              <a:gd name="connsiteX38" fmla="*/ 1800059 w 5315984"/>
              <a:gd name="connsiteY38" fmla="*/ 2655822 h 5311686"/>
              <a:gd name="connsiteX39" fmla="*/ 1846959 w 5315984"/>
              <a:gd name="connsiteY39" fmla="*/ 2375820 h 5311686"/>
              <a:gd name="connsiteX40" fmla="*/ 1854939 w 5315984"/>
              <a:gd name="connsiteY40" fmla="*/ 2353644 h 5311686"/>
              <a:gd name="connsiteX41" fmla="*/ 1872590 w 5315984"/>
              <a:gd name="connsiteY41" fmla="*/ 2310573 h 5311686"/>
              <a:gd name="connsiteX42" fmla="*/ 1914882 w 5315984"/>
              <a:gd name="connsiteY42" fmla="*/ 2227222 h 5311686"/>
              <a:gd name="connsiteX43" fmla="*/ 1918008 w 5315984"/>
              <a:gd name="connsiteY43" fmla="*/ 2221915 h 5311686"/>
              <a:gd name="connsiteX44" fmla="*/ 2166537 w 5315984"/>
              <a:gd name="connsiteY44" fmla="*/ 1953143 h 5311686"/>
              <a:gd name="connsiteX45" fmla="*/ 2313247 w 5315984"/>
              <a:gd name="connsiteY45" fmla="*/ 1870657 h 5311686"/>
              <a:gd name="connsiteX46" fmla="*/ 2375820 w 5315984"/>
              <a:gd name="connsiteY46" fmla="*/ 1846097 h 5311686"/>
              <a:gd name="connsiteX47" fmla="*/ 2407458 w 5315984"/>
              <a:gd name="connsiteY47" fmla="*/ 1835770 h 5311686"/>
              <a:gd name="connsiteX48" fmla="*/ 2439176 w 5315984"/>
              <a:gd name="connsiteY48" fmla="*/ 1826759 h 5311686"/>
              <a:gd name="connsiteX49" fmla="*/ 2506071 w 5315984"/>
              <a:gd name="connsiteY49" fmla="*/ 1812031 h 5311686"/>
              <a:gd name="connsiteX50" fmla="*/ 2548691 w 5315984"/>
              <a:gd name="connsiteY50" fmla="*/ 1805489 h 5311686"/>
              <a:gd name="connsiteX51" fmla="*/ 2570248 w 5315984"/>
              <a:gd name="connsiteY51" fmla="*/ 1803063 h 5311686"/>
              <a:gd name="connsiteX52" fmla="*/ 2657962 w 5315984"/>
              <a:gd name="connsiteY52" fmla="*/ 1798618 h 5311686"/>
              <a:gd name="connsiteX53" fmla="*/ 2706464 w 5315984"/>
              <a:gd name="connsiteY53" fmla="*/ 1797384 h 5311686"/>
              <a:gd name="connsiteX54" fmla="*/ 2754313 w 5315984"/>
              <a:gd name="connsiteY54" fmla="*/ 1793765 h 5311686"/>
              <a:gd name="connsiteX55" fmla="*/ 2801458 w 5315984"/>
              <a:gd name="connsiteY55" fmla="*/ 1787757 h 5311686"/>
              <a:gd name="connsiteX56" fmla="*/ 3542933 w 5315984"/>
              <a:gd name="connsiteY56" fmla="*/ 1180856 h 5311686"/>
              <a:gd name="connsiteX57" fmla="*/ 3564325 w 5315984"/>
              <a:gd name="connsiteY57" fmla="*/ 1114905 h 5311686"/>
              <a:gd name="connsiteX58" fmla="*/ 3575970 w 5315984"/>
              <a:gd name="connsiteY58" fmla="*/ 1069778 h 5311686"/>
              <a:gd name="connsiteX59" fmla="*/ 3600079 w 5315984"/>
              <a:gd name="connsiteY59" fmla="*/ 857120 h 5311686"/>
              <a:gd name="connsiteX60" fmla="*/ 4458009 w 5315984"/>
              <a:gd name="connsiteY60" fmla="*/ 0 h 5311686"/>
              <a:gd name="connsiteX61" fmla="*/ 2657962 w 5315984"/>
              <a:gd name="connsiteY61" fmla="*/ 0 h 5311686"/>
              <a:gd name="connsiteX62" fmla="*/ 3515824 w 5315984"/>
              <a:gd name="connsiteY62" fmla="*/ 857120 h 5311686"/>
              <a:gd name="connsiteX63" fmla="*/ 2657962 w 5315984"/>
              <a:gd name="connsiteY63" fmla="*/ 1714363 h 5311686"/>
              <a:gd name="connsiteX64" fmla="*/ 2561612 w 5315984"/>
              <a:gd name="connsiteY64" fmla="*/ 1719220 h 5311686"/>
              <a:gd name="connsiteX65" fmla="*/ 2472499 w 5315984"/>
              <a:gd name="connsiteY65" fmla="*/ 1732629 h 5311686"/>
              <a:gd name="connsiteX66" fmla="*/ 2440739 w 5315984"/>
              <a:gd name="connsiteY66" fmla="*/ 1739542 h 5311686"/>
              <a:gd name="connsiteX67" fmla="*/ 2404783 w 5315984"/>
              <a:gd name="connsiteY67" fmla="*/ 1748755 h 5311686"/>
              <a:gd name="connsiteX68" fmla="*/ 2370675 w 5315984"/>
              <a:gd name="connsiteY68" fmla="*/ 1759001 h 5311686"/>
              <a:gd name="connsiteX69" fmla="*/ 2326080 w 5315984"/>
              <a:gd name="connsiteY69" fmla="*/ 1774512 h 5311686"/>
              <a:gd name="connsiteX70" fmla="*/ 2303823 w 5315984"/>
              <a:gd name="connsiteY70" fmla="*/ 1783191 h 5311686"/>
              <a:gd name="connsiteX71" fmla="*/ 2222942 w 5315984"/>
              <a:gd name="connsiteY71" fmla="*/ 1820587 h 5311686"/>
              <a:gd name="connsiteX72" fmla="*/ 2106598 w 5315984"/>
              <a:gd name="connsiteY72" fmla="*/ 1892420 h 5311686"/>
              <a:gd name="connsiteX73" fmla="*/ 1901267 w 5315984"/>
              <a:gd name="connsiteY73" fmla="*/ 2094873 h 5311686"/>
              <a:gd name="connsiteX74" fmla="*/ 1876787 w 5315984"/>
              <a:gd name="connsiteY74" fmla="*/ 2129388 h 5311686"/>
              <a:gd name="connsiteX75" fmla="*/ 1857244 w 5315984"/>
              <a:gd name="connsiteY75" fmla="*/ 2159586 h 5311686"/>
              <a:gd name="connsiteX76" fmla="*/ 1803556 w 5315984"/>
              <a:gd name="connsiteY76" fmla="*/ 2258691 h 5311686"/>
              <a:gd name="connsiteX77" fmla="*/ 1776775 w 5315984"/>
              <a:gd name="connsiteY77" fmla="*/ 2322213 h 5311686"/>
              <a:gd name="connsiteX78" fmla="*/ 1762953 w 5315984"/>
              <a:gd name="connsiteY78" fmla="*/ 2361134 h 5311686"/>
              <a:gd name="connsiteX79" fmla="*/ 1756655 w 5315984"/>
              <a:gd name="connsiteY79" fmla="*/ 2380922 h 5311686"/>
              <a:gd name="connsiteX80" fmla="*/ 1718558 w 5315984"/>
              <a:gd name="connsiteY80" fmla="*/ 2583375 h 5311686"/>
              <a:gd name="connsiteX81" fmla="*/ 1715804 w 5315984"/>
              <a:gd name="connsiteY81" fmla="*/ 2655822 h 5311686"/>
              <a:gd name="connsiteX82" fmla="*/ 1714691 w 5315984"/>
              <a:gd name="connsiteY82" fmla="*/ 2699926 h 5311686"/>
              <a:gd name="connsiteX83" fmla="*/ 1711359 w 5315984"/>
              <a:gd name="connsiteY83" fmla="*/ 2743453 h 5311686"/>
              <a:gd name="connsiteX84" fmla="*/ 1708894 w 5315984"/>
              <a:gd name="connsiteY84" fmla="*/ 2764967 h 5311686"/>
              <a:gd name="connsiteX85" fmla="*/ 945572 w 5315984"/>
              <a:gd name="connsiteY85" fmla="*/ 3508540 h 5311686"/>
              <a:gd name="connsiteX86" fmla="*/ 857862 w 5315984"/>
              <a:gd name="connsiteY86" fmla="*/ 3512984 h 5311686"/>
              <a:gd name="connsiteX87" fmla="*/ 0 w 5315984"/>
              <a:gd name="connsiteY87" fmla="*/ 2655822 h 5311686"/>
              <a:gd name="connsiteX88" fmla="*/ 857862 w 5315984"/>
              <a:gd name="connsiteY88" fmla="*/ 1798618 h 5311686"/>
              <a:gd name="connsiteX89" fmla="*/ 906363 w 5315984"/>
              <a:gd name="connsiteY89" fmla="*/ 1797384 h 5311686"/>
              <a:gd name="connsiteX90" fmla="*/ 1584895 w 5315984"/>
              <a:gd name="connsiteY90" fmla="*/ 1456043 h 5311686"/>
              <a:gd name="connsiteX91" fmla="*/ 1614600 w 5315984"/>
              <a:gd name="connsiteY91" fmla="*/ 1418111 h 5311686"/>
              <a:gd name="connsiteX92" fmla="*/ 1800059 w 5315984"/>
              <a:gd name="connsiteY92" fmla="*/ 857120 h 5311686"/>
              <a:gd name="connsiteX93" fmla="*/ 2657962 w 5315984"/>
              <a:gd name="connsiteY93" fmla="*/ 0 h 5311686"/>
              <a:gd name="connsiteX94" fmla="*/ 857862 w 5315984"/>
              <a:gd name="connsiteY94" fmla="*/ 0 h 5311686"/>
              <a:gd name="connsiteX95" fmla="*/ 1715804 w 5315984"/>
              <a:gd name="connsiteY95" fmla="*/ 857120 h 5311686"/>
              <a:gd name="connsiteX96" fmla="*/ 1698362 w 5315984"/>
              <a:gd name="connsiteY96" fmla="*/ 1029870 h 5311686"/>
              <a:gd name="connsiteX97" fmla="*/ 1663763 w 5315984"/>
              <a:gd name="connsiteY97" fmla="*/ 1151851 h 5311686"/>
              <a:gd name="connsiteX98" fmla="*/ 1648374 w 5315984"/>
              <a:gd name="connsiteY98" fmla="*/ 1190811 h 5311686"/>
              <a:gd name="connsiteX99" fmla="*/ 1631177 w 5315984"/>
              <a:gd name="connsiteY99" fmla="*/ 1228785 h 5311686"/>
              <a:gd name="connsiteX100" fmla="*/ 1621922 w 5315984"/>
              <a:gd name="connsiteY100" fmla="*/ 1247380 h 5311686"/>
              <a:gd name="connsiteX101" fmla="*/ 945572 w 5315984"/>
              <a:gd name="connsiteY101" fmla="*/ 1709922 h 5311686"/>
              <a:gd name="connsiteX102" fmla="*/ 923851 w 5315984"/>
              <a:gd name="connsiteY102" fmla="*/ 1711856 h 5311686"/>
              <a:gd name="connsiteX103" fmla="*/ 879995 w 5315984"/>
              <a:gd name="connsiteY103" fmla="*/ 1714076 h 5311686"/>
              <a:gd name="connsiteX104" fmla="*/ 857862 w 5315984"/>
              <a:gd name="connsiteY104" fmla="*/ 1714363 h 5311686"/>
              <a:gd name="connsiteX105" fmla="*/ 0 w 5315984"/>
              <a:gd name="connsiteY105" fmla="*/ 857120 h 5311686"/>
              <a:gd name="connsiteX106" fmla="*/ 857862 w 5315984"/>
              <a:gd name="connsiteY106" fmla="*/ 0 h 531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5315984" h="5311686">
                <a:moveTo>
                  <a:pt x="2684044" y="3596827"/>
                </a:moveTo>
                <a:cubicBezTo>
                  <a:pt x="2683100" y="3596852"/>
                  <a:pt x="2682152" y="3596929"/>
                  <a:pt x="2681204" y="3596949"/>
                </a:cubicBezTo>
                <a:lnTo>
                  <a:pt x="2679397" y="3596949"/>
                </a:lnTo>
                <a:cubicBezTo>
                  <a:pt x="2680947" y="3596915"/>
                  <a:pt x="2682493" y="3596869"/>
                  <a:pt x="2684044" y="3596827"/>
                </a:cubicBezTo>
                <a:close/>
                <a:moveTo>
                  <a:pt x="4457757" y="1798618"/>
                </a:moveTo>
                <a:cubicBezTo>
                  <a:pt x="4457883" y="1798618"/>
                  <a:pt x="4457966" y="1798618"/>
                  <a:pt x="4458051" y="1798618"/>
                </a:cubicBezTo>
                <a:cubicBezTo>
                  <a:pt x="4931905" y="1798627"/>
                  <a:pt x="5315984" y="2182462"/>
                  <a:pt x="5315984" y="2655864"/>
                </a:cubicBezTo>
                <a:lnTo>
                  <a:pt x="5315984" y="4454428"/>
                </a:lnTo>
                <a:cubicBezTo>
                  <a:pt x="5315942" y="4927818"/>
                  <a:pt x="4931863" y="5311686"/>
                  <a:pt x="4458051" y="5311686"/>
                </a:cubicBezTo>
                <a:cubicBezTo>
                  <a:pt x="3984239" y="5311686"/>
                  <a:pt x="3600172" y="4927818"/>
                  <a:pt x="3600160" y="4454428"/>
                </a:cubicBezTo>
                <a:lnTo>
                  <a:pt x="3600160" y="2655864"/>
                </a:lnTo>
                <a:cubicBezTo>
                  <a:pt x="3600160" y="2319339"/>
                  <a:pt x="3794251" y="2028067"/>
                  <a:pt x="4076689" y="1887769"/>
                </a:cubicBezTo>
                <a:cubicBezTo>
                  <a:pt x="4089521" y="1881399"/>
                  <a:pt x="4102547" y="1875366"/>
                  <a:pt x="4115733" y="1869629"/>
                </a:cubicBezTo>
                <a:cubicBezTo>
                  <a:pt x="4133531" y="1861877"/>
                  <a:pt x="4151634" y="1854707"/>
                  <a:pt x="4170039" y="1848152"/>
                </a:cubicBezTo>
                <a:cubicBezTo>
                  <a:pt x="4185543" y="1842633"/>
                  <a:pt x="4201243" y="1837527"/>
                  <a:pt x="4217164" y="1832889"/>
                </a:cubicBezTo>
                <a:cubicBezTo>
                  <a:pt x="4227233" y="1829944"/>
                  <a:pt x="4237385" y="1827159"/>
                  <a:pt x="4247622" y="1824577"/>
                </a:cubicBezTo>
                <a:cubicBezTo>
                  <a:pt x="4258787" y="1821768"/>
                  <a:pt x="4270035" y="1819172"/>
                  <a:pt x="4281367" y="1816804"/>
                </a:cubicBezTo>
                <a:cubicBezTo>
                  <a:pt x="4304327" y="1811998"/>
                  <a:pt x="4327623" y="1808131"/>
                  <a:pt x="4351215" y="1805203"/>
                </a:cubicBezTo>
                <a:cubicBezTo>
                  <a:pt x="4371479" y="1802692"/>
                  <a:pt x="4391910" y="1800846"/>
                  <a:pt x="4412553" y="1799773"/>
                </a:cubicBezTo>
                <a:cubicBezTo>
                  <a:pt x="4413269" y="1799734"/>
                  <a:pt x="4414027" y="1799726"/>
                  <a:pt x="4414743" y="1799688"/>
                </a:cubicBezTo>
                <a:cubicBezTo>
                  <a:pt x="4428983" y="1798981"/>
                  <a:pt x="4443348" y="1798622"/>
                  <a:pt x="4457757" y="1798618"/>
                </a:cubicBezTo>
                <a:close/>
                <a:moveTo>
                  <a:pt x="4458009" y="0"/>
                </a:moveTo>
                <a:cubicBezTo>
                  <a:pt x="4931821" y="0"/>
                  <a:pt x="5315942" y="383779"/>
                  <a:pt x="5315984" y="857120"/>
                </a:cubicBezTo>
                <a:cubicBezTo>
                  <a:pt x="5315984" y="1330566"/>
                  <a:pt x="4931821" y="1714363"/>
                  <a:pt x="4458009" y="1714363"/>
                </a:cubicBezTo>
                <a:cubicBezTo>
                  <a:pt x="4449583" y="1714363"/>
                  <a:pt x="4441199" y="1714430"/>
                  <a:pt x="4432817" y="1714653"/>
                </a:cubicBezTo>
                <a:cubicBezTo>
                  <a:pt x="4409603" y="1715264"/>
                  <a:pt x="4386601" y="1716755"/>
                  <a:pt x="4363853" y="1719013"/>
                </a:cubicBezTo>
                <a:cubicBezTo>
                  <a:pt x="4362337" y="1719165"/>
                  <a:pt x="4360819" y="1719308"/>
                  <a:pt x="4359303" y="1719464"/>
                </a:cubicBezTo>
                <a:cubicBezTo>
                  <a:pt x="4314184" y="1724162"/>
                  <a:pt x="4269993" y="1732043"/>
                  <a:pt x="4227022" y="1742874"/>
                </a:cubicBezTo>
                <a:cubicBezTo>
                  <a:pt x="4216279" y="1745579"/>
                  <a:pt x="4205603" y="1748482"/>
                  <a:pt x="4195009" y="1751553"/>
                </a:cubicBezTo>
                <a:cubicBezTo>
                  <a:pt x="4182796" y="1755096"/>
                  <a:pt x="4170688" y="1758891"/>
                  <a:pt x="4158682" y="1762911"/>
                </a:cubicBezTo>
                <a:cubicBezTo>
                  <a:pt x="4111688" y="1778633"/>
                  <a:pt x="4066367" y="1797991"/>
                  <a:pt x="4023001" y="1820587"/>
                </a:cubicBezTo>
                <a:cubicBezTo>
                  <a:pt x="4013981" y="1825289"/>
                  <a:pt x="4005025" y="1830087"/>
                  <a:pt x="3996178" y="1835071"/>
                </a:cubicBezTo>
                <a:cubicBezTo>
                  <a:pt x="3709494" y="1996484"/>
                  <a:pt x="3515828" y="2303511"/>
                  <a:pt x="3515824" y="2655822"/>
                </a:cubicBezTo>
                <a:cubicBezTo>
                  <a:pt x="3515824" y="3129267"/>
                  <a:pt x="3131775" y="3512984"/>
                  <a:pt x="2657962" y="3512984"/>
                </a:cubicBezTo>
                <a:cubicBezTo>
                  <a:pt x="2137697" y="3512993"/>
                  <a:pt x="1715811" y="3934507"/>
                  <a:pt x="1715804" y="4454428"/>
                </a:cubicBezTo>
                <a:cubicBezTo>
                  <a:pt x="1715804" y="4927776"/>
                  <a:pt x="1331758" y="5311686"/>
                  <a:pt x="857862" y="5311686"/>
                </a:cubicBezTo>
                <a:cubicBezTo>
                  <a:pt x="383965" y="5311686"/>
                  <a:pt x="0" y="4927818"/>
                  <a:pt x="0" y="4454428"/>
                </a:cubicBezTo>
                <a:cubicBezTo>
                  <a:pt x="8" y="3981087"/>
                  <a:pt x="384063" y="3597241"/>
                  <a:pt x="857862" y="3597241"/>
                </a:cubicBezTo>
                <a:cubicBezTo>
                  <a:pt x="1378225" y="3597232"/>
                  <a:pt x="1800059" y="3175869"/>
                  <a:pt x="1800059" y="2655822"/>
                </a:cubicBezTo>
                <a:cubicBezTo>
                  <a:pt x="1800063" y="2557761"/>
                  <a:pt x="1816619" y="2463572"/>
                  <a:pt x="1846959" y="2375820"/>
                </a:cubicBezTo>
                <a:cubicBezTo>
                  <a:pt x="1849530" y="2368385"/>
                  <a:pt x="1852171" y="2360986"/>
                  <a:pt x="1854939" y="2353644"/>
                </a:cubicBezTo>
                <a:cubicBezTo>
                  <a:pt x="1860433" y="2339088"/>
                  <a:pt x="1866343" y="2324740"/>
                  <a:pt x="1872590" y="2310573"/>
                </a:cubicBezTo>
                <a:cubicBezTo>
                  <a:pt x="1885216" y="2281938"/>
                  <a:pt x="1899316" y="2254108"/>
                  <a:pt x="1914882" y="2227222"/>
                </a:cubicBezTo>
                <a:cubicBezTo>
                  <a:pt x="1915910" y="2225445"/>
                  <a:pt x="1916968" y="2223683"/>
                  <a:pt x="1918008" y="2221915"/>
                </a:cubicBezTo>
                <a:cubicBezTo>
                  <a:pt x="1980661" y="2115474"/>
                  <a:pt x="2065628" y="2023732"/>
                  <a:pt x="2166537" y="1953143"/>
                </a:cubicBezTo>
                <a:cubicBezTo>
                  <a:pt x="2212364" y="1921087"/>
                  <a:pt x="2261464" y="1893389"/>
                  <a:pt x="2313247" y="1870657"/>
                </a:cubicBezTo>
                <a:cubicBezTo>
                  <a:pt x="2333696" y="1861679"/>
                  <a:pt x="2354570" y="1853485"/>
                  <a:pt x="2375820" y="1846097"/>
                </a:cubicBezTo>
                <a:cubicBezTo>
                  <a:pt x="2386276" y="1842461"/>
                  <a:pt x="2396821" y="1839010"/>
                  <a:pt x="2407458" y="1835770"/>
                </a:cubicBezTo>
                <a:cubicBezTo>
                  <a:pt x="2417947" y="1832573"/>
                  <a:pt x="2428518" y="1829561"/>
                  <a:pt x="2439176" y="1826759"/>
                </a:cubicBezTo>
                <a:cubicBezTo>
                  <a:pt x="2461141" y="1820988"/>
                  <a:pt x="2483452" y="1816067"/>
                  <a:pt x="2506071" y="1812031"/>
                </a:cubicBezTo>
                <a:cubicBezTo>
                  <a:pt x="2520162" y="1809517"/>
                  <a:pt x="2534372" y="1807309"/>
                  <a:pt x="2548691" y="1805489"/>
                </a:cubicBezTo>
                <a:lnTo>
                  <a:pt x="2570248" y="1803063"/>
                </a:lnTo>
                <a:cubicBezTo>
                  <a:pt x="2599089" y="1800134"/>
                  <a:pt x="2628351" y="1798622"/>
                  <a:pt x="2657962" y="1798618"/>
                </a:cubicBezTo>
                <a:cubicBezTo>
                  <a:pt x="2674228" y="1798618"/>
                  <a:pt x="2690401" y="1798201"/>
                  <a:pt x="2706464" y="1797384"/>
                </a:cubicBezTo>
                <a:cubicBezTo>
                  <a:pt x="2722523" y="1796570"/>
                  <a:pt x="2738477" y="1795370"/>
                  <a:pt x="2754313" y="1793765"/>
                </a:cubicBezTo>
                <a:cubicBezTo>
                  <a:pt x="2770149" y="1792156"/>
                  <a:pt x="2785866" y="1790142"/>
                  <a:pt x="2801458" y="1787757"/>
                </a:cubicBezTo>
                <a:cubicBezTo>
                  <a:pt x="3144555" y="1735376"/>
                  <a:pt x="3426715" y="1498112"/>
                  <a:pt x="3542933" y="1180856"/>
                </a:cubicBezTo>
                <a:cubicBezTo>
                  <a:pt x="3550853" y="1159236"/>
                  <a:pt x="3557982" y="1137237"/>
                  <a:pt x="3564325" y="1114905"/>
                </a:cubicBezTo>
                <a:cubicBezTo>
                  <a:pt x="3568559" y="1100008"/>
                  <a:pt x="3572461" y="1084964"/>
                  <a:pt x="3575970" y="1069778"/>
                </a:cubicBezTo>
                <a:cubicBezTo>
                  <a:pt x="3591755" y="1001441"/>
                  <a:pt x="3600079" y="930254"/>
                  <a:pt x="3600079" y="857120"/>
                </a:cubicBezTo>
                <a:cubicBezTo>
                  <a:pt x="3600083" y="383685"/>
                  <a:pt x="3984206" y="0"/>
                  <a:pt x="4458009" y="0"/>
                </a:cubicBezTo>
                <a:close/>
                <a:moveTo>
                  <a:pt x="2657962" y="0"/>
                </a:moveTo>
                <a:cubicBezTo>
                  <a:pt x="3131858" y="0"/>
                  <a:pt x="3515815" y="383770"/>
                  <a:pt x="3515824" y="857120"/>
                </a:cubicBezTo>
                <a:cubicBezTo>
                  <a:pt x="3515824" y="1330574"/>
                  <a:pt x="3131766" y="1714363"/>
                  <a:pt x="2657962" y="1714363"/>
                </a:cubicBezTo>
                <a:cubicBezTo>
                  <a:pt x="2625431" y="1714366"/>
                  <a:pt x="2593288" y="1716002"/>
                  <a:pt x="2561612" y="1719220"/>
                </a:cubicBezTo>
                <a:cubicBezTo>
                  <a:pt x="2531461" y="1722278"/>
                  <a:pt x="2501740" y="1726799"/>
                  <a:pt x="2472499" y="1732629"/>
                </a:cubicBezTo>
                <a:cubicBezTo>
                  <a:pt x="2461849" y="1734757"/>
                  <a:pt x="2451258" y="1737061"/>
                  <a:pt x="2440739" y="1739542"/>
                </a:cubicBezTo>
                <a:cubicBezTo>
                  <a:pt x="2428665" y="1742390"/>
                  <a:pt x="2416675" y="1745449"/>
                  <a:pt x="2404783" y="1748755"/>
                </a:cubicBezTo>
                <a:cubicBezTo>
                  <a:pt x="2393319" y="1751945"/>
                  <a:pt x="2381962" y="1755395"/>
                  <a:pt x="2370675" y="1759001"/>
                </a:cubicBezTo>
                <a:cubicBezTo>
                  <a:pt x="2355645" y="1763808"/>
                  <a:pt x="2340777" y="1768981"/>
                  <a:pt x="2326080" y="1774512"/>
                </a:cubicBezTo>
                <a:cubicBezTo>
                  <a:pt x="2318619" y="1777318"/>
                  <a:pt x="2311196" y="1780200"/>
                  <a:pt x="2303823" y="1783191"/>
                </a:cubicBezTo>
                <a:cubicBezTo>
                  <a:pt x="2276183" y="1794406"/>
                  <a:pt x="2249204" y="1806900"/>
                  <a:pt x="2222942" y="1820587"/>
                </a:cubicBezTo>
                <a:cubicBezTo>
                  <a:pt x="2182331" y="1841753"/>
                  <a:pt x="2143464" y="1865783"/>
                  <a:pt x="2106598" y="1892420"/>
                </a:cubicBezTo>
                <a:cubicBezTo>
                  <a:pt x="2028240" y="1949027"/>
                  <a:pt x="1958919" y="2017346"/>
                  <a:pt x="1901267" y="2094873"/>
                </a:cubicBezTo>
                <a:cubicBezTo>
                  <a:pt x="1892854" y="2106185"/>
                  <a:pt x="1884694" y="2117694"/>
                  <a:pt x="1876787" y="2129388"/>
                </a:cubicBezTo>
                <a:cubicBezTo>
                  <a:pt x="1870076" y="2139314"/>
                  <a:pt x="1863583" y="2149395"/>
                  <a:pt x="1857244" y="2159586"/>
                </a:cubicBezTo>
                <a:cubicBezTo>
                  <a:pt x="1837452" y="2191410"/>
                  <a:pt x="1819505" y="2224488"/>
                  <a:pt x="1803556" y="2258691"/>
                </a:cubicBezTo>
                <a:cubicBezTo>
                  <a:pt x="1793870" y="2279465"/>
                  <a:pt x="1784952" y="2300651"/>
                  <a:pt x="1776775" y="2322213"/>
                </a:cubicBezTo>
                <a:cubicBezTo>
                  <a:pt x="1771901" y="2335061"/>
                  <a:pt x="1767271" y="2348024"/>
                  <a:pt x="1762953" y="2361134"/>
                </a:cubicBezTo>
                <a:cubicBezTo>
                  <a:pt x="1760787" y="2367697"/>
                  <a:pt x="1758681" y="2374291"/>
                  <a:pt x="1756655" y="2380922"/>
                </a:cubicBezTo>
                <a:cubicBezTo>
                  <a:pt x="1736888" y="2445722"/>
                  <a:pt x="1723883" y="2513476"/>
                  <a:pt x="1718558" y="2583375"/>
                </a:cubicBezTo>
                <a:cubicBezTo>
                  <a:pt x="1716739" y="2607283"/>
                  <a:pt x="1715804" y="2631443"/>
                  <a:pt x="1715804" y="2655822"/>
                </a:cubicBezTo>
                <a:cubicBezTo>
                  <a:pt x="1715804" y="2670614"/>
                  <a:pt x="1715432" y="2685316"/>
                  <a:pt x="1714691" y="2699926"/>
                </a:cubicBezTo>
                <a:cubicBezTo>
                  <a:pt x="1713954" y="2714532"/>
                  <a:pt x="1712825" y="2729044"/>
                  <a:pt x="1711359" y="2743453"/>
                </a:cubicBezTo>
                <a:cubicBezTo>
                  <a:pt x="1710630" y="2750652"/>
                  <a:pt x="1709800" y="2757822"/>
                  <a:pt x="1708894" y="2764967"/>
                </a:cubicBezTo>
                <a:cubicBezTo>
                  <a:pt x="1658859" y="3158188"/>
                  <a:pt x="1342133" y="3468290"/>
                  <a:pt x="945572" y="3508540"/>
                </a:cubicBezTo>
                <a:cubicBezTo>
                  <a:pt x="916735" y="3511464"/>
                  <a:pt x="887473" y="3512984"/>
                  <a:pt x="857862" y="3512984"/>
                </a:cubicBezTo>
                <a:cubicBezTo>
                  <a:pt x="383959" y="3512984"/>
                  <a:pt x="0" y="3129179"/>
                  <a:pt x="0" y="2655822"/>
                </a:cubicBezTo>
                <a:cubicBezTo>
                  <a:pt x="11" y="2182475"/>
                  <a:pt x="384065" y="1798618"/>
                  <a:pt x="857862" y="1798618"/>
                </a:cubicBezTo>
                <a:cubicBezTo>
                  <a:pt x="874127" y="1798618"/>
                  <a:pt x="890300" y="1798201"/>
                  <a:pt x="906363" y="1797384"/>
                </a:cubicBezTo>
                <a:cubicBezTo>
                  <a:pt x="1179356" y="1783549"/>
                  <a:pt x="1421688" y="1653644"/>
                  <a:pt x="1584895" y="1456043"/>
                </a:cubicBezTo>
                <a:cubicBezTo>
                  <a:pt x="1595119" y="1443665"/>
                  <a:pt x="1605007" y="1431007"/>
                  <a:pt x="1614600" y="1418111"/>
                </a:cubicBezTo>
                <a:cubicBezTo>
                  <a:pt x="1731108" y="1261438"/>
                  <a:pt x="1800059" y="1067343"/>
                  <a:pt x="1800059" y="857120"/>
                </a:cubicBezTo>
                <a:cubicBezTo>
                  <a:pt x="1800067" y="383689"/>
                  <a:pt x="2184063" y="11"/>
                  <a:pt x="2657962" y="0"/>
                </a:cubicBezTo>
                <a:close/>
                <a:moveTo>
                  <a:pt x="857862" y="0"/>
                </a:moveTo>
                <a:cubicBezTo>
                  <a:pt x="1331665" y="9"/>
                  <a:pt x="1715799" y="383785"/>
                  <a:pt x="1715804" y="857120"/>
                </a:cubicBezTo>
                <a:cubicBezTo>
                  <a:pt x="1715804" y="916298"/>
                  <a:pt x="1709788" y="974067"/>
                  <a:pt x="1698362" y="1029870"/>
                </a:cubicBezTo>
                <a:cubicBezTo>
                  <a:pt x="1689790" y="1071720"/>
                  <a:pt x="1678192" y="1112465"/>
                  <a:pt x="1663763" y="1151851"/>
                </a:cubicBezTo>
                <a:cubicBezTo>
                  <a:pt x="1658947" y="1164995"/>
                  <a:pt x="1653808" y="1177979"/>
                  <a:pt x="1648374" y="1190811"/>
                </a:cubicBezTo>
                <a:cubicBezTo>
                  <a:pt x="1642947" y="1203634"/>
                  <a:pt x="1637205" y="1216290"/>
                  <a:pt x="1631177" y="1228785"/>
                </a:cubicBezTo>
                <a:cubicBezTo>
                  <a:pt x="1628169" y="1235023"/>
                  <a:pt x="1625077" y="1241221"/>
                  <a:pt x="1621922" y="1247380"/>
                </a:cubicBezTo>
                <a:cubicBezTo>
                  <a:pt x="1492429" y="1499966"/>
                  <a:pt x="1241182" y="1679919"/>
                  <a:pt x="945572" y="1709922"/>
                </a:cubicBezTo>
                <a:cubicBezTo>
                  <a:pt x="938355" y="1710651"/>
                  <a:pt x="931118" y="1711304"/>
                  <a:pt x="923851" y="1711856"/>
                </a:cubicBezTo>
                <a:cubicBezTo>
                  <a:pt x="909330" y="1712960"/>
                  <a:pt x="894707" y="1713706"/>
                  <a:pt x="879995" y="1714076"/>
                </a:cubicBezTo>
                <a:cubicBezTo>
                  <a:pt x="872640" y="1714261"/>
                  <a:pt x="865260" y="1714363"/>
                  <a:pt x="857862" y="1714363"/>
                </a:cubicBezTo>
                <a:cubicBezTo>
                  <a:pt x="383961" y="1714363"/>
                  <a:pt x="0" y="1330574"/>
                  <a:pt x="0" y="857120"/>
                </a:cubicBezTo>
                <a:cubicBezTo>
                  <a:pt x="6" y="383679"/>
                  <a:pt x="384053" y="0"/>
                  <a:pt x="85786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0B1B7CBD-072D-9357-5F71-C96EB83A5D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1EAC31-64BD-4127-B121-028AE5EC156C}" type="slidenum">
              <a:rPr lang="en-IE" smtClean="0"/>
              <a:pPr/>
              <a:t>‹N›</a:t>
            </a:fld>
            <a:endParaRPr lang="en-IE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1F56A4D-032F-9E71-C39F-C40F116BE8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61588" y="2422108"/>
            <a:ext cx="4482000" cy="34659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26">
            <a:extLst>
              <a:ext uri="{FF2B5EF4-FFF2-40B4-BE49-F238E27FC236}">
                <a16:creationId xmlns:a16="http://schemas.microsoft.com/office/drawing/2014/main" id="{BCDC7A0A-454B-4CA2-4D15-8B78785FEB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4850" y="2456221"/>
            <a:ext cx="264968" cy="278368"/>
          </a:xfrm>
          <a:prstGeom prst="roundRect">
            <a:avLst/>
          </a:prstGeom>
          <a:noFill/>
        </p:spPr>
        <p:txBody>
          <a:bodyPr wrap="none"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 b="0">
                <a:solidFill>
                  <a:schemeClr val="accent5"/>
                </a:solidFill>
                <a:latin typeface="General Sans Semibold" pitchFamily="50" charset="0"/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00</a:t>
            </a:r>
            <a:endParaRPr lang="en-IE" dirty="0"/>
          </a:p>
        </p:txBody>
      </p:sp>
      <p:sp>
        <p:nvSpPr>
          <p:cNvPr id="2" name="Text Placeholder 26">
            <a:extLst>
              <a:ext uri="{FF2B5EF4-FFF2-40B4-BE49-F238E27FC236}">
                <a16:creationId xmlns:a16="http://schemas.microsoft.com/office/drawing/2014/main" id="{B184BF8C-F82C-2600-C144-83A646710C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361588" y="2861318"/>
            <a:ext cx="4482000" cy="34659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926D0F04-E5C0-A15D-FA56-BDD03DB1566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04850" y="2895431"/>
            <a:ext cx="264968" cy="278368"/>
          </a:xfrm>
          <a:prstGeom prst="roundRect">
            <a:avLst/>
          </a:prstGeom>
          <a:noFill/>
        </p:spPr>
        <p:txBody>
          <a:bodyPr wrap="none"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 b="0">
                <a:solidFill>
                  <a:schemeClr val="accent5"/>
                </a:solidFill>
                <a:latin typeface="General Sans Semibold" pitchFamily="50" charset="0"/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00</a:t>
            </a:r>
            <a:endParaRPr lang="en-IE" dirty="0"/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C41738A2-450F-C6EE-D2AE-8EE02BF981A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361588" y="3300528"/>
            <a:ext cx="4482000" cy="34659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0BFC4E93-B9B0-50F4-3F9C-9EE543FF04D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04850" y="3334641"/>
            <a:ext cx="264968" cy="278368"/>
          </a:xfrm>
          <a:prstGeom prst="roundRect">
            <a:avLst/>
          </a:prstGeom>
          <a:noFill/>
        </p:spPr>
        <p:txBody>
          <a:bodyPr wrap="none"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 b="0">
                <a:solidFill>
                  <a:schemeClr val="accent5"/>
                </a:solidFill>
                <a:latin typeface="General Sans Semibold" pitchFamily="50" charset="0"/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00</a:t>
            </a:r>
            <a:endParaRPr lang="en-IE" dirty="0"/>
          </a:p>
        </p:txBody>
      </p:sp>
      <p:sp>
        <p:nvSpPr>
          <p:cNvPr id="26" name="Text Placeholder 26">
            <a:extLst>
              <a:ext uri="{FF2B5EF4-FFF2-40B4-BE49-F238E27FC236}">
                <a16:creationId xmlns:a16="http://schemas.microsoft.com/office/drawing/2014/main" id="{22755759-EB08-74DD-0F4D-A5137F2CAD7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61588" y="3739738"/>
            <a:ext cx="4482000" cy="34659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B205E08E-6053-48CE-869B-F3CB5B17509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04850" y="3773851"/>
            <a:ext cx="264968" cy="278368"/>
          </a:xfrm>
          <a:prstGeom prst="roundRect">
            <a:avLst/>
          </a:prstGeom>
          <a:noFill/>
        </p:spPr>
        <p:txBody>
          <a:bodyPr wrap="none"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 b="0">
                <a:solidFill>
                  <a:schemeClr val="accent5"/>
                </a:solidFill>
                <a:latin typeface="General Sans Semibold" pitchFamily="50" charset="0"/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00</a:t>
            </a:r>
            <a:endParaRPr lang="en-IE" dirty="0"/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BAE1C3BA-8CBB-FEC1-E6D7-366FEC0AA52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61588" y="4178948"/>
            <a:ext cx="4482000" cy="34659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CD971B42-B893-ED9B-EF1F-BE059AB2266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04850" y="4213061"/>
            <a:ext cx="264968" cy="278368"/>
          </a:xfrm>
          <a:prstGeom prst="roundRect">
            <a:avLst/>
          </a:prstGeom>
          <a:noFill/>
        </p:spPr>
        <p:txBody>
          <a:bodyPr wrap="none"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 b="0">
                <a:solidFill>
                  <a:schemeClr val="accent5"/>
                </a:solidFill>
                <a:latin typeface="General Sans Semibold" pitchFamily="50" charset="0"/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00</a:t>
            </a:r>
            <a:endParaRPr lang="en-IE" dirty="0"/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BA27A642-F806-054B-98C7-1D9746D92DA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361588" y="4618158"/>
            <a:ext cx="4482000" cy="34659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D7D0D699-E1C2-7F56-86EA-C0798EBDF5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04850" y="4652271"/>
            <a:ext cx="264968" cy="278368"/>
          </a:xfrm>
          <a:prstGeom prst="roundRect">
            <a:avLst/>
          </a:prstGeom>
          <a:noFill/>
        </p:spPr>
        <p:txBody>
          <a:bodyPr wrap="none"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 b="0">
                <a:solidFill>
                  <a:schemeClr val="accent5"/>
                </a:solidFill>
                <a:latin typeface="General Sans Semibold" pitchFamily="50" charset="0"/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00</a:t>
            </a:r>
            <a:endParaRPr lang="en-IE" dirty="0"/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4134B36C-2192-ECA5-1163-EC28ABE7513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361588" y="5057368"/>
            <a:ext cx="4482000" cy="34659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632DF3D8-F15E-9DB3-5CF3-B8B12831A71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04850" y="5091481"/>
            <a:ext cx="264968" cy="278368"/>
          </a:xfrm>
          <a:prstGeom prst="roundRect">
            <a:avLst/>
          </a:prstGeom>
          <a:noFill/>
        </p:spPr>
        <p:txBody>
          <a:bodyPr wrap="none"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 b="0">
                <a:solidFill>
                  <a:schemeClr val="accent5"/>
                </a:solidFill>
                <a:latin typeface="General Sans Semibold" pitchFamily="50" charset="0"/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00</a:t>
            </a:r>
            <a:endParaRPr lang="en-IE" dirty="0"/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id="{0DB6DB97-E226-A585-ACD5-29665C0987A2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361588" y="5496575"/>
            <a:ext cx="4482000" cy="34659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8B3AF2CE-9A26-F8EC-810A-DDFAF168E81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04850" y="5530688"/>
            <a:ext cx="264968" cy="278368"/>
          </a:xfrm>
          <a:prstGeom prst="roundRect">
            <a:avLst/>
          </a:prstGeom>
          <a:noFill/>
        </p:spPr>
        <p:txBody>
          <a:bodyPr wrap="none"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 b="0">
                <a:solidFill>
                  <a:schemeClr val="accent5"/>
                </a:solidFill>
                <a:latin typeface="General Sans Semibold" pitchFamily="50" charset="0"/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00</a:t>
            </a:r>
            <a:endParaRPr lang="en-IE" dirty="0"/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2A78292B-982A-4D3B-06B1-0132131E9F11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1179881" y="221020"/>
            <a:ext cx="756000" cy="507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24">
            <a:extLst>
              <a:ext uri="{FF2B5EF4-FFF2-40B4-BE49-F238E27FC236}">
                <a16:creationId xmlns:a16="http://schemas.microsoft.com/office/drawing/2014/main" id="{5C195509-4A08-2B2D-EAF6-24809B2A69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00101"/>
            <a:ext cx="5148264" cy="1620837"/>
          </a:xfrm>
        </p:spPr>
        <p:txBody>
          <a:bodyPr/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Agenda</a:t>
            </a:r>
            <a:endParaRPr lang="en-IE" dirty="0"/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F774B737-6141-D2EA-69F5-A5EC9BE9BF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4" y="6361878"/>
            <a:ext cx="10801349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165425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IMAGE_0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0B1B7CBD-072D-9357-5F71-C96EB83A5D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1EAC31-64BD-4127-B121-028AE5EC156C}" type="slidenum">
              <a:rPr lang="en-IE" smtClean="0"/>
              <a:pPr/>
              <a:t>‹N›</a:t>
            </a:fld>
            <a:endParaRPr lang="en-IE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1F56A4D-032F-9E71-C39F-C40F116BE8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61588" y="2425350"/>
            <a:ext cx="4482000" cy="34659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26">
            <a:extLst>
              <a:ext uri="{FF2B5EF4-FFF2-40B4-BE49-F238E27FC236}">
                <a16:creationId xmlns:a16="http://schemas.microsoft.com/office/drawing/2014/main" id="{BCDC7A0A-454B-4CA2-4D15-8B78785FEB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4850" y="2459463"/>
            <a:ext cx="264968" cy="278368"/>
          </a:xfrm>
          <a:prstGeom prst="roundRect">
            <a:avLst/>
          </a:prstGeom>
          <a:noFill/>
        </p:spPr>
        <p:txBody>
          <a:bodyPr wrap="none"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 b="0">
                <a:solidFill>
                  <a:schemeClr val="accent1"/>
                </a:solidFill>
                <a:latin typeface="General Sans Semibold" pitchFamily="50" charset="0"/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00</a:t>
            </a:r>
            <a:endParaRPr lang="en-IE" dirty="0"/>
          </a:p>
        </p:txBody>
      </p:sp>
      <p:sp>
        <p:nvSpPr>
          <p:cNvPr id="2" name="Text Placeholder 26">
            <a:extLst>
              <a:ext uri="{FF2B5EF4-FFF2-40B4-BE49-F238E27FC236}">
                <a16:creationId xmlns:a16="http://schemas.microsoft.com/office/drawing/2014/main" id="{B184BF8C-F82C-2600-C144-83A646710C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361588" y="2864560"/>
            <a:ext cx="4482000" cy="34659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926D0F04-E5C0-A15D-FA56-BDD03DB1566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04850" y="2898673"/>
            <a:ext cx="264968" cy="278368"/>
          </a:xfrm>
          <a:prstGeom prst="roundRect">
            <a:avLst/>
          </a:prstGeom>
          <a:noFill/>
        </p:spPr>
        <p:txBody>
          <a:bodyPr wrap="none"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 b="0">
                <a:solidFill>
                  <a:schemeClr val="accent1"/>
                </a:solidFill>
                <a:latin typeface="General Sans Semibold" pitchFamily="50" charset="0"/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00</a:t>
            </a:r>
            <a:endParaRPr lang="en-IE" dirty="0"/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C41738A2-450F-C6EE-D2AE-8EE02BF981A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361588" y="3303770"/>
            <a:ext cx="4482000" cy="34659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0BFC4E93-B9B0-50F4-3F9C-9EE543FF04D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04850" y="3337883"/>
            <a:ext cx="264968" cy="278368"/>
          </a:xfrm>
          <a:prstGeom prst="roundRect">
            <a:avLst/>
          </a:prstGeom>
          <a:noFill/>
        </p:spPr>
        <p:txBody>
          <a:bodyPr wrap="none"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 b="0">
                <a:solidFill>
                  <a:schemeClr val="accent1"/>
                </a:solidFill>
                <a:latin typeface="General Sans Semibold" pitchFamily="50" charset="0"/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00</a:t>
            </a:r>
            <a:endParaRPr lang="en-IE" dirty="0"/>
          </a:p>
        </p:txBody>
      </p:sp>
      <p:sp>
        <p:nvSpPr>
          <p:cNvPr id="26" name="Text Placeholder 26">
            <a:extLst>
              <a:ext uri="{FF2B5EF4-FFF2-40B4-BE49-F238E27FC236}">
                <a16:creationId xmlns:a16="http://schemas.microsoft.com/office/drawing/2014/main" id="{22755759-EB08-74DD-0F4D-A5137F2CAD7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61588" y="3742980"/>
            <a:ext cx="4482000" cy="34659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B205E08E-6053-48CE-869B-F3CB5B17509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04850" y="3777093"/>
            <a:ext cx="264968" cy="278368"/>
          </a:xfrm>
          <a:prstGeom prst="roundRect">
            <a:avLst/>
          </a:prstGeom>
          <a:noFill/>
        </p:spPr>
        <p:txBody>
          <a:bodyPr wrap="none"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 b="0">
                <a:solidFill>
                  <a:schemeClr val="accent1"/>
                </a:solidFill>
                <a:latin typeface="General Sans Semibold" pitchFamily="50" charset="0"/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00</a:t>
            </a:r>
            <a:endParaRPr lang="en-IE" dirty="0"/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BAE1C3BA-8CBB-FEC1-E6D7-366FEC0AA52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61588" y="4182190"/>
            <a:ext cx="4482000" cy="34659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CD971B42-B893-ED9B-EF1F-BE059AB2266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04850" y="4216303"/>
            <a:ext cx="264968" cy="278368"/>
          </a:xfrm>
          <a:prstGeom prst="roundRect">
            <a:avLst/>
          </a:prstGeom>
          <a:noFill/>
        </p:spPr>
        <p:txBody>
          <a:bodyPr wrap="none"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 b="0">
                <a:solidFill>
                  <a:schemeClr val="accent1"/>
                </a:solidFill>
                <a:latin typeface="General Sans Semibold" pitchFamily="50" charset="0"/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00</a:t>
            </a:r>
            <a:endParaRPr lang="en-IE" dirty="0"/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BA27A642-F806-054B-98C7-1D9746D92DA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361588" y="4621400"/>
            <a:ext cx="4482000" cy="34659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D7D0D699-E1C2-7F56-86EA-C0798EBDF5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04850" y="4655513"/>
            <a:ext cx="264968" cy="278368"/>
          </a:xfrm>
          <a:prstGeom prst="roundRect">
            <a:avLst/>
          </a:prstGeom>
          <a:noFill/>
        </p:spPr>
        <p:txBody>
          <a:bodyPr wrap="none"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 b="0">
                <a:solidFill>
                  <a:schemeClr val="accent1"/>
                </a:solidFill>
                <a:latin typeface="General Sans Semibold" pitchFamily="50" charset="0"/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00</a:t>
            </a:r>
            <a:endParaRPr lang="en-IE" dirty="0"/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4134B36C-2192-ECA5-1163-EC28ABE7513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361588" y="5060610"/>
            <a:ext cx="4482000" cy="34659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632DF3D8-F15E-9DB3-5CF3-B8B12831A71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04850" y="5094723"/>
            <a:ext cx="264968" cy="278368"/>
          </a:xfrm>
          <a:prstGeom prst="roundRect">
            <a:avLst/>
          </a:prstGeom>
          <a:noFill/>
        </p:spPr>
        <p:txBody>
          <a:bodyPr wrap="none"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 b="0">
                <a:solidFill>
                  <a:schemeClr val="accent1"/>
                </a:solidFill>
                <a:latin typeface="General Sans Semibold" pitchFamily="50" charset="0"/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00</a:t>
            </a:r>
            <a:endParaRPr lang="en-IE" dirty="0"/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id="{0DB6DB97-E226-A585-ACD5-29665C0987A2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361588" y="5499817"/>
            <a:ext cx="4482000" cy="34659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8B3AF2CE-9A26-F8EC-810A-DDFAF168E81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04850" y="5533930"/>
            <a:ext cx="264968" cy="278368"/>
          </a:xfrm>
          <a:prstGeom prst="roundRect">
            <a:avLst/>
          </a:prstGeom>
          <a:noFill/>
        </p:spPr>
        <p:txBody>
          <a:bodyPr wrap="none"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 b="0">
                <a:solidFill>
                  <a:schemeClr val="accent1"/>
                </a:solidFill>
                <a:latin typeface="General Sans Semibold" pitchFamily="50" charset="0"/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00</a:t>
            </a:r>
            <a:endParaRPr lang="en-IE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602F84F-05B0-F18D-79F2-D101A0EC9048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165645" y="657275"/>
            <a:ext cx="5315984" cy="5311686"/>
          </a:xfrm>
          <a:custGeom>
            <a:avLst/>
            <a:gdLst>
              <a:gd name="connsiteX0" fmla="*/ 2684044 w 5315984"/>
              <a:gd name="connsiteY0" fmla="*/ 3596827 h 5311686"/>
              <a:gd name="connsiteX1" fmla="*/ 2681204 w 5315984"/>
              <a:gd name="connsiteY1" fmla="*/ 3596949 h 5311686"/>
              <a:gd name="connsiteX2" fmla="*/ 2679397 w 5315984"/>
              <a:gd name="connsiteY2" fmla="*/ 3596949 h 5311686"/>
              <a:gd name="connsiteX3" fmla="*/ 2684044 w 5315984"/>
              <a:gd name="connsiteY3" fmla="*/ 3596827 h 5311686"/>
              <a:gd name="connsiteX4" fmla="*/ 4457757 w 5315984"/>
              <a:gd name="connsiteY4" fmla="*/ 1798618 h 5311686"/>
              <a:gd name="connsiteX5" fmla="*/ 4458051 w 5315984"/>
              <a:gd name="connsiteY5" fmla="*/ 1798618 h 5311686"/>
              <a:gd name="connsiteX6" fmla="*/ 5315984 w 5315984"/>
              <a:gd name="connsiteY6" fmla="*/ 2655864 h 5311686"/>
              <a:gd name="connsiteX7" fmla="*/ 5315984 w 5315984"/>
              <a:gd name="connsiteY7" fmla="*/ 4454428 h 5311686"/>
              <a:gd name="connsiteX8" fmla="*/ 4458051 w 5315984"/>
              <a:gd name="connsiteY8" fmla="*/ 5311686 h 5311686"/>
              <a:gd name="connsiteX9" fmla="*/ 3600160 w 5315984"/>
              <a:gd name="connsiteY9" fmla="*/ 4454428 h 5311686"/>
              <a:gd name="connsiteX10" fmla="*/ 3600160 w 5315984"/>
              <a:gd name="connsiteY10" fmla="*/ 2655864 h 5311686"/>
              <a:gd name="connsiteX11" fmla="*/ 4076689 w 5315984"/>
              <a:gd name="connsiteY11" fmla="*/ 1887769 h 5311686"/>
              <a:gd name="connsiteX12" fmla="*/ 4115733 w 5315984"/>
              <a:gd name="connsiteY12" fmla="*/ 1869629 h 5311686"/>
              <a:gd name="connsiteX13" fmla="*/ 4170039 w 5315984"/>
              <a:gd name="connsiteY13" fmla="*/ 1848152 h 5311686"/>
              <a:gd name="connsiteX14" fmla="*/ 4217164 w 5315984"/>
              <a:gd name="connsiteY14" fmla="*/ 1832889 h 5311686"/>
              <a:gd name="connsiteX15" fmla="*/ 4247622 w 5315984"/>
              <a:gd name="connsiteY15" fmla="*/ 1824577 h 5311686"/>
              <a:gd name="connsiteX16" fmla="*/ 4281367 w 5315984"/>
              <a:gd name="connsiteY16" fmla="*/ 1816804 h 5311686"/>
              <a:gd name="connsiteX17" fmla="*/ 4351215 w 5315984"/>
              <a:gd name="connsiteY17" fmla="*/ 1805203 h 5311686"/>
              <a:gd name="connsiteX18" fmla="*/ 4412553 w 5315984"/>
              <a:gd name="connsiteY18" fmla="*/ 1799773 h 5311686"/>
              <a:gd name="connsiteX19" fmla="*/ 4414743 w 5315984"/>
              <a:gd name="connsiteY19" fmla="*/ 1799688 h 5311686"/>
              <a:gd name="connsiteX20" fmla="*/ 4457757 w 5315984"/>
              <a:gd name="connsiteY20" fmla="*/ 1798618 h 5311686"/>
              <a:gd name="connsiteX21" fmla="*/ 4458009 w 5315984"/>
              <a:gd name="connsiteY21" fmla="*/ 0 h 5311686"/>
              <a:gd name="connsiteX22" fmla="*/ 5315984 w 5315984"/>
              <a:gd name="connsiteY22" fmla="*/ 857120 h 5311686"/>
              <a:gd name="connsiteX23" fmla="*/ 4458009 w 5315984"/>
              <a:gd name="connsiteY23" fmla="*/ 1714363 h 5311686"/>
              <a:gd name="connsiteX24" fmla="*/ 4432817 w 5315984"/>
              <a:gd name="connsiteY24" fmla="*/ 1714653 h 5311686"/>
              <a:gd name="connsiteX25" fmla="*/ 4363853 w 5315984"/>
              <a:gd name="connsiteY25" fmla="*/ 1719013 h 5311686"/>
              <a:gd name="connsiteX26" fmla="*/ 4359303 w 5315984"/>
              <a:gd name="connsiteY26" fmla="*/ 1719464 h 5311686"/>
              <a:gd name="connsiteX27" fmla="*/ 4227022 w 5315984"/>
              <a:gd name="connsiteY27" fmla="*/ 1742874 h 5311686"/>
              <a:gd name="connsiteX28" fmla="*/ 4195009 w 5315984"/>
              <a:gd name="connsiteY28" fmla="*/ 1751553 h 5311686"/>
              <a:gd name="connsiteX29" fmla="*/ 4158682 w 5315984"/>
              <a:gd name="connsiteY29" fmla="*/ 1762911 h 5311686"/>
              <a:gd name="connsiteX30" fmla="*/ 4023001 w 5315984"/>
              <a:gd name="connsiteY30" fmla="*/ 1820587 h 5311686"/>
              <a:gd name="connsiteX31" fmla="*/ 3996178 w 5315984"/>
              <a:gd name="connsiteY31" fmla="*/ 1835071 h 5311686"/>
              <a:gd name="connsiteX32" fmla="*/ 3515824 w 5315984"/>
              <a:gd name="connsiteY32" fmla="*/ 2655822 h 5311686"/>
              <a:gd name="connsiteX33" fmla="*/ 2657962 w 5315984"/>
              <a:gd name="connsiteY33" fmla="*/ 3512984 h 5311686"/>
              <a:gd name="connsiteX34" fmla="*/ 1715804 w 5315984"/>
              <a:gd name="connsiteY34" fmla="*/ 4454428 h 5311686"/>
              <a:gd name="connsiteX35" fmla="*/ 857862 w 5315984"/>
              <a:gd name="connsiteY35" fmla="*/ 5311686 h 5311686"/>
              <a:gd name="connsiteX36" fmla="*/ 0 w 5315984"/>
              <a:gd name="connsiteY36" fmla="*/ 4454428 h 5311686"/>
              <a:gd name="connsiteX37" fmla="*/ 857862 w 5315984"/>
              <a:gd name="connsiteY37" fmla="*/ 3597241 h 5311686"/>
              <a:gd name="connsiteX38" fmla="*/ 1800059 w 5315984"/>
              <a:gd name="connsiteY38" fmla="*/ 2655822 h 5311686"/>
              <a:gd name="connsiteX39" fmla="*/ 1846959 w 5315984"/>
              <a:gd name="connsiteY39" fmla="*/ 2375820 h 5311686"/>
              <a:gd name="connsiteX40" fmla="*/ 1854939 w 5315984"/>
              <a:gd name="connsiteY40" fmla="*/ 2353644 h 5311686"/>
              <a:gd name="connsiteX41" fmla="*/ 1872590 w 5315984"/>
              <a:gd name="connsiteY41" fmla="*/ 2310573 h 5311686"/>
              <a:gd name="connsiteX42" fmla="*/ 1914882 w 5315984"/>
              <a:gd name="connsiteY42" fmla="*/ 2227222 h 5311686"/>
              <a:gd name="connsiteX43" fmla="*/ 1918008 w 5315984"/>
              <a:gd name="connsiteY43" fmla="*/ 2221915 h 5311686"/>
              <a:gd name="connsiteX44" fmla="*/ 2166537 w 5315984"/>
              <a:gd name="connsiteY44" fmla="*/ 1953143 h 5311686"/>
              <a:gd name="connsiteX45" fmla="*/ 2313247 w 5315984"/>
              <a:gd name="connsiteY45" fmla="*/ 1870657 h 5311686"/>
              <a:gd name="connsiteX46" fmla="*/ 2375820 w 5315984"/>
              <a:gd name="connsiteY46" fmla="*/ 1846097 h 5311686"/>
              <a:gd name="connsiteX47" fmla="*/ 2407458 w 5315984"/>
              <a:gd name="connsiteY47" fmla="*/ 1835770 h 5311686"/>
              <a:gd name="connsiteX48" fmla="*/ 2439176 w 5315984"/>
              <a:gd name="connsiteY48" fmla="*/ 1826759 h 5311686"/>
              <a:gd name="connsiteX49" fmla="*/ 2506071 w 5315984"/>
              <a:gd name="connsiteY49" fmla="*/ 1812031 h 5311686"/>
              <a:gd name="connsiteX50" fmla="*/ 2548691 w 5315984"/>
              <a:gd name="connsiteY50" fmla="*/ 1805489 h 5311686"/>
              <a:gd name="connsiteX51" fmla="*/ 2570248 w 5315984"/>
              <a:gd name="connsiteY51" fmla="*/ 1803063 h 5311686"/>
              <a:gd name="connsiteX52" fmla="*/ 2657962 w 5315984"/>
              <a:gd name="connsiteY52" fmla="*/ 1798618 h 5311686"/>
              <a:gd name="connsiteX53" fmla="*/ 2706464 w 5315984"/>
              <a:gd name="connsiteY53" fmla="*/ 1797384 h 5311686"/>
              <a:gd name="connsiteX54" fmla="*/ 2754313 w 5315984"/>
              <a:gd name="connsiteY54" fmla="*/ 1793765 h 5311686"/>
              <a:gd name="connsiteX55" fmla="*/ 2801458 w 5315984"/>
              <a:gd name="connsiteY55" fmla="*/ 1787757 h 5311686"/>
              <a:gd name="connsiteX56" fmla="*/ 3542933 w 5315984"/>
              <a:gd name="connsiteY56" fmla="*/ 1180856 h 5311686"/>
              <a:gd name="connsiteX57" fmla="*/ 3564325 w 5315984"/>
              <a:gd name="connsiteY57" fmla="*/ 1114905 h 5311686"/>
              <a:gd name="connsiteX58" fmla="*/ 3575970 w 5315984"/>
              <a:gd name="connsiteY58" fmla="*/ 1069778 h 5311686"/>
              <a:gd name="connsiteX59" fmla="*/ 3600079 w 5315984"/>
              <a:gd name="connsiteY59" fmla="*/ 857120 h 5311686"/>
              <a:gd name="connsiteX60" fmla="*/ 4458009 w 5315984"/>
              <a:gd name="connsiteY60" fmla="*/ 0 h 5311686"/>
              <a:gd name="connsiteX61" fmla="*/ 2657962 w 5315984"/>
              <a:gd name="connsiteY61" fmla="*/ 0 h 5311686"/>
              <a:gd name="connsiteX62" fmla="*/ 3515824 w 5315984"/>
              <a:gd name="connsiteY62" fmla="*/ 857120 h 5311686"/>
              <a:gd name="connsiteX63" fmla="*/ 2657962 w 5315984"/>
              <a:gd name="connsiteY63" fmla="*/ 1714363 h 5311686"/>
              <a:gd name="connsiteX64" fmla="*/ 2561612 w 5315984"/>
              <a:gd name="connsiteY64" fmla="*/ 1719220 h 5311686"/>
              <a:gd name="connsiteX65" fmla="*/ 2472499 w 5315984"/>
              <a:gd name="connsiteY65" fmla="*/ 1732629 h 5311686"/>
              <a:gd name="connsiteX66" fmla="*/ 2440739 w 5315984"/>
              <a:gd name="connsiteY66" fmla="*/ 1739542 h 5311686"/>
              <a:gd name="connsiteX67" fmla="*/ 2404783 w 5315984"/>
              <a:gd name="connsiteY67" fmla="*/ 1748755 h 5311686"/>
              <a:gd name="connsiteX68" fmla="*/ 2370675 w 5315984"/>
              <a:gd name="connsiteY68" fmla="*/ 1759001 h 5311686"/>
              <a:gd name="connsiteX69" fmla="*/ 2326080 w 5315984"/>
              <a:gd name="connsiteY69" fmla="*/ 1774512 h 5311686"/>
              <a:gd name="connsiteX70" fmla="*/ 2303823 w 5315984"/>
              <a:gd name="connsiteY70" fmla="*/ 1783191 h 5311686"/>
              <a:gd name="connsiteX71" fmla="*/ 2222942 w 5315984"/>
              <a:gd name="connsiteY71" fmla="*/ 1820587 h 5311686"/>
              <a:gd name="connsiteX72" fmla="*/ 2106598 w 5315984"/>
              <a:gd name="connsiteY72" fmla="*/ 1892420 h 5311686"/>
              <a:gd name="connsiteX73" fmla="*/ 1901267 w 5315984"/>
              <a:gd name="connsiteY73" fmla="*/ 2094873 h 5311686"/>
              <a:gd name="connsiteX74" fmla="*/ 1876787 w 5315984"/>
              <a:gd name="connsiteY74" fmla="*/ 2129388 h 5311686"/>
              <a:gd name="connsiteX75" fmla="*/ 1857244 w 5315984"/>
              <a:gd name="connsiteY75" fmla="*/ 2159586 h 5311686"/>
              <a:gd name="connsiteX76" fmla="*/ 1803556 w 5315984"/>
              <a:gd name="connsiteY76" fmla="*/ 2258691 h 5311686"/>
              <a:gd name="connsiteX77" fmla="*/ 1776775 w 5315984"/>
              <a:gd name="connsiteY77" fmla="*/ 2322213 h 5311686"/>
              <a:gd name="connsiteX78" fmla="*/ 1762953 w 5315984"/>
              <a:gd name="connsiteY78" fmla="*/ 2361134 h 5311686"/>
              <a:gd name="connsiteX79" fmla="*/ 1756655 w 5315984"/>
              <a:gd name="connsiteY79" fmla="*/ 2380922 h 5311686"/>
              <a:gd name="connsiteX80" fmla="*/ 1718558 w 5315984"/>
              <a:gd name="connsiteY80" fmla="*/ 2583375 h 5311686"/>
              <a:gd name="connsiteX81" fmla="*/ 1715804 w 5315984"/>
              <a:gd name="connsiteY81" fmla="*/ 2655822 h 5311686"/>
              <a:gd name="connsiteX82" fmla="*/ 1714691 w 5315984"/>
              <a:gd name="connsiteY82" fmla="*/ 2699926 h 5311686"/>
              <a:gd name="connsiteX83" fmla="*/ 1711359 w 5315984"/>
              <a:gd name="connsiteY83" fmla="*/ 2743453 h 5311686"/>
              <a:gd name="connsiteX84" fmla="*/ 1708894 w 5315984"/>
              <a:gd name="connsiteY84" fmla="*/ 2764967 h 5311686"/>
              <a:gd name="connsiteX85" fmla="*/ 945572 w 5315984"/>
              <a:gd name="connsiteY85" fmla="*/ 3508540 h 5311686"/>
              <a:gd name="connsiteX86" fmla="*/ 857862 w 5315984"/>
              <a:gd name="connsiteY86" fmla="*/ 3512984 h 5311686"/>
              <a:gd name="connsiteX87" fmla="*/ 0 w 5315984"/>
              <a:gd name="connsiteY87" fmla="*/ 2655822 h 5311686"/>
              <a:gd name="connsiteX88" fmla="*/ 857862 w 5315984"/>
              <a:gd name="connsiteY88" fmla="*/ 1798618 h 5311686"/>
              <a:gd name="connsiteX89" fmla="*/ 906363 w 5315984"/>
              <a:gd name="connsiteY89" fmla="*/ 1797384 h 5311686"/>
              <a:gd name="connsiteX90" fmla="*/ 1584895 w 5315984"/>
              <a:gd name="connsiteY90" fmla="*/ 1456043 h 5311686"/>
              <a:gd name="connsiteX91" fmla="*/ 1614600 w 5315984"/>
              <a:gd name="connsiteY91" fmla="*/ 1418111 h 5311686"/>
              <a:gd name="connsiteX92" fmla="*/ 1800059 w 5315984"/>
              <a:gd name="connsiteY92" fmla="*/ 857120 h 5311686"/>
              <a:gd name="connsiteX93" fmla="*/ 2657962 w 5315984"/>
              <a:gd name="connsiteY93" fmla="*/ 0 h 5311686"/>
              <a:gd name="connsiteX94" fmla="*/ 857862 w 5315984"/>
              <a:gd name="connsiteY94" fmla="*/ 0 h 5311686"/>
              <a:gd name="connsiteX95" fmla="*/ 1715804 w 5315984"/>
              <a:gd name="connsiteY95" fmla="*/ 857120 h 5311686"/>
              <a:gd name="connsiteX96" fmla="*/ 1698362 w 5315984"/>
              <a:gd name="connsiteY96" fmla="*/ 1029870 h 5311686"/>
              <a:gd name="connsiteX97" fmla="*/ 1663763 w 5315984"/>
              <a:gd name="connsiteY97" fmla="*/ 1151851 h 5311686"/>
              <a:gd name="connsiteX98" fmla="*/ 1648374 w 5315984"/>
              <a:gd name="connsiteY98" fmla="*/ 1190811 h 5311686"/>
              <a:gd name="connsiteX99" fmla="*/ 1631177 w 5315984"/>
              <a:gd name="connsiteY99" fmla="*/ 1228785 h 5311686"/>
              <a:gd name="connsiteX100" fmla="*/ 1621922 w 5315984"/>
              <a:gd name="connsiteY100" fmla="*/ 1247380 h 5311686"/>
              <a:gd name="connsiteX101" fmla="*/ 945572 w 5315984"/>
              <a:gd name="connsiteY101" fmla="*/ 1709922 h 5311686"/>
              <a:gd name="connsiteX102" fmla="*/ 923851 w 5315984"/>
              <a:gd name="connsiteY102" fmla="*/ 1711856 h 5311686"/>
              <a:gd name="connsiteX103" fmla="*/ 879995 w 5315984"/>
              <a:gd name="connsiteY103" fmla="*/ 1714076 h 5311686"/>
              <a:gd name="connsiteX104" fmla="*/ 857862 w 5315984"/>
              <a:gd name="connsiteY104" fmla="*/ 1714363 h 5311686"/>
              <a:gd name="connsiteX105" fmla="*/ 0 w 5315984"/>
              <a:gd name="connsiteY105" fmla="*/ 857120 h 5311686"/>
              <a:gd name="connsiteX106" fmla="*/ 857862 w 5315984"/>
              <a:gd name="connsiteY106" fmla="*/ 0 h 531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5315984" h="5311686">
                <a:moveTo>
                  <a:pt x="2684044" y="3596827"/>
                </a:moveTo>
                <a:cubicBezTo>
                  <a:pt x="2683100" y="3596852"/>
                  <a:pt x="2682152" y="3596929"/>
                  <a:pt x="2681204" y="3596949"/>
                </a:cubicBezTo>
                <a:lnTo>
                  <a:pt x="2679397" y="3596949"/>
                </a:lnTo>
                <a:cubicBezTo>
                  <a:pt x="2680947" y="3596915"/>
                  <a:pt x="2682493" y="3596869"/>
                  <a:pt x="2684044" y="3596827"/>
                </a:cubicBezTo>
                <a:close/>
                <a:moveTo>
                  <a:pt x="4457757" y="1798618"/>
                </a:moveTo>
                <a:cubicBezTo>
                  <a:pt x="4457883" y="1798618"/>
                  <a:pt x="4457966" y="1798618"/>
                  <a:pt x="4458051" y="1798618"/>
                </a:cubicBezTo>
                <a:cubicBezTo>
                  <a:pt x="4931905" y="1798627"/>
                  <a:pt x="5315984" y="2182462"/>
                  <a:pt x="5315984" y="2655864"/>
                </a:cubicBezTo>
                <a:lnTo>
                  <a:pt x="5315984" y="4454428"/>
                </a:lnTo>
                <a:cubicBezTo>
                  <a:pt x="5315942" y="4927818"/>
                  <a:pt x="4931863" y="5311686"/>
                  <a:pt x="4458051" y="5311686"/>
                </a:cubicBezTo>
                <a:cubicBezTo>
                  <a:pt x="3984239" y="5311686"/>
                  <a:pt x="3600172" y="4927818"/>
                  <a:pt x="3600160" y="4454428"/>
                </a:cubicBezTo>
                <a:lnTo>
                  <a:pt x="3600160" y="2655864"/>
                </a:lnTo>
                <a:cubicBezTo>
                  <a:pt x="3600160" y="2319339"/>
                  <a:pt x="3794251" y="2028067"/>
                  <a:pt x="4076689" y="1887769"/>
                </a:cubicBezTo>
                <a:cubicBezTo>
                  <a:pt x="4089521" y="1881399"/>
                  <a:pt x="4102547" y="1875366"/>
                  <a:pt x="4115733" y="1869629"/>
                </a:cubicBezTo>
                <a:cubicBezTo>
                  <a:pt x="4133531" y="1861877"/>
                  <a:pt x="4151634" y="1854707"/>
                  <a:pt x="4170039" y="1848152"/>
                </a:cubicBezTo>
                <a:cubicBezTo>
                  <a:pt x="4185543" y="1842633"/>
                  <a:pt x="4201243" y="1837527"/>
                  <a:pt x="4217164" y="1832889"/>
                </a:cubicBezTo>
                <a:cubicBezTo>
                  <a:pt x="4227233" y="1829944"/>
                  <a:pt x="4237385" y="1827159"/>
                  <a:pt x="4247622" y="1824577"/>
                </a:cubicBezTo>
                <a:cubicBezTo>
                  <a:pt x="4258787" y="1821768"/>
                  <a:pt x="4270035" y="1819172"/>
                  <a:pt x="4281367" y="1816804"/>
                </a:cubicBezTo>
                <a:cubicBezTo>
                  <a:pt x="4304327" y="1811998"/>
                  <a:pt x="4327623" y="1808131"/>
                  <a:pt x="4351215" y="1805203"/>
                </a:cubicBezTo>
                <a:cubicBezTo>
                  <a:pt x="4371479" y="1802692"/>
                  <a:pt x="4391910" y="1800846"/>
                  <a:pt x="4412553" y="1799773"/>
                </a:cubicBezTo>
                <a:cubicBezTo>
                  <a:pt x="4413269" y="1799734"/>
                  <a:pt x="4414027" y="1799726"/>
                  <a:pt x="4414743" y="1799688"/>
                </a:cubicBezTo>
                <a:cubicBezTo>
                  <a:pt x="4428983" y="1798981"/>
                  <a:pt x="4443348" y="1798622"/>
                  <a:pt x="4457757" y="1798618"/>
                </a:cubicBezTo>
                <a:close/>
                <a:moveTo>
                  <a:pt x="4458009" y="0"/>
                </a:moveTo>
                <a:cubicBezTo>
                  <a:pt x="4931821" y="0"/>
                  <a:pt x="5315942" y="383779"/>
                  <a:pt x="5315984" y="857120"/>
                </a:cubicBezTo>
                <a:cubicBezTo>
                  <a:pt x="5315984" y="1330566"/>
                  <a:pt x="4931821" y="1714363"/>
                  <a:pt x="4458009" y="1714363"/>
                </a:cubicBezTo>
                <a:cubicBezTo>
                  <a:pt x="4449583" y="1714363"/>
                  <a:pt x="4441199" y="1714430"/>
                  <a:pt x="4432817" y="1714653"/>
                </a:cubicBezTo>
                <a:cubicBezTo>
                  <a:pt x="4409603" y="1715264"/>
                  <a:pt x="4386601" y="1716755"/>
                  <a:pt x="4363853" y="1719013"/>
                </a:cubicBezTo>
                <a:cubicBezTo>
                  <a:pt x="4362337" y="1719165"/>
                  <a:pt x="4360819" y="1719308"/>
                  <a:pt x="4359303" y="1719464"/>
                </a:cubicBezTo>
                <a:cubicBezTo>
                  <a:pt x="4314184" y="1724162"/>
                  <a:pt x="4269993" y="1732043"/>
                  <a:pt x="4227022" y="1742874"/>
                </a:cubicBezTo>
                <a:cubicBezTo>
                  <a:pt x="4216279" y="1745579"/>
                  <a:pt x="4205603" y="1748482"/>
                  <a:pt x="4195009" y="1751553"/>
                </a:cubicBezTo>
                <a:cubicBezTo>
                  <a:pt x="4182796" y="1755096"/>
                  <a:pt x="4170688" y="1758891"/>
                  <a:pt x="4158682" y="1762911"/>
                </a:cubicBezTo>
                <a:cubicBezTo>
                  <a:pt x="4111688" y="1778633"/>
                  <a:pt x="4066367" y="1797991"/>
                  <a:pt x="4023001" y="1820587"/>
                </a:cubicBezTo>
                <a:cubicBezTo>
                  <a:pt x="4013981" y="1825289"/>
                  <a:pt x="4005025" y="1830087"/>
                  <a:pt x="3996178" y="1835071"/>
                </a:cubicBezTo>
                <a:cubicBezTo>
                  <a:pt x="3709494" y="1996484"/>
                  <a:pt x="3515828" y="2303511"/>
                  <a:pt x="3515824" y="2655822"/>
                </a:cubicBezTo>
                <a:cubicBezTo>
                  <a:pt x="3515824" y="3129267"/>
                  <a:pt x="3131775" y="3512984"/>
                  <a:pt x="2657962" y="3512984"/>
                </a:cubicBezTo>
                <a:cubicBezTo>
                  <a:pt x="2137697" y="3512993"/>
                  <a:pt x="1715811" y="3934507"/>
                  <a:pt x="1715804" y="4454428"/>
                </a:cubicBezTo>
                <a:cubicBezTo>
                  <a:pt x="1715804" y="4927776"/>
                  <a:pt x="1331758" y="5311686"/>
                  <a:pt x="857862" y="5311686"/>
                </a:cubicBezTo>
                <a:cubicBezTo>
                  <a:pt x="383965" y="5311686"/>
                  <a:pt x="0" y="4927818"/>
                  <a:pt x="0" y="4454428"/>
                </a:cubicBezTo>
                <a:cubicBezTo>
                  <a:pt x="8" y="3981087"/>
                  <a:pt x="384063" y="3597241"/>
                  <a:pt x="857862" y="3597241"/>
                </a:cubicBezTo>
                <a:cubicBezTo>
                  <a:pt x="1378225" y="3597232"/>
                  <a:pt x="1800059" y="3175869"/>
                  <a:pt x="1800059" y="2655822"/>
                </a:cubicBezTo>
                <a:cubicBezTo>
                  <a:pt x="1800063" y="2557761"/>
                  <a:pt x="1816619" y="2463572"/>
                  <a:pt x="1846959" y="2375820"/>
                </a:cubicBezTo>
                <a:cubicBezTo>
                  <a:pt x="1849530" y="2368385"/>
                  <a:pt x="1852171" y="2360986"/>
                  <a:pt x="1854939" y="2353644"/>
                </a:cubicBezTo>
                <a:cubicBezTo>
                  <a:pt x="1860433" y="2339088"/>
                  <a:pt x="1866343" y="2324740"/>
                  <a:pt x="1872590" y="2310573"/>
                </a:cubicBezTo>
                <a:cubicBezTo>
                  <a:pt x="1885216" y="2281938"/>
                  <a:pt x="1899316" y="2254108"/>
                  <a:pt x="1914882" y="2227222"/>
                </a:cubicBezTo>
                <a:cubicBezTo>
                  <a:pt x="1915910" y="2225445"/>
                  <a:pt x="1916968" y="2223683"/>
                  <a:pt x="1918008" y="2221915"/>
                </a:cubicBezTo>
                <a:cubicBezTo>
                  <a:pt x="1980661" y="2115474"/>
                  <a:pt x="2065628" y="2023732"/>
                  <a:pt x="2166537" y="1953143"/>
                </a:cubicBezTo>
                <a:cubicBezTo>
                  <a:pt x="2212364" y="1921087"/>
                  <a:pt x="2261464" y="1893389"/>
                  <a:pt x="2313247" y="1870657"/>
                </a:cubicBezTo>
                <a:cubicBezTo>
                  <a:pt x="2333696" y="1861679"/>
                  <a:pt x="2354570" y="1853485"/>
                  <a:pt x="2375820" y="1846097"/>
                </a:cubicBezTo>
                <a:cubicBezTo>
                  <a:pt x="2386276" y="1842461"/>
                  <a:pt x="2396821" y="1839010"/>
                  <a:pt x="2407458" y="1835770"/>
                </a:cubicBezTo>
                <a:cubicBezTo>
                  <a:pt x="2417947" y="1832573"/>
                  <a:pt x="2428518" y="1829561"/>
                  <a:pt x="2439176" y="1826759"/>
                </a:cubicBezTo>
                <a:cubicBezTo>
                  <a:pt x="2461141" y="1820988"/>
                  <a:pt x="2483452" y="1816067"/>
                  <a:pt x="2506071" y="1812031"/>
                </a:cubicBezTo>
                <a:cubicBezTo>
                  <a:pt x="2520162" y="1809517"/>
                  <a:pt x="2534372" y="1807309"/>
                  <a:pt x="2548691" y="1805489"/>
                </a:cubicBezTo>
                <a:lnTo>
                  <a:pt x="2570248" y="1803063"/>
                </a:lnTo>
                <a:cubicBezTo>
                  <a:pt x="2599089" y="1800134"/>
                  <a:pt x="2628351" y="1798622"/>
                  <a:pt x="2657962" y="1798618"/>
                </a:cubicBezTo>
                <a:cubicBezTo>
                  <a:pt x="2674228" y="1798618"/>
                  <a:pt x="2690401" y="1798201"/>
                  <a:pt x="2706464" y="1797384"/>
                </a:cubicBezTo>
                <a:cubicBezTo>
                  <a:pt x="2722523" y="1796570"/>
                  <a:pt x="2738477" y="1795370"/>
                  <a:pt x="2754313" y="1793765"/>
                </a:cubicBezTo>
                <a:cubicBezTo>
                  <a:pt x="2770149" y="1792156"/>
                  <a:pt x="2785866" y="1790142"/>
                  <a:pt x="2801458" y="1787757"/>
                </a:cubicBezTo>
                <a:cubicBezTo>
                  <a:pt x="3144555" y="1735376"/>
                  <a:pt x="3426715" y="1498112"/>
                  <a:pt x="3542933" y="1180856"/>
                </a:cubicBezTo>
                <a:cubicBezTo>
                  <a:pt x="3550853" y="1159236"/>
                  <a:pt x="3557982" y="1137237"/>
                  <a:pt x="3564325" y="1114905"/>
                </a:cubicBezTo>
                <a:cubicBezTo>
                  <a:pt x="3568559" y="1100008"/>
                  <a:pt x="3572461" y="1084964"/>
                  <a:pt x="3575970" y="1069778"/>
                </a:cubicBezTo>
                <a:cubicBezTo>
                  <a:pt x="3591755" y="1001441"/>
                  <a:pt x="3600079" y="930254"/>
                  <a:pt x="3600079" y="857120"/>
                </a:cubicBezTo>
                <a:cubicBezTo>
                  <a:pt x="3600083" y="383685"/>
                  <a:pt x="3984206" y="0"/>
                  <a:pt x="4458009" y="0"/>
                </a:cubicBezTo>
                <a:close/>
                <a:moveTo>
                  <a:pt x="2657962" y="0"/>
                </a:moveTo>
                <a:cubicBezTo>
                  <a:pt x="3131858" y="0"/>
                  <a:pt x="3515815" y="383770"/>
                  <a:pt x="3515824" y="857120"/>
                </a:cubicBezTo>
                <a:cubicBezTo>
                  <a:pt x="3515824" y="1330574"/>
                  <a:pt x="3131766" y="1714363"/>
                  <a:pt x="2657962" y="1714363"/>
                </a:cubicBezTo>
                <a:cubicBezTo>
                  <a:pt x="2625431" y="1714366"/>
                  <a:pt x="2593288" y="1716002"/>
                  <a:pt x="2561612" y="1719220"/>
                </a:cubicBezTo>
                <a:cubicBezTo>
                  <a:pt x="2531461" y="1722278"/>
                  <a:pt x="2501740" y="1726799"/>
                  <a:pt x="2472499" y="1732629"/>
                </a:cubicBezTo>
                <a:cubicBezTo>
                  <a:pt x="2461849" y="1734757"/>
                  <a:pt x="2451258" y="1737061"/>
                  <a:pt x="2440739" y="1739542"/>
                </a:cubicBezTo>
                <a:cubicBezTo>
                  <a:pt x="2428665" y="1742390"/>
                  <a:pt x="2416675" y="1745449"/>
                  <a:pt x="2404783" y="1748755"/>
                </a:cubicBezTo>
                <a:cubicBezTo>
                  <a:pt x="2393319" y="1751945"/>
                  <a:pt x="2381962" y="1755395"/>
                  <a:pt x="2370675" y="1759001"/>
                </a:cubicBezTo>
                <a:cubicBezTo>
                  <a:pt x="2355645" y="1763808"/>
                  <a:pt x="2340777" y="1768981"/>
                  <a:pt x="2326080" y="1774512"/>
                </a:cubicBezTo>
                <a:cubicBezTo>
                  <a:pt x="2318619" y="1777318"/>
                  <a:pt x="2311196" y="1780200"/>
                  <a:pt x="2303823" y="1783191"/>
                </a:cubicBezTo>
                <a:cubicBezTo>
                  <a:pt x="2276183" y="1794406"/>
                  <a:pt x="2249204" y="1806900"/>
                  <a:pt x="2222942" y="1820587"/>
                </a:cubicBezTo>
                <a:cubicBezTo>
                  <a:pt x="2182331" y="1841753"/>
                  <a:pt x="2143464" y="1865783"/>
                  <a:pt x="2106598" y="1892420"/>
                </a:cubicBezTo>
                <a:cubicBezTo>
                  <a:pt x="2028240" y="1949027"/>
                  <a:pt x="1958919" y="2017346"/>
                  <a:pt x="1901267" y="2094873"/>
                </a:cubicBezTo>
                <a:cubicBezTo>
                  <a:pt x="1892854" y="2106185"/>
                  <a:pt x="1884694" y="2117694"/>
                  <a:pt x="1876787" y="2129388"/>
                </a:cubicBezTo>
                <a:cubicBezTo>
                  <a:pt x="1870076" y="2139314"/>
                  <a:pt x="1863583" y="2149395"/>
                  <a:pt x="1857244" y="2159586"/>
                </a:cubicBezTo>
                <a:cubicBezTo>
                  <a:pt x="1837452" y="2191410"/>
                  <a:pt x="1819505" y="2224488"/>
                  <a:pt x="1803556" y="2258691"/>
                </a:cubicBezTo>
                <a:cubicBezTo>
                  <a:pt x="1793870" y="2279465"/>
                  <a:pt x="1784952" y="2300651"/>
                  <a:pt x="1776775" y="2322213"/>
                </a:cubicBezTo>
                <a:cubicBezTo>
                  <a:pt x="1771901" y="2335061"/>
                  <a:pt x="1767271" y="2348024"/>
                  <a:pt x="1762953" y="2361134"/>
                </a:cubicBezTo>
                <a:cubicBezTo>
                  <a:pt x="1760787" y="2367697"/>
                  <a:pt x="1758681" y="2374291"/>
                  <a:pt x="1756655" y="2380922"/>
                </a:cubicBezTo>
                <a:cubicBezTo>
                  <a:pt x="1736888" y="2445722"/>
                  <a:pt x="1723883" y="2513476"/>
                  <a:pt x="1718558" y="2583375"/>
                </a:cubicBezTo>
                <a:cubicBezTo>
                  <a:pt x="1716739" y="2607283"/>
                  <a:pt x="1715804" y="2631443"/>
                  <a:pt x="1715804" y="2655822"/>
                </a:cubicBezTo>
                <a:cubicBezTo>
                  <a:pt x="1715804" y="2670614"/>
                  <a:pt x="1715432" y="2685316"/>
                  <a:pt x="1714691" y="2699926"/>
                </a:cubicBezTo>
                <a:cubicBezTo>
                  <a:pt x="1713954" y="2714532"/>
                  <a:pt x="1712825" y="2729044"/>
                  <a:pt x="1711359" y="2743453"/>
                </a:cubicBezTo>
                <a:cubicBezTo>
                  <a:pt x="1710630" y="2750652"/>
                  <a:pt x="1709800" y="2757822"/>
                  <a:pt x="1708894" y="2764967"/>
                </a:cubicBezTo>
                <a:cubicBezTo>
                  <a:pt x="1658859" y="3158188"/>
                  <a:pt x="1342133" y="3468290"/>
                  <a:pt x="945572" y="3508540"/>
                </a:cubicBezTo>
                <a:cubicBezTo>
                  <a:pt x="916735" y="3511464"/>
                  <a:pt x="887473" y="3512984"/>
                  <a:pt x="857862" y="3512984"/>
                </a:cubicBezTo>
                <a:cubicBezTo>
                  <a:pt x="383959" y="3512984"/>
                  <a:pt x="0" y="3129179"/>
                  <a:pt x="0" y="2655822"/>
                </a:cubicBezTo>
                <a:cubicBezTo>
                  <a:pt x="11" y="2182475"/>
                  <a:pt x="384065" y="1798618"/>
                  <a:pt x="857862" y="1798618"/>
                </a:cubicBezTo>
                <a:cubicBezTo>
                  <a:pt x="874127" y="1798618"/>
                  <a:pt x="890300" y="1798201"/>
                  <a:pt x="906363" y="1797384"/>
                </a:cubicBezTo>
                <a:cubicBezTo>
                  <a:pt x="1179356" y="1783549"/>
                  <a:pt x="1421688" y="1653644"/>
                  <a:pt x="1584895" y="1456043"/>
                </a:cubicBezTo>
                <a:cubicBezTo>
                  <a:pt x="1595119" y="1443665"/>
                  <a:pt x="1605007" y="1431007"/>
                  <a:pt x="1614600" y="1418111"/>
                </a:cubicBezTo>
                <a:cubicBezTo>
                  <a:pt x="1731108" y="1261438"/>
                  <a:pt x="1800059" y="1067343"/>
                  <a:pt x="1800059" y="857120"/>
                </a:cubicBezTo>
                <a:cubicBezTo>
                  <a:pt x="1800067" y="383689"/>
                  <a:pt x="2184063" y="11"/>
                  <a:pt x="2657962" y="0"/>
                </a:cubicBezTo>
                <a:close/>
                <a:moveTo>
                  <a:pt x="857862" y="0"/>
                </a:moveTo>
                <a:cubicBezTo>
                  <a:pt x="1331665" y="9"/>
                  <a:pt x="1715799" y="383785"/>
                  <a:pt x="1715804" y="857120"/>
                </a:cubicBezTo>
                <a:cubicBezTo>
                  <a:pt x="1715804" y="916298"/>
                  <a:pt x="1709788" y="974067"/>
                  <a:pt x="1698362" y="1029870"/>
                </a:cubicBezTo>
                <a:cubicBezTo>
                  <a:pt x="1689790" y="1071720"/>
                  <a:pt x="1678192" y="1112465"/>
                  <a:pt x="1663763" y="1151851"/>
                </a:cubicBezTo>
                <a:cubicBezTo>
                  <a:pt x="1658947" y="1164995"/>
                  <a:pt x="1653808" y="1177979"/>
                  <a:pt x="1648374" y="1190811"/>
                </a:cubicBezTo>
                <a:cubicBezTo>
                  <a:pt x="1642947" y="1203634"/>
                  <a:pt x="1637205" y="1216290"/>
                  <a:pt x="1631177" y="1228785"/>
                </a:cubicBezTo>
                <a:cubicBezTo>
                  <a:pt x="1628169" y="1235023"/>
                  <a:pt x="1625077" y="1241221"/>
                  <a:pt x="1621922" y="1247380"/>
                </a:cubicBezTo>
                <a:cubicBezTo>
                  <a:pt x="1492429" y="1499966"/>
                  <a:pt x="1241182" y="1679919"/>
                  <a:pt x="945572" y="1709922"/>
                </a:cubicBezTo>
                <a:cubicBezTo>
                  <a:pt x="938355" y="1710651"/>
                  <a:pt x="931118" y="1711304"/>
                  <a:pt x="923851" y="1711856"/>
                </a:cubicBezTo>
                <a:cubicBezTo>
                  <a:pt x="909330" y="1712960"/>
                  <a:pt x="894707" y="1713706"/>
                  <a:pt x="879995" y="1714076"/>
                </a:cubicBezTo>
                <a:cubicBezTo>
                  <a:pt x="872640" y="1714261"/>
                  <a:pt x="865260" y="1714363"/>
                  <a:pt x="857862" y="1714363"/>
                </a:cubicBezTo>
                <a:cubicBezTo>
                  <a:pt x="383961" y="1714363"/>
                  <a:pt x="0" y="1330574"/>
                  <a:pt x="0" y="857120"/>
                </a:cubicBezTo>
                <a:cubicBezTo>
                  <a:pt x="6" y="383679"/>
                  <a:pt x="384053" y="0"/>
                  <a:pt x="85786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9864C84F-9D5E-A40E-9F61-3C27136A8767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1179881" y="221020"/>
            <a:ext cx="756000" cy="507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24">
            <a:extLst>
              <a:ext uri="{FF2B5EF4-FFF2-40B4-BE49-F238E27FC236}">
                <a16:creationId xmlns:a16="http://schemas.microsoft.com/office/drawing/2014/main" id="{7DB310AE-7597-CE72-8195-AAA082C554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00101"/>
            <a:ext cx="5148264" cy="1620837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Agenda</a:t>
            </a:r>
            <a:endParaRPr lang="en-IE" dirty="0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7AA08A72-D2EF-C7E4-E88A-B251669E57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4" y="6361878"/>
            <a:ext cx="10801349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129201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HAPES 0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D1F8CA-0FDD-CA0C-F195-7DA16F0E3AB1}"/>
              </a:ext>
            </a:extLst>
          </p:cNvPr>
          <p:cNvSpPr/>
          <p:nvPr userDrawn="1"/>
        </p:nvSpPr>
        <p:spPr>
          <a:xfrm>
            <a:off x="6816724" y="0"/>
            <a:ext cx="5375276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schemeClr val="tx1"/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0B1B7CBD-072D-9357-5F71-C96EB83A5D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1EAC31-64BD-4127-B121-028AE5EC156C}" type="slidenum">
              <a:rPr lang="en-IE" smtClean="0"/>
              <a:pPr/>
              <a:t>‹N›</a:t>
            </a:fld>
            <a:endParaRPr lang="en-IE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1F56A4D-032F-9E71-C39F-C40F116BE8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61588" y="2425350"/>
            <a:ext cx="4482000" cy="34659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26">
            <a:extLst>
              <a:ext uri="{FF2B5EF4-FFF2-40B4-BE49-F238E27FC236}">
                <a16:creationId xmlns:a16="http://schemas.microsoft.com/office/drawing/2014/main" id="{BCDC7A0A-454B-4CA2-4D15-8B78785FEB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4850" y="2459463"/>
            <a:ext cx="264968" cy="278368"/>
          </a:xfrm>
          <a:prstGeom prst="roundRect">
            <a:avLst/>
          </a:prstGeom>
          <a:noFill/>
        </p:spPr>
        <p:txBody>
          <a:bodyPr wrap="none"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 b="0">
                <a:solidFill>
                  <a:schemeClr val="accent1"/>
                </a:solidFill>
                <a:latin typeface="General Sans Semibold" pitchFamily="50" charset="0"/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00</a:t>
            </a:r>
            <a:endParaRPr lang="en-IE" dirty="0"/>
          </a:p>
        </p:txBody>
      </p:sp>
      <p:sp>
        <p:nvSpPr>
          <p:cNvPr id="2" name="Text Placeholder 26">
            <a:extLst>
              <a:ext uri="{FF2B5EF4-FFF2-40B4-BE49-F238E27FC236}">
                <a16:creationId xmlns:a16="http://schemas.microsoft.com/office/drawing/2014/main" id="{B184BF8C-F82C-2600-C144-83A646710C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361588" y="2864560"/>
            <a:ext cx="4482000" cy="34659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926D0F04-E5C0-A15D-FA56-BDD03DB1566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04850" y="2898673"/>
            <a:ext cx="264968" cy="278368"/>
          </a:xfrm>
          <a:prstGeom prst="roundRect">
            <a:avLst/>
          </a:prstGeom>
          <a:noFill/>
        </p:spPr>
        <p:txBody>
          <a:bodyPr wrap="none"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 b="0">
                <a:solidFill>
                  <a:schemeClr val="accent1"/>
                </a:solidFill>
                <a:latin typeface="General Sans Semibold" pitchFamily="50" charset="0"/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00</a:t>
            </a:r>
            <a:endParaRPr lang="en-IE" dirty="0"/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C41738A2-450F-C6EE-D2AE-8EE02BF981A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361588" y="3303770"/>
            <a:ext cx="4482000" cy="34659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0BFC4E93-B9B0-50F4-3F9C-9EE543FF04D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04850" y="3337883"/>
            <a:ext cx="264968" cy="278368"/>
          </a:xfrm>
          <a:prstGeom prst="roundRect">
            <a:avLst/>
          </a:prstGeom>
          <a:noFill/>
        </p:spPr>
        <p:txBody>
          <a:bodyPr wrap="none"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 b="0">
                <a:solidFill>
                  <a:schemeClr val="accent1"/>
                </a:solidFill>
                <a:latin typeface="General Sans Semibold" pitchFamily="50" charset="0"/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00</a:t>
            </a:r>
            <a:endParaRPr lang="en-IE" dirty="0"/>
          </a:p>
        </p:txBody>
      </p:sp>
      <p:sp>
        <p:nvSpPr>
          <p:cNvPr id="26" name="Text Placeholder 26">
            <a:extLst>
              <a:ext uri="{FF2B5EF4-FFF2-40B4-BE49-F238E27FC236}">
                <a16:creationId xmlns:a16="http://schemas.microsoft.com/office/drawing/2014/main" id="{22755759-EB08-74DD-0F4D-A5137F2CAD7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61588" y="3742980"/>
            <a:ext cx="4482000" cy="34659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B205E08E-6053-48CE-869B-F3CB5B17509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04850" y="3777093"/>
            <a:ext cx="264968" cy="278368"/>
          </a:xfrm>
          <a:prstGeom prst="roundRect">
            <a:avLst/>
          </a:prstGeom>
          <a:noFill/>
        </p:spPr>
        <p:txBody>
          <a:bodyPr wrap="none"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 b="0">
                <a:solidFill>
                  <a:schemeClr val="accent1"/>
                </a:solidFill>
                <a:latin typeface="General Sans Semibold" pitchFamily="50" charset="0"/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00</a:t>
            </a:r>
            <a:endParaRPr lang="en-IE" dirty="0"/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BAE1C3BA-8CBB-FEC1-E6D7-366FEC0AA52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61588" y="4182190"/>
            <a:ext cx="4482000" cy="34659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CD971B42-B893-ED9B-EF1F-BE059AB2266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04850" y="4216303"/>
            <a:ext cx="264968" cy="278368"/>
          </a:xfrm>
          <a:prstGeom prst="roundRect">
            <a:avLst/>
          </a:prstGeom>
          <a:noFill/>
        </p:spPr>
        <p:txBody>
          <a:bodyPr wrap="none"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 b="0">
                <a:solidFill>
                  <a:schemeClr val="accent1"/>
                </a:solidFill>
                <a:latin typeface="General Sans Semibold" pitchFamily="50" charset="0"/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00</a:t>
            </a:r>
            <a:endParaRPr lang="en-IE" dirty="0"/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BA27A642-F806-054B-98C7-1D9746D92DA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361588" y="4621400"/>
            <a:ext cx="4482000" cy="34659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D7D0D699-E1C2-7F56-86EA-C0798EBDF5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04850" y="4655513"/>
            <a:ext cx="264968" cy="278368"/>
          </a:xfrm>
          <a:prstGeom prst="roundRect">
            <a:avLst/>
          </a:prstGeom>
          <a:noFill/>
        </p:spPr>
        <p:txBody>
          <a:bodyPr wrap="none"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 b="0">
                <a:solidFill>
                  <a:schemeClr val="accent1"/>
                </a:solidFill>
                <a:latin typeface="General Sans Semibold" pitchFamily="50" charset="0"/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00</a:t>
            </a:r>
            <a:endParaRPr lang="en-IE" dirty="0"/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4134B36C-2192-ECA5-1163-EC28ABE7513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361588" y="5060610"/>
            <a:ext cx="4482000" cy="34659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632DF3D8-F15E-9DB3-5CF3-B8B12831A71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04850" y="5094723"/>
            <a:ext cx="264968" cy="278368"/>
          </a:xfrm>
          <a:prstGeom prst="roundRect">
            <a:avLst/>
          </a:prstGeom>
          <a:noFill/>
        </p:spPr>
        <p:txBody>
          <a:bodyPr wrap="none"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 b="0">
                <a:solidFill>
                  <a:schemeClr val="accent1"/>
                </a:solidFill>
                <a:latin typeface="General Sans Semibold" pitchFamily="50" charset="0"/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00</a:t>
            </a:r>
            <a:endParaRPr lang="en-IE" dirty="0"/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id="{0DB6DB97-E226-A585-ACD5-29665C0987A2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361588" y="5499817"/>
            <a:ext cx="4482000" cy="34659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8B3AF2CE-9A26-F8EC-810A-DDFAF168E81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04850" y="5533930"/>
            <a:ext cx="264968" cy="278368"/>
          </a:xfrm>
          <a:prstGeom prst="roundRect">
            <a:avLst/>
          </a:prstGeom>
          <a:noFill/>
        </p:spPr>
        <p:txBody>
          <a:bodyPr wrap="none"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defRPr sz="1600" b="0">
                <a:solidFill>
                  <a:schemeClr val="accent1"/>
                </a:solidFill>
                <a:latin typeface="General Sans Semibold" pitchFamily="50" charset="0"/>
              </a:defRPr>
            </a:lvl1pPr>
            <a:lvl2pPr marL="4572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Font typeface="+mj-lt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00</a:t>
            </a:r>
            <a:endParaRPr lang="en-IE" dirty="0"/>
          </a:p>
        </p:txBody>
      </p:sp>
      <p:sp>
        <p:nvSpPr>
          <p:cNvPr id="5" name="Title 24">
            <a:extLst>
              <a:ext uri="{FF2B5EF4-FFF2-40B4-BE49-F238E27FC236}">
                <a16:creationId xmlns:a16="http://schemas.microsoft.com/office/drawing/2014/main" id="{7DB310AE-7597-CE72-8195-AAA082C554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00101"/>
            <a:ext cx="5148264" cy="1620837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Agenda</a:t>
            </a:r>
            <a:endParaRPr lang="en-IE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A174C46-C4EA-EDFB-A8E6-07D88A3749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223" t="-1" b="-1"/>
          <a:stretch>
            <a:fillRect/>
          </a:stretch>
        </p:blipFill>
        <p:spPr>
          <a:xfrm>
            <a:off x="6816724" y="0"/>
            <a:ext cx="5375276" cy="6858000"/>
          </a:xfrm>
          <a:prstGeom prst="rect">
            <a:avLst/>
          </a:prstGeom>
        </p:spPr>
      </p:pic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79DBAF79-21B7-BB53-1D79-645AF3ECB3F3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1179881" y="221020"/>
            <a:ext cx="756000" cy="5076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DF0E43C2-BBB9-F8E1-7AE1-54D20C2464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4" y="6361878"/>
            <a:ext cx="10801349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2929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0B1B7CBD-072D-9357-5F71-C96EB83A5D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1EAC31-64BD-4127-B121-028AE5EC156C}" type="slidenum">
              <a:rPr lang="en-IE" smtClean="0"/>
              <a:pPr/>
              <a:t>‹N›</a:t>
            </a:fld>
            <a:endParaRPr lang="en-IE" dirty="0"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54B79395-6436-0E5B-9A19-71F8F6AF823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2" name="Text Placeholder 22">
            <a:extLst>
              <a:ext uri="{FF2B5EF4-FFF2-40B4-BE49-F238E27FC236}">
                <a16:creationId xmlns:a16="http://schemas.microsoft.com/office/drawing/2014/main" id="{0855E141-29A3-32EB-512D-F1000BF14D5E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1179881" y="221020"/>
            <a:ext cx="756000" cy="507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1B5B2758-15D3-22B6-F5AA-036AA8D62F64}"/>
              </a:ext>
            </a:extLst>
          </p:cNvPr>
          <p:cNvSpPr>
            <a:spLocks noGrp="1" noChangeAspect="1"/>
          </p:cNvSpPr>
          <p:nvPr>
            <p:ph type="body" sz="quarter" idx="49" hasCustomPrompt="1"/>
          </p:nvPr>
        </p:nvSpPr>
        <p:spPr>
          <a:xfrm>
            <a:off x="6510375" y="2247900"/>
            <a:ext cx="4629150" cy="462915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>
            <a:norm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063CBD80-C7B4-6A68-35F5-C0F49F1AB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4" y="6361878"/>
            <a:ext cx="10801349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612439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_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1F04AA38-6B0A-A414-959B-1CC9670DC0A6}"/>
              </a:ext>
            </a:extLst>
          </p:cNvPr>
          <p:cNvSpPr>
            <a:spLocks noGrp="1" noChangeAspect="1"/>
          </p:cNvSpPr>
          <p:nvPr>
            <p:ph type="body" sz="quarter" idx="56" hasCustomPrompt="1"/>
          </p:nvPr>
        </p:nvSpPr>
        <p:spPr>
          <a:xfrm>
            <a:off x="10237200" y="4903200"/>
            <a:ext cx="1954800" cy="1954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0B1B7CBD-072D-9357-5F71-C96EB83A5D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1EAC31-64BD-4127-B121-028AE5EC156C}" type="slidenum">
              <a:rPr lang="en-IE" smtClean="0"/>
              <a:pPr/>
              <a:t>‹N›</a:t>
            </a:fld>
            <a:endParaRPr lang="en-IE" dirty="0"/>
          </a:p>
        </p:txBody>
      </p:sp>
      <p:sp>
        <p:nvSpPr>
          <p:cNvPr id="2" name="Text Placeholder 22">
            <a:extLst>
              <a:ext uri="{FF2B5EF4-FFF2-40B4-BE49-F238E27FC236}">
                <a16:creationId xmlns:a16="http://schemas.microsoft.com/office/drawing/2014/main" id="{FBE3D08D-9866-1E37-DA46-B24C7AE984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1791692"/>
            <a:ext cx="10847317" cy="1637308"/>
          </a:xfrm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4000" spc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4A4377ED-7EB4-1D10-5730-2675C70E9CEA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499344" y="605400"/>
            <a:ext cx="1460674" cy="913549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>
            <a:norm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40A60561-C0FA-A57C-DB50-6339B203EB48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1179881" y="221020"/>
            <a:ext cx="756000" cy="507600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0B12D970-2BA1-718A-ABAE-74B11A4BC0D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325" y="4996770"/>
            <a:ext cx="2977515" cy="246221"/>
          </a:xfrm>
          <a:effectLst/>
        </p:spPr>
        <p:txBody>
          <a:bodyPr lIns="0" tIns="0" rIns="0" bIns="0" anchor="t" anchorCtr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600" spc="0">
                <a:solidFill>
                  <a:schemeClr val="accent1"/>
                </a:solidFill>
                <a:effectLst/>
                <a:latin typeface="General Sans Semibold" pitchFamily="50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283A235A-B875-0B72-ECD0-AFC72762FA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325" y="5306401"/>
            <a:ext cx="2977515" cy="246221"/>
          </a:xfrm>
          <a:effectLst/>
        </p:spPr>
        <p:txBody>
          <a:bodyPr lIns="0" tIns="0" rIns="0" bIns="0" anchor="t" anchorCtr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600" spc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EE9CC2A6-DCEB-EB52-1F28-D2248CAAE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4" y="6361878"/>
            <a:ext cx="10801349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77603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ND TITLE_01_3 peo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">
            <a:extLst>
              <a:ext uri="{FF2B5EF4-FFF2-40B4-BE49-F238E27FC236}">
                <a16:creationId xmlns:a16="http://schemas.microsoft.com/office/drawing/2014/main" id="{DB3F3AF9-C867-FBA8-7E52-3C057A2EAE3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28193" y="800103"/>
            <a:ext cx="5559574" cy="5555236"/>
          </a:xfrm>
          <a:custGeom>
            <a:avLst/>
            <a:gdLst>
              <a:gd name="connsiteX0" fmla="*/ 4645761 w 5559574"/>
              <a:gd name="connsiteY0" fmla="*/ 3729136 h 5555236"/>
              <a:gd name="connsiteX1" fmla="*/ 5559549 w 5559574"/>
              <a:gd name="connsiteY1" fmla="*/ 4642193 h 5555236"/>
              <a:gd name="connsiteX2" fmla="*/ 4645761 w 5559574"/>
              <a:gd name="connsiteY2" fmla="*/ 5555236 h 5555236"/>
              <a:gd name="connsiteX3" fmla="*/ 3732088 w 5559574"/>
              <a:gd name="connsiteY3" fmla="*/ 4644183 h 5555236"/>
              <a:gd name="connsiteX4" fmla="*/ 3732101 w 5559574"/>
              <a:gd name="connsiteY4" fmla="*/ 4642180 h 5555236"/>
              <a:gd name="connsiteX5" fmla="*/ 3858688 w 5559574"/>
              <a:gd name="connsiteY5" fmla="*/ 4178205 h 5555236"/>
              <a:gd name="connsiteX6" fmla="*/ 3876021 w 5559574"/>
              <a:gd name="connsiteY6" fmla="*/ 4150099 h 5555236"/>
              <a:gd name="connsiteX7" fmla="*/ 3888116 w 5559574"/>
              <a:gd name="connsiteY7" fmla="*/ 4131712 h 5555236"/>
              <a:gd name="connsiteX8" fmla="*/ 3920215 w 5559574"/>
              <a:gd name="connsiteY8" fmla="*/ 4087171 h 5555236"/>
              <a:gd name="connsiteX9" fmla="*/ 3926956 w 5559574"/>
              <a:gd name="connsiteY9" fmla="*/ 4078504 h 5555236"/>
              <a:gd name="connsiteX10" fmla="*/ 4539602 w 5559574"/>
              <a:gd name="connsiteY10" fmla="*/ 3735222 h 5555236"/>
              <a:gd name="connsiteX11" fmla="*/ 4542080 w 5559574"/>
              <a:gd name="connsiteY11" fmla="*/ 3734953 h 5555236"/>
              <a:gd name="connsiteX12" fmla="*/ 4586274 w 5559574"/>
              <a:gd name="connsiteY12" fmla="*/ 3731037 h 5555236"/>
              <a:gd name="connsiteX13" fmla="*/ 4599281 w 5559574"/>
              <a:gd name="connsiteY13" fmla="*/ 3730292 h 5555236"/>
              <a:gd name="connsiteX14" fmla="*/ 4621455 w 5559574"/>
              <a:gd name="connsiteY14" fmla="*/ 3729444 h 5555236"/>
              <a:gd name="connsiteX15" fmla="*/ 4634102 w 5559574"/>
              <a:gd name="connsiteY15" fmla="*/ 3729188 h 5555236"/>
              <a:gd name="connsiteX16" fmla="*/ 4645761 w 5559574"/>
              <a:gd name="connsiteY16" fmla="*/ 3729136 h 5555236"/>
              <a:gd name="connsiteX17" fmla="*/ 913787 w 5559574"/>
              <a:gd name="connsiteY17" fmla="*/ 3729136 h 5555236"/>
              <a:gd name="connsiteX18" fmla="*/ 1827525 w 5559574"/>
              <a:gd name="connsiteY18" fmla="*/ 4635144 h 5555236"/>
              <a:gd name="connsiteX19" fmla="*/ 1827486 w 5559574"/>
              <a:gd name="connsiteY19" fmla="*/ 4642180 h 5555236"/>
              <a:gd name="connsiteX20" fmla="*/ 1827525 w 5559574"/>
              <a:gd name="connsiteY20" fmla="*/ 4649203 h 5555236"/>
              <a:gd name="connsiteX21" fmla="*/ 913787 w 5559574"/>
              <a:gd name="connsiteY21" fmla="*/ 5555236 h 5555236"/>
              <a:gd name="connsiteX22" fmla="*/ 0 w 5559574"/>
              <a:gd name="connsiteY22" fmla="*/ 4642193 h 5555236"/>
              <a:gd name="connsiteX23" fmla="*/ 913787 w 5559574"/>
              <a:gd name="connsiteY23" fmla="*/ 3729136 h 5555236"/>
              <a:gd name="connsiteX24" fmla="*/ 4645786 w 5559574"/>
              <a:gd name="connsiteY24" fmla="*/ 1864620 h 5555236"/>
              <a:gd name="connsiteX25" fmla="*/ 5559574 w 5559574"/>
              <a:gd name="connsiteY25" fmla="*/ 2777561 h 5555236"/>
              <a:gd name="connsiteX26" fmla="*/ 4645786 w 5559574"/>
              <a:gd name="connsiteY26" fmla="*/ 3690604 h 5555236"/>
              <a:gd name="connsiteX27" fmla="*/ 4621660 w 5559574"/>
              <a:gd name="connsiteY27" fmla="*/ 3690913 h 5555236"/>
              <a:gd name="connsiteX28" fmla="*/ 4583771 w 5559574"/>
              <a:gd name="connsiteY28" fmla="*/ 3692595 h 5555236"/>
              <a:gd name="connsiteX29" fmla="*/ 4560441 w 5559574"/>
              <a:gd name="connsiteY29" fmla="*/ 3694379 h 5555236"/>
              <a:gd name="connsiteX30" fmla="*/ 4524490 w 5559574"/>
              <a:gd name="connsiteY30" fmla="*/ 3698257 h 5555236"/>
              <a:gd name="connsiteX31" fmla="*/ 3872246 w 5559574"/>
              <a:gd name="connsiteY31" fmla="*/ 4087171 h 5555236"/>
              <a:gd name="connsiteX32" fmla="*/ 3843575 w 5559574"/>
              <a:gd name="connsiteY32" fmla="*/ 4129311 h 5555236"/>
              <a:gd name="connsiteX33" fmla="*/ 3837437 w 5559574"/>
              <a:gd name="connsiteY33" fmla="*/ 4139005 h 5555236"/>
              <a:gd name="connsiteX34" fmla="*/ 3816085 w 5559574"/>
              <a:gd name="connsiteY34" fmla="*/ 4174918 h 5555236"/>
              <a:gd name="connsiteX35" fmla="*/ 3808985 w 5559574"/>
              <a:gd name="connsiteY35" fmla="*/ 4187706 h 5555236"/>
              <a:gd name="connsiteX36" fmla="*/ 3797737 w 5559574"/>
              <a:gd name="connsiteY36" fmla="*/ 4208982 h 5555236"/>
              <a:gd name="connsiteX37" fmla="*/ 3782522 w 5559574"/>
              <a:gd name="connsiteY37" fmla="*/ 4240066 h 5555236"/>
              <a:gd name="connsiteX38" fmla="*/ 3693556 w 5559574"/>
              <a:gd name="connsiteY38" fmla="*/ 4642193 h 5555236"/>
              <a:gd name="connsiteX39" fmla="*/ 3693556 w 5559574"/>
              <a:gd name="connsiteY39" fmla="*/ 4644183 h 5555236"/>
              <a:gd name="connsiteX40" fmla="*/ 2779794 w 5559574"/>
              <a:gd name="connsiteY40" fmla="*/ 5555223 h 5555236"/>
              <a:gd name="connsiteX41" fmla="*/ 1866044 w 5559574"/>
              <a:gd name="connsiteY41" fmla="*/ 4649203 h 5555236"/>
              <a:gd name="connsiteX42" fmla="*/ 1866095 w 5559574"/>
              <a:gd name="connsiteY42" fmla="*/ 4642193 h 5555236"/>
              <a:gd name="connsiteX43" fmla="*/ 1866044 w 5559574"/>
              <a:gd name="connsiteY43" fmla="*/ 4635157 h 5555236"/>
              <a:gd name="connsiteX44" fmla="*/ 2779794 w 5559574"/>
              <a:gd name="connsiteY44" fmla="*/ 3729124 h 5555236"/>
              <a:gd name="connsiteX45" fmla="*/ 2804741 w 5559574"/>
              <a:gd name="connsiteY45" fmla="*/ 3728803 h 5555236"/>
              <a:gd name="connsiteX46" fmla="*/ 2840243 w 5559574"/>
              <a:gd name="connsiteY46" fmla="*/ 3727236 h 5555236"/>
              <a:gd name="connsiteX47" fmla="*/ 2854046 w 5559574"/>
              <a:gd name="connsiteY47" fmla="*/ 3726273 h 5555236"/>
              <a:gd name="connsiteX48" fmla="*/ 2875989 w 5559574"/>
              <a:gd name="connsiteY48" fmla="*/ 3724309 h 5555236"/>
              <a:gd name="connsiteX49" fmla="*/ 2890562 w 5559574"/>
              <a:gd name="connsiteY49" fmla="*/ 3722742 h 5555236"/>
              <a:gd name="connsiteX50" fmla="*/ 2911362 w 5559574"/>
              <a:gd name="connsiteY50" fmla="*/ 3720097 h 5555236"/>
              <a:gd name="connsiteX51" fmla="*/ 2950510 w 5559574"/>
              <a:gd name="connsiteY51" fmla="*/ 3713870 h 5555236"/>
              <a:gd name="connsiteX52" fmla="*/ 2992239 w 5559574"/>
              <a:gd name="connsiteY52" fmla="*/ 3705345 h 5555236"/>
              <a:gd name="connsiteX53" fmla="*/ 3032286 w 5559574"/>
              <a:gd name="connsiteY53" fmla="*/ 3695304 h 5555236"/>
              <a:gd name="connsiteX54" fmla="*/ 3059545 w 5559574"/>
              <a:gd name="connsiteY54" fmla="*/ 3687382 h 5555236"/>
              <a:gd name="connsiteX55" fmla="*/ 3111738 w 5559574"/>
              <a:gd name="connsiteY55" fmla="*/ 3669702 h 5555236"/>
              <a:gd name="connsiteX56" fmla="*/ 3125130 w 5559574"/>
              <a:gd name="connsiteY56" fmla="*/ 3664617 h 5555236"/>
              <a:gd name="connsiteX57" fmla="*/ 3187133 w 5559574"/>
              <a:gd name="connsiteY57" fmla="*/ 3637910 h 5555236"/>
              <a:gd name="connsiteX58" fmla="*/ 3197918 w 5559574"/>
              <a:gd name="connsiteY58" fmla="*/ 3632710 h 5555236"/>
              <a:gd name="connsiteX59" fmla="*/ 3269602 w 5559574"/>
              <a:gd name="connsiteY59" fmla="*/ 3593742 h 5555236"/>
              <a:gd name="connsiteX60" fmla="*/ 3305849 w 5559574"/>
              <a:gd name="connsiteY60" fmla="*/ 3570862 h 5555236"/>
              <a:gd name="connsiteX61" fmla="*/ 3732101 w 5559574"/>
              <a:gd name="connsiteY61" fmla="*/ 2777561 h 5555236"/>
              <a:gd name="connsiteX62" fmla="*/ 4645786 w 5559574"/>
              <a:gd name="connsiteY62" fmla="*/ 1864620 h 5555236"/>
              <a:gd name="connsiteX63" fmla="*/ 2779794 w 5559574"/>
              <a:gd name="connsiteY63" fmla="*/ 0 h 5555236"/>
              <a:gd name="connsiteX64" fmla="*/ 4645786 w 5559574"/>
              <a:gd name="connsiteY64" fmla="*/ 0 h 5555236"/>
              <a:gd name="connsiteX65" fmla="*/ 4657599 w 5559574"/>
              <a:gd name="connsiteY65" fmla="*/ 75 h 5555236"/>
              <a:gd name="connsiteX66" fmla="*/ 5559574 w 5559574"/>
              <a:gd name="connsiteY66" fmla="*/ 912997 h 5555236"/>
              <a:gd name="connsiteX67" fmla="*/ 4645786 w 5559574"/>
              <a:gd name="connsiteY67" fmla="*/ 1825998 h 5555236"/>
              <a:gd name="connsiteX68" fmla="*/ 2779794 w 5559574"/>
              <a:gd name="connsiteY68" fmla="*/ 1825998 h 5555236"/>
              <a:gd name="connsiteX69" fmla="*/ 1866005 w 5559574"/>
              <a:gd name="connsiteY69" fmla="*/ 912997 h 5555236"/>
              <a:gd name="connsiteX70" fmla="*/ 2779794 w 5559574"/>
              <a:gd name="connsiteY70" fmla="*/ 0 h 5555236"/>
              <a:gd name="connsiteX71" fmla="*/ 913787 w 5559574"/>
              <a:gd name="connsiteY71" fmla="*/ 0 h 5555236"/>
              <a:gd name="connsiteX72" fmla="*/ 1827474 w 5559574"/>
              <a:gd name="connsiteY72" fmla="*/ 913047 h 5555236"/>
              <a:gd name="connsiteX73" fmla="*/ 2779781 w 5559574"/>
              <a:gd name="connsiteY73" fmla="*/ 1864620 h 5555236"/>
              <a:gd name="connsiteX74" fmla="*/ 3693569 w 5559574"/>
              <a:gd name="connsiteY74" fmla="*/ 2777561 h 5555236"/>
              <a:gd name="connsiteX75" fmla="*/ 3200499 w 5559574"/>
              <a:gd name="connsiteY75" fmla="*/ 3588285 h 5555236"/>
              <a:gd name="connsiteX76" fmla="*/ 3190882 w 5559574"/>
              <a:gd name="connsiteY76" fmla="*/ 3593190 h 5555236"/>
              <a:gd name="connsiteX77" fmla="*/ 3121034 w 5559574"/>
              <a:gd name="connsiteY77" fmla="*/ 3624788 h 5555236"/>
              <a:gd name="connsiteX78" fmla="*/ 3108464 w 5559574"/>
              <a:gd name="connsiteY78" fmla="*/ 3629744 h 5555236"/>
              <a:gd name="connsiteX79" fmla="*/ 3079780 w 5559574"/>
              <a:gd name="connsiteY79" fmla="*/ 3640247 h 5555236"/>
              <a:gd name="connsiteX80" fmla="*/ 3033082 w 5559574"/>
              <a:gd name="connsiteY80" fmla="*/ 3655064 h 5555236"/>
              <a:gd name="connsiteX81" fmla="*/ 2994563 w 5559574"/>
              <a:gd name="connsiteY81" fmla="*/ 3665233 h 5555236"/>
              <a:gd name="connsiteX82" fmla="*/ 2966277 w 5559574"/>
              <a:gd name="connsiteY82" fmla="*/ 3671563 h 5555236"/>
              <a:gd name="connsiteX83" fmla="*/ 2939596 w 5559574"/>
              <a:gd name="connsiteY83" fmla="*/ 3676673 h 5555236"/>
              <a:gd name="connsiteX84" fmla="*/ 2920748 w 5559574"/>
              <a:gd name="connsiteY84" fmla="*/ 3679806 h 5555236"/>
              <a:gd name="connsiteX85" fmla="*/ 2849282 w 5559574"/>
              <a:gd name="connsiteY85" fmla="*/ 3687998 h 5555236"/>
              <a:gd name="connsiteX86" fmla="*/ 2815629 w 5559574"/>
              <a:gd name="connsiteY86" fmla="*/ 3689924 h 5555236"/>
              <a:gd name="connsiteX87" fmla="*/ 2779781 w 5559574"/>
              <a:gd name="connsiteY87" fmla="*/ 3690604 h 5555236"/>
              <a:gd name="connsiteX88" fmla="*/ 1865993 w 5559574"/>
              <a:gd name="connsiteY88" fmla="*/ 2777561 h 5555236"/>
              <a:gd name="connsiteX89" fmla="*/ 913787 w 5559574"/>
              <a:gd name="connsiteY89" fmla="*/ 1826101 h 5555236"/>
              <a:gd name="connsiteX90" fmla="*/ 0 w 5559574"/>
              <a:gd name="connsiteY90" fmla="*/ 913047 h 5555236"/>
              <a:gd name="connsiteX91" fmla="*/ 913787 w 5559574"/>
              <a:gd name="connsiteY91" fmla="*/ 0 h 555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559574" h="5555236">
                <a:moveTo>
                  <a:pt x="4645761" y="3729136"/>
                </a:moveTo>
                <a:cubicBezTo>
                  <a:pt x="5150399" y="3729136"/>
                  <a:pt x="5559549" y="4137991"/>
                  <a:pt x="5559549" y="4642193"/>
                </a:cubicBezTo>
                <a:cubicBezTo>
                  <a:pt x="5559549" y="5146382"/>
                  <a:pt x="5150489" y="5555236"/>
                  <a:pt x="4645761" y="5555236"/>
                </a:cubicBezTo>
                <a:cubicBezTo>
                  <a:pt x="4141700" y="5555236"/>
                  <a:pt x="3733167" y="5147460"/>
                  <a:pt x="3732088" y="4644183"/>
                </a:cubicBezTo>
                <a:cubicBezTo>
                  <a:pt x="3732088" y="4643515"/>
                  <a:pt x="3732101" y="4642848"/>
                  <a:pt x="3732101" y="4642180"/>
                </a:cubicBezTo>
                <a:cubicBezTo>
                  <a:pt x="3732101" y="4472799"/>
                  <a:pt x="3778260" y="4314177"/>
                  <a:pt x="3858688" y="4178205"/>
                </a:cubicBezTo>
                <a:cubicBezTo>
                  <a:pt x="3864298" y="4168716"/>
                  <a:pt x="3870076" y="4159356"/>
                  <a:pt x="3876021" y="4150099"/>
                </a:cubicBezTo>
                <a:cubicBezTo>
                  <a:pt x="3879989" y="4143910"/>
                  <a:pt x="3884007" y="4137785"/>
                  <a:pt x="3888116" y="4131712"/>
                </a:cubicBezTo>
                <a:cubicBezTo>
                  <a:pt x="3898375" y="4116536"/>
                  <a:pt x="3909083" y="4101680"/>
                  <a:pt x="3920215" y="4087171"/>
                </a:cubicBezTo>
                <a:cubicBezTo>
                  <a:pt x="3922449" y="4084269"/>
                  <a:pt x="3924696" y="4081380"/>
                  <a:pt x="3926956" y="4078504"/>
                </a:cubicBezTo>
                <a:cubicBezTo>
                  <a:pt x="4073637" y="3891970"/>
                  <a:pt x="4291462" y="3763919"/>
                  <a:pt x="4539602" y="3735222"/>
                </a:cubicBezTo>
                <a:cubicBezTo>
                  <a:pt x="4540424" y="3735133"/>
                  <a:pt x="4541245" y="3735043"/>
                  <a:pt x="4542080" y="3734953"/>
                </a:cubicBezTo>
                <a:cubicBezTo>
                  <a:pt x="4556704" y="3733297"/>
                  <a:pt x="4571445" y="3731987"/>
                  <a:pt x="4586274" y="3731037"/>
                </a:cubicBezTo>
                <a:cubicBezTo>
                  <a:pt x="4590601" y="3730754"/>
                  <a:pt x="4594941" y="3730510"/>
                  <a:pt x="4599281" y="3730292"/>
                </a:cubicBezTo>
                <a:cubicBezTo>
                  <a:pt x="4606651" y="3729920"/>
                  <a:pt x="4614034" y="3729637"/>
                  <a:pt x="4621455" y="3729444"/>
                </a:cubicBezTo>
                <a:cubicBezTo>
                  <a:pt x="4625654" y="3729329"/>
                  <a:pt x="4629878" y="3729239"/>
                  <a:pt x="4634102" y="3729188"/>
                </a:cubicBezTo>
                <a:cubicBezTo>
                  <a:pt x="4637980" y="3729136"/>
                  <a:pt x="4641870" y="3729136"/>
                  <a:pt x="4645761" y="3729136"/>
                </a:cubicBezTo>
                <a:close/>
                <a:moveTo>
                  <a:pt x="913787" y="3729136"/>
                </a:moveTo>
                <a:cubicBezTo>
                  <a:pt x="1416128" y="3729136"/>
                  <a:pt x="1823737" y="4134139"/>
                  <a:pt x="1827525" y="4635144"/>
                </a:cubicBezTo>
                <a:cubicBezTo>
                  <a:pt x="1827512" y="4637481"/>
                  <a:pt x="1827486" y="4639830"/>
                  <a:pt x="1827486" y="4642180"/>
                </a:cubicBezTo>
                <a:cubicBezTo>
                  <a:pt x="1827486" y="4644517"/>
                  <a:pt x="1827512" y="4646854"/>
                  <a:pt x="1827525" y="4649203"/>
                </a:cubicBezTo>
                <a:cubicBezTo>
                  <a:pt x="1823750" y="5150221"/>
                  <a:pt x="1416128" y="5555236"/>
                  <a:pt x="913787" y="5555236"/>
                </a:cubicBezTo>
                <a:cubicBezTo>
                  <a:pt x="409105" y="5555236"/>
                  <a:pt x="3" y="5146433"/>
                  <a:pt x="0" y="4642193"/>
                </a:cubicBezTo>
                <a:cubicBezTo>
                  <a:pt x="0" y="4137939"/>
                  <a:pt x="409102" y="3729136"/>
                  <a:pt x="913787" y="3729136"/>
                </a:cubicBezTo>
                <a:close/>
                <a:moveTo>
                  <a:pt x="4645786" y="1864620"/>
                </a:moveTo>
                <a:cubicBezTo>
                  <a:pt x="5150425" y="1864620"/>
                  <a:pt x="5559574" y="2273372"/>
                  <a:pt x="5559574" y="2777561"/>
                </a:cubicBezTo>
                <a:cubicBezTo>
                  <a:pt x="5559574" y="3281866"/>
                  <a:pt x="5150527" y="3690604"/>
                  <a:pt x="4645786" y="3690604"/>
                </a:cubicBezTo>
                <a:cubicBezTo>
                  <a:pt x="4637723" y="3690604"/>
                  <a:pt x="4629685" y="3690707"/>
                  <a:pt x="4621660" y="3690913"/>
                </a:cubicBezTo>
                <a:cubicBezTo>
                  <a:pt x="4608975" y="3691221"/>
                  <a:pt x="4596341" y="3691786"/>
                  <a:pt x="4583771" y="3692595"/>
                </a:cubicBezTo>
                <a:cubicBezTo>
                  <a:pt x="4575964" y="3693095"/>
                  <a:pt x="4568183" y="3693699"/>
                  <a:pt x="4560441" y="3694379"/>
                </a:cubicBezTo>
                <a:cubicBezTo>
                  <a:pt x="4548384" y="3695458"/>
                  <a:pt x="4536405" y="3696742"/>
                  <a:pt x="4524490" y="3698257"/>
                </a:cubicBezTo>
                <a:cubicBezTo>
                  <a:pt x="4256192" y="3732346"/>
                  <a:pt x="4022791" y="3877987"/>
                  <a:pt x="3872246" y="4087171"/>
                </a:cubicBezTo>
                <a:cubicBezTo>
                  <a:pt x="3862334" y="4100948"/>
                  <a:pt x="3852756" y="4114995"/>
                  <a:pt x="3843575" y="4129311"/>
                </a:cubicBezTo>
                <a:cubicBezTo>
                  <a:pt x="3841508" y="4132534"/>
                  <a:pt x="3839466" y="4135770"/>
                  <a:pt x="3837437" y="4139005"/>
                </a:cubicBezTo>
                <a:cubicBezTo>
                  <a:pt x="3830068" y="4150805"/>
                  <a:pt x="3822941" y="4162784"/>
                  <a:pt x="3816085" y="4174918"/>
                </a:cubicBezTo>
                <a:cubicBezTo>
                  <a:pt x="3813684" y="4179168"/>
                  <a:pt x="3811322" y="4183430"/>
                  <a:pt x="3808985" y="4187706"/>
                </a:cubicBezTo>
                <a:cubicBezTo>
                  <a:pt x="3805146" y="4194742"/>
                  <a:pt x="3801397" y="4201843"/>
                  <a:pt x="3797737" y="4208982"/>
                </a:cubicBezTo>
                <a:cubicBezTo>
                  <a:pt x="3792486" y="4219240"/>
                  <a:pt x="3787414" y="4229602"/>
                  <a:pt x="3782522" y="4240066"/>
                </a:cubicBezTo>
                <a:cubicBezTo>
                  <a:pt x="3725437" y="4362223"/>
                  <a:pt x="3693556" y="4498491"/>
                  <a:pt x="3693556" y="4642193"/>
                </a:cubicBezTo>
                <a:cubicBezTo>
                  <a:pt x="3693556" y="4642848"/>
                  <a:pt x="3693556" y="4643515"/>
                  <a:pt x="3693556" y="4644183"/>
                </a:cubicBezTo>
                <a:cubicBezTo>
                  <a:pt x="3692478" y="5147460"/>
                  <a:pt x="3283752" y="5555223"/>
                  <a:pt x="2779794" y="5555223"/>
                </a:cubicBezTo>
                <a:cubicBezTo>
                  <a:pt x="2277505" y="5555223"/>
                  <a:pt x="1869819" y="5150170"/>
                  <a:pt x="1866044" y="4649203"/>
                </a:cubicBezTo>
                <a:cubicBezTo>
                  <a:pt x="1866057" y="4646867"/>
                  <a:pt x="1866095" y="4644530"/>
                  <a:pt x="1866095" y="4642193"/>
                </a:cubicBezTo>
                <a:cubicBezTo>
                  <a:pt x="1866095" y="4639843"/>
                  <a:pt x="1866057" y="4637494"/>
                  <a:pt x="1866044" y="4635157"/>
                </a:cubicBezTo>
                <a:cubicBezTo>
                  <a:pt x="1869819" y="4134190"/>
                  <a:pt x="2277505" y="3729124"/>
                  <a:pt x="2779794" y="3729124"/>
                </a:cubicBezTo>
                <a:cubicBezTo>
                  <a:pt x="2788139" y="3729124"/>
                  <a:pt x="2796460" y="3729021"/>
                  <a:pt x="2804741" y="3728803"/>
                </a:cubicBezTo>
                <a:cubicBezTo>
                  <a:pt x="2816631" y="3728495"/>
                  <a:pt x="2828469" y="3727968"/>
                  <a:pt x="2840243" y="3727236"/>
                </a:cubicBezTo>
                <a:cubicBezTo>
                  <a:pt x="2844852" y="3726941"/>
                  <a:pt x="2849462" y="3726620"/>
                  <a:pt x="2854046" y="3726273"/>
                </a:cubicBezTo>
                <a:cubicBezTo>
                  <a:pt x="2861390" y="3725708"/>
                  <a:pt x="2868696" y="3725041"/>
                  <a:pt x="2875989" y="3724309"/>
                </a:cubicBezTo>
                <a:cubicBezTo>
                  <a:pt x="2880855" y="3723821"/>
                  <a:pt x="2885721" y="3723307"/>
                  <a:pt x="2890562" y="3722742"/>
                </a:cubicBezTo>
                <a:cubicBezTo>
                  <a:pt x="2897521" y="3721946"/>
                  <a:pt x="2904454" y="3721060"/>
                  <a:pt x="2911362" y="3720097"/>
                </a:cubicBezTo>
                <a:cubicBezTo>
                  <a:pt x="2924497" y="3718287"/>
                  <a:pt x="2937555" y="3716207"/>
                  <a:pt x="2950510" y="3713870"/>
                </a:cubicBezTo>
                <a:cubicBezTo>
                  <a:pt x="2964531" y="3711328"/>
                  <a:pt x="2978436" y="3708490"/>
                  <a:pt x="2992239" y="3705345"/>
                </a:cubicBezTo>
                <a:cubicBezTo>
                  <a:pt x="3005695" y="3702276"/>
                  <a:pt x="3019048" y="3698925"/>
                  <a:pt x="3032286" y="3695304"/>
                </a:cubicBezTo>
                <a:cubicBezTo>
                  <a:pt x="3041428" y="3692787"/>
                  <a:pt x="3050519" y="3690155"/>
                  <a:pt x="3059545" y="3687382"/>
                </a:cubicBezTo>
                <a:cubicBezTo>
                  <a:pt x="3077161" y="3681989"/>
                  <a:pt x="3094572" y="3676083"/>
                  <a:pt x="3111738" y="3669702"/>
                </a:cubicBezTo>
                <a:cubicBezTo>
                  <a:pt x="3116206" y="3668045"/>
                  <a:pt x="3120675" y="3666350"/>
                  <a:pt x="3125130" y="3664617"/>
                </a:cubicBezTo>
                <a:cubicBezTo>
                  <a:pt x="3146161" y="3656425"/>
                  <a:pt x="3166846" y="3647515"/>
                  <a:pt x="3187133" y="3637910"/>
                </a:cubicBezTo>
                <a:cubicBezTo>
                  <a:pt x="3190741" y="3636203"/>
                  <a:pt x="3194336" y="3634457"/>
                  <a:pt x="3197918" y="3632710"/>
                </a:cubicBezTo>
                <a:cubicBezTo>
                  <a:pt x="3222429" y="3620718"/>
                  <a:pt x="3246337" y="3607724"/>
                  <a:pt x="3269602" y="3593742"/>
                </a:cubicBezTo>
                <a:cubicBezTo>
                  <a:pt x="3281864" y="3586385"/>
                  <a:pt x="3293946" y="3578758"/>
                  <a:pt x="3305849" y="3570862"/>
                </a:cubicBezTo>
                <a:cubicBezTo>
                  <a:pt x="3562732" y="3400453"/>
                  <a:pt x="3732101" y="3108800"/>
                  <a:pt x="3732101" y="2777561"/>
                </a:cubicBezTo>
                <a:cubicBezTo>
                  <a:pt x="3732101" y="2273269"/>
                  <a:pt x="4141148" y="1864620"/>
                  <a:pt x="4645786" y="1864620"/>
                </a:cubicBezTo>
                <a:close/>
                <a:moveTo>
                  <a:pt x="2779794" y="0"/>
                </a:moveTo>
                <a:lnTo>
                  <a:pt x="4645786" y="0"/>
                </a:lnTo>
                <a:lnTo>
                  <a:pt x="4657599" y="75"/>
                </a:lnTo>
                <a:cubicBezTo>
                  <a:pt x="5156845" y="6392"/>
                  <a:pt x="5559574" y="412718"/>
                  <a:pt x="5559574" y="912997"/>
                </a:cubicBezTo>
                <a:cubicBezTo>
                  <a:pt x="5559574" y="1417221"/>
                  <a:pt x="5150476" y="1825998"/>
                  <a:pt x="4645786" y="1825998"/>
                </a:cubicBezTo>
                <a:lnTo>
                  <a:pt x="2779794" y="1825998"/>
                </a:lnTo>
                <a:cubicBezTo>
                  <a:pt x="2275104" y="1825998"/>
                  <a:pt x="1866005" y="1417221"/>
                  <a:pt x="1866005" y="912997"/>
                </a:cubicBezTo>
                <a:cubicBezTo>
                  <a:pt x="1866005" y="408780"/>
                  <a:pt x="2275104" y="1"/>
                  <a:pt x="2779794" y="0"/>
                </a:cubicBezTo>
                <a:close/>
                <a:moveTo>
                  <a:pt x="913787" y="0"/>
                </a:moveTo>
                <a:cubicBezTo>
                  <a:pt x="1418516" y="0"/>
                  <a:pt x="1827474" y="408848"/>
                  <a:pt x="1827474" y="913047"/>
                </a:cubicBezTo>
                <a:cubicBezTo>
                  <a:pt x="1827474" y="1438548"/>
                  <a:pt x="2253906" y="1864607"/>
                  <a:pt x="2779781" y="1864620"/>
                </a:cubicBezTo>
                <a:cubicBezTo>
                  <a:pt x="3284419" y="1864620"/>
                  <a:pt x="3693569" y="2273372"/>
                  <a:pt x="3693569" y="2777561"/>
                </a:cubicBezTo>
                <a:cubicBezTo>
                  <a:pt x="3693569" y="3130255"/>
                  <a:pt x="3493437" y="3436199"/>
                  <a:pt x="3200499" y="3588285"/>
                </a:cubicBezTo>
                <a:cubicBezTo>
                  <a:pt x="3197302" y="3589941"/>
                  <a:pt x="3194092" y="3591572"/>
                  <a:pt x="3190882" y="3593190"/>
                </a:cubicBezTo>
                <a:cubicBezTo>
                  <a:pt x="3168130" y="3604668"/>
                  <a:pt x="3144826" y="3615210"/>
                  <a:pt x="3121034" y="3624788"/>
                </a:cubicBezTo>
                <a:cubicBezTo>
                  <a:pt x="3116861" y="3626470"/>
                  <a:pt x="3112663" y="3628127"/>
                  <a:pt x="3108464" y="3629744"/>
                </a:cubicBezTo>
                <a:cubicBezTo>
                  <a:pt x="3098975" y="3633404"/>
                  <a:pt x="3089410" y="3636896"/>
                  <a:pt x="3079780" y="3640247"/>
                </a:cubicBezTo>
                <a:cubicBezTo>
                  <a:pt x="3064398" y="3645589"/>
                  <a:pt x="3048824" y="3650532"/>
                  <a:pt x="3033082" y="3655064"/>
                </a:cubicBezTo>
                <a:cubicBezTo>
                  <a:pt x="3020345" y="3658723"/>
                  <a:pt x="3007506" y="3662113"/>
                  <a:pt x="2994563" y="3665233"/>
                </a:cubicBezTo>
                <a:cubicBezTo>
                  <a:pt x="2985190" y="3667480"/>
                  <a:pt x="2975766" y="3669599"/>
                  <a:pt x="2966277" y="3671563"/>
                </a:cubicBezTo>
                <a:cubicBezTo>
                  <a:pt x="2957431" y="3673399"/>
                  <a:pt x="2948546" y="3675107"/>
                  <a:pt x="2939596" y="3676673"/>
                </a:cubicBezTo>
                <a:cubicBezTo>
                  <a:pt x="2933331" y="3677778"/>
                  <a:pt x="2927052" y="3678831"/>
                  <a:pt x="2920748" y="3679806"/>
                </a:cubicBezTo>
                <a:cubicBezTo>
                  <a:pt x="2897213" y="3683440"/>
                  <a:pt x="2873382" y="3686188"/>
                  <a:pt x="2849282" y="3687998"/>
                </a:cubicBezTo>
                <a:cubicBezTo>
                  <a:pt x="2838124" y="3688845"/>
                  <a:pt x="2826903" y="3689487"/>
                  <a:pt x="2815629" y="3689924"/>
                </a:cubicBezTo>
                <a:cubicBezTo>
                  <a:pt x="2803740" y="3690373"/>
                  <a:pt x="2791786" y="3690604"/>
                  <a:pt x="2779781" y="3690604"/>
                </a:cubicBezTo>
                <a:cubicBezTo>
                  <a:pt x="2275142" y="3690604"/>
                  <a:pt x="1865993" y="3281853"/>
                  <a:pt x="1865993" y="2777561"/>
                </a:cubicBezTo>
                <a:cubicBezTo>
                  <a:pt x="1865993" y="2251968"/>
                  <a:pt x="1439663" y="1826101"/>
                  <a:pt x="913787" y="1826101"/>
                </a:cubicBezTo>
                <a:cubicBezTo>
                  <a:pt x="409155" y="1826088"/>
                  <a:pt x="0" y="1417247"/>
                  <a:pt x="0" y="913047"/>
                </a:cubicBezTo>
                <a:cubicBezTo>
                  <a:pt x="2" y="408852"/>
                  <a:pt x="409056" y="1"/>
                  <a:pt x="9137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ext Placeholder">
            <a:extLst>
              <a:ext uri="{FF2B5EF4-FFF2-40B4-BE49-F238E27FC236}">
                <a16:creationId xmlns:a16="http://schemas.microsoft.com/office/drawing/2014/main" id="{981FC581-23BA-2F6C-9FD3-FD124D501C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3248980"/>
            <a:ext cx="5163034" cy="317651"/>
          </a:xfrm>
          <a:effectLst/>
        </p:spPr>
        <p:txBody>
          <a:bodyPr lIns="0" tIns="0" rIns="0" bIns="0" anchor="t" anchorCtr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2000" spc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6041EF7B-61AE-6DF6-6C84-DEF06C830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700808"/>
            <a:ext cx="5163034" cy="1459220"/>
          </a:xfrm>
        </p:spPr>
        <p:txBody>
          <a:bodyPr lIns="0" tIns="0" rIns="0" bIns="0" anchor="b" anchorCtr="0"/>
          <a:lstStyle>
            <a:lvl1pPr algn="l">
              <a:defRPr sz="4600" b="0">
                <a:solidFill>
                  <a:schemeClr val="accent5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Logo">
            <a:extLst>
              <a:ext uri="{FF2B5EF4-FFF2-40B4-BE49-F238E27FC236}">
                <a16:creationId xmlns:a16="http://schemas.microsoft.com/office/drawing/2014/main" id="{986CC9A8-B330-9460-BA9A-4A13C12C9974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702347" y="701323"/>
            <a:ext cx="2044800" cy="680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attern outline">
            <a:extLst>
              <a:ext uri="{FF2B5EF4-FFF2-40B4-BE49-F238E27FC236}">
                <a16:creationId xmlns:a16="http://schemas.microsoft.com/office/drawing/2014/main" id="{78CD51A4-A7E6-2372-E264-AED8C3F6FE6B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5993949" y="765563"/>
            <a:ext cx="5637600" cy="56232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FD887F-1C05-4802-F207-8FDAE9B6EAA1}"/>
              </a:ext>
            </a:extLst>
          </p:cNvPr>
          <p:cNvGrpSpPr/>
          <p:nvPr userDrawn="1"/>
        </p:nvGrpSpPr>
        <p:grpSpPr>
          <a:xfrm>
            <a:off x="12392024" y="0"/>
            <a:ext cx="3286126" cy="4919504"/>
            <a:chOff x="12392024" y="0"/>
            <a:chExt cx="3286126" cy="491950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C1E451F-C578-3290-1843-979D990F4135}"/>
                </a:ext>
              </a:extLst>
            </p:cNvPr>
            <p:cNvSpPr/>
            <p:nvPr userDrawn="1"/>
          </p:nvSpPr>
          <p:spPr>
            <a:xfrm>
              <a:off x="12392024" y="0"/>
              <a:ext cx="3286126" cy="4919504"/>
            </a:xfrm>
            <a:prstGeom prst="roundRect">
              <a:avLst>
                <a:gd name="adj" fmla="val 5983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396000" rIns="144000" bIns="162000" rtlCol="0" anchor="t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US" sz="1200" b="0" dirty="0">
                  <a:solidFill>
                    <a:schemeClr val="tx1"/>
                  </a:solidFill>
                  <a:latin typeface="General Sans Semibold" pitchFamily="50" charset="0"/>
                </a:rPr>
                <a:t>How to Replace the Image</a:t>
              </a:r>
              <a:endParaRPr lang="uk-UA" sz="1200" b="0" dirty="0">
                <a:solidFill>
                  <a:schemeClr val="tx1"/>
                </a:solidFill>
                <a:latin typeface="+mn-lt"/>
              </a:endParaRPr>
            </a:p>
            <a:p>
              <a:pPr algn="l"/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The background image is placed behind other graphic element, which can make it hard to select directly on the slide. Please follow these steps to replace the image easily:</a:t>
              </a:r>
            </a:p>
            <a:p>
              <a:pPr algn="l"/>
              <a:endParaRPr lang="en-US" sz="1200" b="0" dirty="0">
                <a:solidFill>
                  <a:schemeClr val="tx1"/>
                </a:solidFill>
                <a:latin typeface="+mn-lt"/>
              </a:endParaRPr>
            </a:p>
            <a:p>
              <a:pPr marL="0" indent="0" algn="l" defTabSz="457200" rtl="0" eaLnBrk="1" latinLnBrk="0" hangingPunct="1">
                <a:spcAft>
                  <a:spcPts val="600"/>
                </a:spcAft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General Sans Medium" pitchFamily="50" charset="0"/>
                </a:rPr>
                <a:t>1. </a:t>
              </a:r>
              <a:r>
                <a:rPr lang="en-US" sz="1200" b="0" kern="1200" dirty="0">
                  <a:solidFill>
                    <a:schemeClr val="tx1"/>
                  </a:solidFill>
                  <a:latin typeface="General Sans Semibold" pitchFamily="50" charset="0"/>
                  <a:ea typeface="+mn-ea"/>
                  <a:cs typeface="+mn-cs"/>
                </a:rPr>
                <a:t>Open the Selection Pane</a:t>
              </a:r>
            </a:p>
            <a:p>
              <a:pPr marL="0" indent="0" algn="l"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Go to Home → Select → Selection Pane.</a:t>
              </a:r>
            </a:p>
            <a:p>
              <a:pPr marL="0" indent="0" algn="l" defTabSz="457200" rtl="0" eaLnBrk="1" latinLnBrk="0" hangingPunct="1">
                <a:buFont typeface="+mj-lt"/>
                <a:buNone/>
              </a:pPr>
              <a:endParaRPr lang="en-US" sz="1200" b="0" kern="1200" dirty="0">
                <a:solidFill>
                  <a:schemeClr val="tx1"/>
                </a:solidFill>
                <a:latin typeface="General Sans Medium" pitchFamily="50" charset="0"/>
                <a:ea typeface="+mn-ea"/>
                <a:cs typeface="+mn-cs"/>
              </a:endParaRPr>
            </a:p>
            <a:p>
              <a:pPr marL="0" indent="0" algn="l" defTabSz="457200" rtl="0" eaLnBrk="1" latinLnBrk="0" hangingPunct="1">
                <a:spcAft>
                  <a:spcPts val="600"/>
                </a:spcAft>
                <a:buFont typeface="+mj-lt"/>
                <a:buNone/>
              </a:pPr>
              <a:r>
                <a:rPr lang="en-US" sz="1200" b="0" kern="1200" dirty="0">
                  <a:solidFill>
                    <a:schemeClr val="tx1"/>
                  </a:solidFill>
                  <a:latin typeface="General Sans Medium" pitchFamily="50" charset="0"/>
                  <a:ea typeface="+mn-ea"/>
                  <a:cs typeface="+mn-cs"/>
                </a:rPr>
                <a:t>2. </a:t>
              </a:r>
              <a:r>
                <a:rPr lang="en-US" sz="1200" b="0" kern="1200" dirty="0">
                  <a:solidFill>
                    <a:schemeClr val="tx1"/>
                  </a:solidFill>
                  <a:latin typeface="General Sans Semibold" pitchFamily="50" charset="0"/>
                  <a:ea typeface="+mn-ea"/>
                  <a:cs typeface="+mn-cs"/>
                </a:rPr>
                <a:t>Select the Image</a:t>
              </a:r>
            </a:p>
            <a:p>
              <a:pPr marL="0" indent="0" algn="l"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In the pane, find and select the image (e.g. "Picture").</a:t>
              </a:r>
            </a:p>
            <a:p>
              <a:pPr marL="0" indent="0" algn="l">
                <a:buFont typeface="+mj-lt"/>
                <a:buNone/>
              </a:pPr>
              <a:endParaRPr lang="en-US" sz="1200" b="0" dirty="0">
                <a:solidFill>
                  <a:schemeClr val="tx1"/>
                </a:solidFill>
                <a:latin typeface="+mn-lt"/>
              </a:endParaRPr>
            </a:p>
            <a:p>
              <a:pPr marL="0" indent="0" algn="l" defTabSz="457200" rtl="0" eaLnBrk="1" latinLnBrk="0" hangingPunct="1">
                <a:spcAft>
                  <a:spcPts val="600"/>
                </a:spcAft>
                <a:buFont typeface="+mj-lt"/>
                <a:buNone/>
              </a:pPr>
              <a:r>
                <a:rPr lang="en-US" sz="1200" b="0" kern="1200" dirty="0">
                  <a:solidFill>
                    <a:schemeClr val="tx1"/>
                  </a:solidFill>
                  <a:latin typeface="General Sans Medium" pitchFamily="50" charset="0"/>
                  <a:ea typeface="+mn-ea"/>
                  <a:cs typeface="+mn-cs"/>
                </a:rPr>
                <a:t>3. </a:t>
              </a:r>
              <a:r>
                <a:rPr lang="en-US" sz="1200" b="0" kern="1200" dirty="0">
                  <a:solidFill>
                    <a:schemeClr val="tx1"/>
                  </a:solidFill>
                  <a:latin typeface="General Sans Semibold" pitchFamily="50" charset="0"/>
                  <a:ea typeface="+mn-ea"/>
                  <a:cs typeface="+mn-cs"/>
                </a:rPr>
                <a:t>Delete and Insert New Image</a:t>
              </a:r>
            </a:p>
            <a:p>
              <a:pPr marL="0" indent="0" algn="l"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Press Delete, then go to Insert → Pictures to add a new one.</a:t>
              </a:r>
            </a:p>
            <a:p>
              <a:pPr marL="0" indent="0" algn="l">
                <a:buFont typeface="+mj-lt"/>
                <a:buNone/>
              </a:pPr>
              <a:endParaRPr lang="en-US" sz="1200" b="0" dirty="0">
                <a:solidFill>
                  <a:schemeClr val="tx1"/>
                </a:solidFill>
                <a:latin typeface="General Sans Medium" pitchFamily="50" charset="0"/>
              </a:endParaRPr>
            </a:p>
            <a:p>
              <a:pPr marL="0" indent="0" algn="l" defTabSz="457200" rtl="0" eaLnBrk="1" latinLnBrk="0" hangingPunct="1">
                <a:spcAft>
                  <a:spcPts val="600"/>
                </a:spcAft>
                <a:buFont typeface="+mj-lt"/>
                <a:buNone/>
              </a:pPr>
              <a:r>
                <a:rPr lang="en-US" sz="1200" b="0" kern="1200" dirty="0">
                  <a:solidFill>
                    <a:schemeClr val="tx1"/>
                  </a:solidFill>
                  <a:latin typeface="General Sans Semibold" pitchFamily="50" charset="0"/>
                  <a:ea typeface="+mn-ea"/>
                  <a:cs typeface="+mn-cs"/>
                </a:rPr>
                <a:t>4. Send to Back</a:t>
              </a:r>
            </a:p>
            <a:p>
              <a:pPr marL="0" indent="0" algn="l"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Right-click the new image → Send to Back.</a:t>
              </a:r>
            </a:p>
          </p:txBody>
        </p:sp>
        <p:pic>
          <p:nvPicPr>
            <p:cNvPr id="10" name="Graphic 9" descr="Warning with solid fill">
              <a:extLst>
                <a:ext uri="{FF2B5EF4-FFF2-40B4-BE49-F238E27FC236}">
                  <a16:creationId xmlns:a16="http://schemas.microsoft.com/office/drawing/2014/main" id="{12052B6D-AC6C-7BEE-D11B-DFD1075398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593413" y="138619"/>
              <a:ext cx="225871" cy="225871"/>
            </a:xfrm>
            <a:prstGeom prst="rect">
              <a:avLst/>
            </a:prstGeom>
          </p:spPr>
        </p:pic>
      </p:grp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1C49BF37-48C7-2AE6-5AD4-BF6C07A66B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5325" y="4289425"/>
            <a:ext cx="774700" cy="7747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E872C0A9-756F-B741-0EA3-D0A7B529FF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5" y="5146582"/>
            <a:ext cx="126014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General Sans Semibold" pitchFamily="50" charset="0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FC6CF02D-6FDF-2A93-F6E6-AEEA36C854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5342935"/>
            <a:ext cx="126014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3" name="Picture Placeholder 13">
            <a:extLst>
              <a:ext uri="{FF2B5EF4-FFF2-40B4-BE49-F238E27FC236}">
                <a16:creationId xmlns:a16="http://schemas.microsoft.com/office/drawing/2014/main" id="{2B5979B6-2D53-A7DF-9FDD-175555FB71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135522" y="4289425"/>
            <a:ext cx="774700" cy="7747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CEA7DA48-C20F-A611-6087-B4B85ABFC4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5560" y="5146582"/>
            <a:ext cx="126014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General Sans Semibold" pitchFamily="50" charset="0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1AB45191-5E19-D8A7-0C45-606D628A23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35560" y="5342935"/>
            <a:ext cx="126014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DD46D9F1-E048-F032-16FA-0B293D31A1E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575720" y="4289425"/>
            <a:ext cx="774700" cy="7747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17AFECC7-0009-AC1F-DF59-E5C1A75952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75720" y="5146582"/>
            <a:ext cx="126014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General Sans Semibold" pitchFamily="50" charset="0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89CC46BD-B0DD-6A7F-9A79-671DEBB25CC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75720" y="5342935"/>
            <a:ext cx="126014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DD8CD9F-6627-46EE-C7D2-2E801F1960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2347" y="6219485"/>
            <a:ext cx="20448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D342855E-D9F2-4461-9717-F068402BD8B2}" type="datetime1">
              <a:rPr lang="sv-SE" smtClean="0"/>
              <a:t>2025-10-27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753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_1.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1F04AA38-6B0A-A414-959B-1CC9670DC0A6}"/>
              </a:ext>
            </a:extLst>
          </p:cNvPr>
          <p:cNvSpPr>
            <a:spLocks noGrp="1" noChangeAspect="1"/>
          </p:cNvSpPr>
          <p:nvPr>
            <p:ph type="body" sz="quarter" idx="56" hasCustomPrompt="1"/>
          </p:nvPr>
        </p:nvSpPr>
        <p:spPr>
          <a:xfrm>
            <a:off x="10237200" y="4903200"/>
            <a:ext cx="1954800" cy="1954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C82BD3C-46C8-8EC7-DD22-974A453B01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46125" y="4810617"/>
            <a:ext cx="947208" cy="947208"/>
          </a:xfrm>
          <a:custGeom>
            <a:avLst/>
            <a:gdLst>
              <a:gd name="connsiteX0" fmla="*/ 473604 w 947208"/>
              <a:gd name="connsiteY0" fmla="*/ 0 h 947208"/>
              <a:gd name="connsiteX1" fmla="*/ 947208 w 947208"/>
              <a:gd name="connsiteY1" fmla="*/ 473604 h 947208"/>
              <a:gd name="connsiteX2" fmla="*/ 473604 w 947208"/>
              <a:gd name="connsiteY2" fmla="*/ 947208 h 947208"/>
              <a:gd name="connsiteX3" fmla="*/ 0 w 947208"/>
              <a:gd name="connsiteY3" fmla="*/ 473604 h 947208"/>
              <a:gd name="connsiteX4" fmla="*/ 473604 w 947208"/>
              <a:gd name="connsiteY4" fmla="*/ 0 h 94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7208" h="947208">
                <a:moveTo>
                  <a:pt x="473604" y="0"/>
                </a:moveTo>
                <a:cubicBezTo>
                  <a:pt x="735168" y="0"/>
                  <a:pt x="947208" y="212040"/>
                  <a:pt x="947208" y="473604"/>
                </a:cubicBezTo>
                <a:cubicBezTo>
                  <a:pt x="947208" y="735168"/>
                  <a:pt x="735168" y="947208"/>
                  <a:pt x="473604" y="947208"/>
                </a:cubicBezTo>
                <a:cubicBezTo>
                  <a:pt x="212040" y="947208"/>
                  <a:pt x="0" y="735168"/>
                  <a:pt x="0" y="473604"/>
                </a:cubicBezTo>
                <a:cubicBezTo>
                  <a:pt x="0" y="212040"/>
                  <a:pt x="212040" y="0"/>
                  <a:pt x="47360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0B1B7CBD-072D-9357-5F71-C96EB83A5D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1EAC31-64BD-4127-B121-028AE5EC156C}" type="slidenum">
              <a:rPr lang="en-IE" smtClean="0"/>
              <a:pPr/>
              <a:t>‹N›</a:t>
            </a:fld>
            <a:endParaRPr lang="en-IE" dirty="0"/>
          </a:p>
        </p:txBody>
      </p:sp>
      <p:sp>
        <p:nvSpPr>
          <p:cNvPr id="2" name="Text Placeholder 22">
            <a:extLst>
              <a:ext uri="{FF2B5EF4-FFF2-40B4-BE49-F238E27FC236}">
                <a16:creationId xmlns:a16="http://schemas.microsoft.com/office/drawing/2014/main" id="{FBE3D08D-9866-1E37-DA46-B24C7AE984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1791692"/>
            <a:ext cx="10847317" cy="1637308"/>
          </a:xfrm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4000" spc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4A4377ED-7EB4-1D10-5730-2675C70E9CEA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499344" y="605400"/>
            <a:ext cx="1460674" cy="913549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>
            <a:norm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40A60561-C0FA-A57C-DB50-6339B203EB48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1179881" y="221020"/>
            <a:ext cx="756000" cy="507600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0B12D970-2BA1-718A-ABAE-74B11A4BC0D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06905" y="4996770"/>
            <a:ext cx="2977515" cy="246221"/>
          </a:xfrm>
          <a:effectLst/>
        </p:spPr>
        <p:txBody>
          <a:bodyPr lIns="0" tIns="0" rIns="0" bIns="0" anchor="t" anchorCtr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600" spc="0">
                <a:solidFill>
                  <a:schemeClr val="accent1"/>
                </a:solidFill>
                <a:effectLst/>
                <a:latin typeface="General Sans Semibold" pitchFamily="50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283A235A-B875-0B72-ECD0-AFC72762FA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06905" y="5306401"/>
            <a:ext cx="2977515" cy="246221"/>
          </a:xfrm>
          <a:effectLst/>
        </p:spPr>
        <p:txBody>
          <a:bodyPr lIns="0" tIns="0" rIns="0" bIns="0" anchor="t" anchorCtr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600" spc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E12A3315-CF6B-2BDB-6F99-72816ED673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4" y="6361878"/>
            <a:ext cx="10801349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234530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_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3F736A05-1F3F-F9EB-FA66-DE0F0091F2EA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-669" y="519146"/>
            <a:ext cx="11314800" cy="6339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31,43 cm</a:t>
            </a: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0B1B7CBD-072D-9357-5F71-C96EB83A5D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1EAC31-64BD-4127-B121-028AE5EC156C}" type="slidenum">
              <a:rPr lang="en-IE" smtClean="0"/>
              <a:pPr/>
              <a:t>‹N›</a:t>
            </a:fld>
            <a:endParaRPr lang="en-IE" dirty="0"/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82209907-30E7-FBAD-375A-D5A41AC58B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23905" y="2135005"/>
            <a:ext cx="5709203" cy="1637308"/>
          </a:xfrm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3600" spc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C015DDF1-D906-CF35-F0AE-1DF667C16459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871863" y="1189691"/>
            <a:ext cx="1047600" cy="6552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A1ECB1A0-BFB9-EEA4-A72A-85BD7814B0D6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1179881" y="221020"/>
            <a:ext cx="756000" cy="507600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1985283C-27B6-6D60-4859-42A00BF97D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4461" y="5583011"/>
            <a:ext cx="1753340" cy="215444"/>
          </a:xfrm>
          <a:effectLst/>
        </p:spPr>
        <p:txBody>
          <a:bodyPr wrap="square" lIns="0" tIns="0" rIns="0" bIns="0" anchor="t" anchorCtr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400" spc="0">
                <a:solidFill>
                  <a:schemeClr val="accent1"/>
                </a:solidFill>
                <a:effectLst/>
                <a:latin typeface="General Sans Semibold" pitchFamily="50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EE347858-C3B3-B2CD-3553-05A4261FF50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4461" y="5878353"/>
            <a:ext cx="1753340" cy="215444"/>
          </a:xfrm>
          <a:effectLst/>
        </p:spPr>
        <p:txBody>
          <a:bodyPr wrap="square" lIns="0" tIns="0" rIns="0" bIns="0" anchor="t" anchorCtr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400" spc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38489488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_2.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3F736A05-1F3F-F9EB-FA66-DE0F0091F2EA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-669" y="519146"/>
            <a:ext cx="11314800" cy="6339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31,43 cm</a:t>
            </a: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0B1B7CBD-072D-9357-5F71-C96EB83A5D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1EAC31-64BD-4127-B121-028AE5EC156C}" type="slidenum">
              <a:rPr lang="en-IE" smtClean="0"/>
              <a:pPr/>
              <a:t>‹N›</a:t>
            </a:fld>
            <a:endParaRPr lang="en-IE" dirty="0"/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82209907-30E7-FBAD-375A-D5A41AC58B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23905" y="2135005"/>
            <a:ext cx="5709203" cy="1637308"/>
          </a:xfrm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3600" spc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C015DDF1-D906-CF35-F0AE-1DF667C16459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871863" y="1189691"/>
            <a:ext cx="1047600" cy="6552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A1ECB1A0-BFB9-EEA4-A72A-85BD7814B0D6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1179881" y="221020"/>
            <a:ext cx="756000" cy="507600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12CF44C7-04DF-071D-A2BC-E98408C61F3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64460" y="4524176"/>
            <a:ext cx="947208" cy="947208"/>
          </a:xfrm>
          <a:custGeom>
            <a:avLst/>
            <a:gdLst>
              <a:gd name="connsiteX0" fmla="*/ 473604 w 947208"/>
              <a:gd name="connsiteY0" fmla="*/ 0 h 947208"/>
              <a:gd name="connsiteX1" fmla="*/ 947208 w 947208"/>
              <a:gd name="connsiteY1" fmla="*/ 473604 h 947208"/>
              <a:gd name="connsiteX2" fmla="*/ 473604 w 947208"/>
              <a:gd name="connsiteY2" fmla="*/ 947208 h 947208"/>
              <a:gd name="connsiteX3" fmla="*/ 0 w 947208"/>
              <a:gd name="connsiteY3" fmla="*/ 473604 h 947208"/>
              <a:gd name="connsiteX4" fmla="*/ 473604 w 947208"/>
              <a:gd name="connsiteY4" fmla="*/ 0 h 94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7208" h="947208">
                <a:moveTo>
                  <a:pt x="473604" y="0"/>
                </a:moveTo>
                <a:cubicBezTo>
                  <a:pt x="735168" y="0"/>
                  <a:pt x="947208" y="212040"/>
                  <a:pt x="947208" y="473604"/>
                </a:cubicBezTo>
                <a:cubicBezTo>
                  <a:pt x="947208" y="735168"/>
                  <a:pt x="735168" y="947208"/>
                  <a:pt x="473604" y="947208"/>
                </a:cubicBezTo>
                <a:cubicBezTo>
                  <a:pt x="212040" y="947208"/>
                  <a:pt x="0" y="735168"/>
                  <a:pt x="0" y="473604"/>
                </a:cubicBezTo>
                <a:cubicBezTo>
                  <a:pt x="0" y="212040"/>
                  <a:pt x="212040" y="0"/>
                  <a:pt x="47360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452E7BCA-BDE1-0BBB-28A7-4C3FEE2A0A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4461" y="5583011"/>
            <a:ext cx="1753340" cy="215444"/>
          </a:xfrm>
          <a:effectLst/>
        </p:spPr>
        <p:txBody>
          <a:bodyPr wrap="square" lIns="0" tIns="0" rIns="0" bIns="0" anchor="t" anchorCtr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400" spc="0">
                <a:solidFill>
                  <a:schemeClr val="accent1"/>
                </a:solidFill>
                <a:effectLst/>
                <a:latin typeface="General Sans Semibold" pitchFamily="50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AD857FDB-53C8-EBBF-3ABC-53000720C57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4461" y="5878353"/>
            <a:ext cx="1753340" cy="215444"/>
          </a:xfrm>
          <a:effectLst/>
        </p:spPr>
        <p:txBody>
          <a:bodyPr wrap="square" lIns="0" tIns="0" rIns="0" bIns="0" anchor="t" anchorCtr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400" spc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21974373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_0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0B1B7CBD-072D-9357-5F71-C96EB83A5D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1EAC31-64BD-4127-B121-028AE5EC156C}" type="slidenum">
              <a:rPr lang="en-IE" smtClean="0"/>
              <a:pPr/>
              <a:t>‹N›</a:t>
            </a:fld>
            <a:endParaRPr lang="en-IE" dirty="0"/>
          </a:p>
        </p:txBody>
      </p:sp>
      <p:sp>
        <p:nvSpPr>
          <p:cNvPr id="2" name="Text Placeholder 22">
            <a:extLst>
              <a:ext uri="{FF2B5EF4-FFF2-40B4-BE49-F238E27FC236}">
                <a16:creationId xmlns:a16="http://schemas.microsoft.com/office/drawing/2014/main" id="{FBE3D08D-9866-1E37-DA46-B24C7AE984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1791692"/>
            <a:ext cx="10847317" cy="1637308"/>
          </a:xfrm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4000" b="0" i="0" spc="0">
                <a:solidFill>
                  <a:schemeClr val="accent1"/>
                </a:solidFill>
                <a:effectLst/>
                <a:latin typeface="General Sans" pitchFamily="50" charset="0"/>
                <a:cs typeface="Poppins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096A01F3-28A7-1F21-E776-6901EF9245EB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1179881" y="221020"/>
            <a:ext cx="756000" cy="507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29638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_0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AC5444F7-B0E8-6902-6932-00D6EC8322BF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1" y="1"/>
            <a:ext cx="12192000" cy="685799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274" t="-40749" r="-3087" b="-46557"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0B1B7CBD-072D-9357-5F71-C96EB83A5D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1EAC31-64BD-4127-B121-028AE5EC156C}" type="slidenum">
              <a:rPr lang="en-IE" smtClean="0"/>
              <a:pPr/>
              <a:t>‹N›</a:t>
            </a:fld>
            <a:endParaRPr lang="en-IE" dirty="0"/>
          </a:p>
        </p:txBody>
      </p:sp>
      <p:sp>
        <p:nvSpPr>
          <p:cNvPr id="2" name="Text Placeholder 22">
            <a:extLst>
              <a:ext uri="{FF2B5EF4-FFF2-40B4-BE49-F238E27FC236}">
                <a16:creationId xmlns:a16="http://schemas.microsoft.com/office/drawing/2014/main" id="{FBE3D08D-9866-1E37-DA46-B24C7AE984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3157" y="1364973"/>
            <a:ext cx="8230176" cy="4161183"/>
          </a:xfrm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7200" b="0" i="0" spc="0">
                <a:solidFill>
                  <a:schemeClr val="accent1"/>
                </a:solidFill>
                <a:effectLst/>
                <a:latin typeface="General Sans" pitchFamily="50" charset="0"/>
                <a:cs typeface="Poppins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908AD7DA-BC1D-A837-F7DD-B6365B6AC746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1179881" y="221020"/>
            <a:ext cx="756000" cy="5076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59434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70168-D3A8-135E-FF2B-2C971CA06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3375"/>
            <a:ext cx="10801350" cy="10972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148DF8-7B95-106A-209C-D963986507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1EAC31-64BD-4127-B121-028AE5EC156C}" type="slidenum">
              <a:rPr lang="en-IE" smtClean="0"/>
              <a:pPr/>
              <a:t>‹N›</a:t>
            </a:fld>
            <a:endParaRPr lang="en-IE" dirty="0"/>
          </a:p>
        </p:txBody>
      </p:sp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90B4B175-DBE8-0131-019D-02729DC8C068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1179881" y="221020"/>
            <a:ext cx="756000" cy="507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524264D0-D5B2-8DC9-960B-9C56EDAC6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4" y="6361878"/>
            <a:ext cx="10801349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417570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_0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6D737-2911-407B-EAC4-E79C914B6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3375"/>
            <a:ext cx="10801350" cy="1097280"/>
          </a:xfr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906015-C100-7EA7-BD6D-F3272E891C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1EAC31-64BD-4127-B121-028AE5EC156C}" type="slidenum">
              <a:rPr lang="en-IE" smtClean="0"/>
              <a:pPr/>
              <a:t>‹N›</a:t>
            </a:fld>
            <a:endParaRPr lang="en-IE" dirty="0"/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E10D848F-0EDF-3C10-22A1-F1818432026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5325" y="1600200"/>
            <a:ext cx="10801349" cy="4529139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General Sans" pitchFamily="2" charset="77"/>
              </a:defRPr>
            </a:lvl1pPr>
            <a:lvl2pPr>
              <a:defRPr b="0" i="0">
                <a:solidFill>
                  <a:schemeClr val="tx2"/>
                </a:solidFill>
                <a:latin typeface="General Sans" pitchFamily="2" charset="77"/>
              </a:defRPr>
            </a:lvl2pPr>
            <a:lvl3pPr>
              <a:defRPr b="0" i="0">
                <a:solidFill>
                  <a:schemeClr val="tx2"/>
                </a:solidFill>
                <a:latin typeface="General Sans" pitchFamily="2" charset="77"/>
              </a:defRPr>
            </a:lvl3pPr>
            <a:lvl4pPr>
              <a:defRPr b="0" i="0">
                <a:solidFill>
                  <a:schemeClr val="tx2"/>
                </a:solidFill>
                <a:latin typeface="General Sans" pitchFamily="2" charset="77"/>
              </a:defRPr>
            </a:lvl4pPr>
            <a:lvl5pPr>
              <a:defRPr b="0" i="0">
                <a:solidFill>
                  <a:schemeClr val="tx2"/>
                </a:solidFill>
                <a:latin typeface="General San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0BE62144-E39B-56ED-2CA0-F5D080C71AE6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11179881" y="221020"/>
            <a:ext cx="756000" cy="507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C26AE360-4302-CD22-2F17-8C806A213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4" y="6361878"/>
            <a:ext cx="10801349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497995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_PHONE and LAPT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BE92FA9-C90A-5D43-DCF0-4F8FF93B1FEA}"/>
              </a:ext>
            </a:extLst>
          </p:cNvPr>
          <p:cNvSpPr/>
          <p:nvPr userDrawn="1"/>
        </p:nvSpPr>
        <p:spPr>
          <a:xfrm>
            <a:off x="4868718" y="1650261"/>
            <a:ext cx="5329382" cy="3563089"/>
          </a:xfrm>
          <a:prstGeom prst="roundRect">
            <a:avLst>
              <a:gd name="adj" fmla="val 4212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FA5C1C-F540-ADFC-931D-37C09DF59E94}"/>
              </a:ext>
            </a:extLst>
          </p:cNvPr>
          <p:cNvSpPr/>
          <p:nvPr userDrawn="1"/>
        </p:nvSpPr>
        <p:spPr>
          <a:xfrm>
            <a:off x="1001104" y="1662961"/>
            <a:ext cx="1931956" cy="4008425"/>
          </a:xfrm>
          <a:prstGeom prst="roundRect">
            <a:avLst>
              <a:gd name="adj" fmla="val 1009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885FA77-2011-C67E-B311-DAB220BB7EB2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4274689" y="1301410"/>
            <a:ext cx="6526403" cy="42574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D737-2911-407B-EAC4-E79C914B6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3375"/>
            <a:ext cx="10801350" cy="1097280"/>
          </a:xfr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906015-C100-7EA7-BD6D-F3272E891C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1EAC31-64BD-4127-B121-028AE5EC156C}" type="slidenum">
              <a:rPr lang="en-IE" smtClean="0"/>
              <a:pPr/>
              <a:t>‹N›</a:t>
            </a:fld>
            <a:endParaRPr lang="en-IE" dirty="0"/>
          </a:p>
        </p:txBody>
      </p: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0BE62144-E39B-56ED-2CA0-F5D080C71AE6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11179881" y="221020"/>
            <a:ext cx="756000" cy="5076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5104F73-9BA0-C236-CB34-0C412DD14C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5582" y="1546808"/>
            <a:ext cx="2408400" cy="4287600"/>
          </a:xfrm>
          <a:prstGeom prst="rect">
            <a:avLst/>
          </a:prstGeom>
          <a:blipFill>
            <a:blip r:embed="rId5"/>
            <a:srcRect/>
            <a:stretch>
              <a:fillRect l="-39013" r="-39013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8BBA3BA2-EAD8-AAE6-5049-5D90541937B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42329" y="1742425"/>
            <a:ext cx="5189890" cy="3375675"/>
          </a:xfrm>
          <a:prstGeom prst="round2SameRect">
            <a:avLst>
              <a:gd name="adj1" fmla="val 1640"/>
              <a:gd name="adj2" fmla="val 0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D9AB686F-BD5E-067F-23C7-39D0ED7867D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43258" y="1690687"/>
            <a:ext cx="1835674" cy="3991939"/>
          </a:xfrm>
          <a:prstGeom prst="roundRect">
            <a:avLst>
              <a:gd name="adj" fmla="val 9444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6557AFE6-4868-BA5E-7E2D-69FB908844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4" y="6361878"/>
            <a:ext cx="10801349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800046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_PH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6D737-2911-407B-EAC4-E79C914B6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3375"/>
            <a:ext cx="10801350" cy="1097280"/>
          </a:xfr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906015-C100-7EA7-BD6D-F3272E891C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1EAC31-64BD-4127-B121-028AE5EC156C}" type="slidenum">
              <a:rPr lang="en-IE" smtClean="0"/>
              <a:pPr/>
              <a:t>‹N›</a:t>
            </a:fld>
            <a:endParaRPr lang="en-IE" dirty="0"/>
          </a:p>
        </p:txBody>
      </p: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0BE62144-E39B-56ED-2CA0-F5D080C71AE6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11179881" y="221020"/>
            <a:ext cx="756000" cy="507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54300-E42E-4C4E-6FE7-77916F59E1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0950" y="1402174"/>
            <a:ext cx="5861052" cy="4742295"/>
          </a:xfrm>
          <a:custGeom>
            <a:avLst/>
            <a:gdLst>
              <a:gd name="connsiteX0" fmla="*/ 397736 w 5482282"/>
              <a:gd name="connsiteY0" fmla="*/ 0 h 4742295"/>
              <a:gd name="connsiteX1" fmla="*/ 5482282 w 5482282"/>
              <a:gd name="connsiteY1" fmla="*/ 0 h 4742295"/>
              <a:gd name="connsiteX2" fmla="*/ 5482282 w 5482282"/>
              <a:gd name="connsiteY2" fmla="*/ 4742295 h 4742295"/>
              <a:gd name="connsiteX3" fmla="*/ 397736 w 5482282"/>
              <a:gd name="connsiteY3" fmla="*/ 4742295 h 4742295"/>
              <a:gd name="connsiteX4" fmla="*/ 0 w 5482282"/>
              <a:gd name="connsiteY4" fmla="*/ 4344559 h 4742295"/>
              <a:gd name="connsiteX5" fmla="*/ 0 w 5482282"/>
              <a:gd name="connsiteY5" fmla="*/ 397736 h 4742295"/>
              <a:gd name="connsiteX6" fmla="*/ 397736 w 5482282"/>
              <a:gd name="connsiteY6" fmla="*/ 0 h 474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82282" h="4742295">
                <a:moveTo>
                  <a:pt x="397736" y="0"/>
                </a:moveTo>
                <a:lnTo>
                  <a:pt x="5482282" y="0"/>
                </a:lnTo>
                <a:lnTo>
                  <a:pt x="5482282" y="4742295"/>
                </a:lnTo>
                <a:lnTo>
                  <a:pt x="397736" y="4742295"/>
                </a:lnTo>
                <a:cubicBezTo>
                  <a:pt x="178072" y="4742295"/>
                  <a:pt x="0" y="4564223"/>
                  <a:pt x="0" y="4344559"/>
                </a:cubicBezTo>
                <a:lnTo>
                  <a:pt x="0" y="397736"/>
                </a:lnTo>
                <a:cubicBezTo>
                  <a:pt x="0" y="178072"/>
                  <a:pt x="178072" y="0"/>
                  <a:pt x="397736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1F9AD15-6DA2-6DA9-13CB-5D735F535E1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5325" y="1600200"/>
            <a:ext cx="5400675" cy="4529139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General Sans" pitchFamily="2" charset="77"/>
              </a:defRPr>
            </a:lvl1pPr>
            <a:lvl2pPr>
              <a:defRPr b="0" i="0">
                <a:solidFill>
                  <a:schemeClr val="tx2"/>
                </a:solidFill>
                <a:latin typeface="General Sans" pitchFamily="2" charset="77"/>
              </a:defRPr>
            </a:lvl2pPr>
            <a:lvl3pPr>
              <a:defRPr b="0" i="0">
                <a:solidFill>
                  <a:schemeClr val="tx2"/>
                </a:solidFill>
                <a:latin typeface="General Sans" pitchFamily="2" charset="77"/>
              </a:defRPr>
            </a:lvl3pPr>
            <a:lvl4pPr>
              <a:defRPr b="0" i="0">
                <a:solidFill>
                  <a:schemeClr val="tx2"/>
                </a:solidFill>
                <a:latin typeface="General Sans" pitchFamily="2" charset="77"/>
              </a:defRPr>
            </a:lvl4pPr>
            <a:lvl5pPr>
              <a:defRPr b="0" i="0">
                <a:solidFill>
                  <a:schemeClr val="tx2"/>
                </a:solidFill>
                <a:latin typeface="General San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885FA77-2011-C67E-B311-DAB220BB7E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57276" y="1629521"/>
            <a:ext cx="2408400" cy="4287600"/>
          </a:xfrm>
          <a:prstGeom prst="rect">
            <a:avLst/>
          </a:prstGeom>
          <a:blipFill>
            <a:blip r:embed="rId4"/>
            <a:srcRect/>
            <a:stretch>
              <a:fillRect l="-39013" r="-39013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133CC391-03EB-C937-BDD3-F2BC29E1BF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22469" y="1765298"/>
            <a:ext cx="1838326" cy="3987801"/>
          </a:xfrm>
          <a:prstGeom prst="roundRect">
            <a:avLst>
              <a:gd name="adj" fmla="val 10657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65CF3C3B-3479-35C2-5810-FABEFC1E0D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4" y="6361878"/>
            <a:ext cx="10801349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168245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_LAPT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3C358F3-D420-CD4A-5A72-DF3A5DACA7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0950" y="1402174"/>
            <a:ext cx="5861052" cy="4742295"/>
          </a:xfrm>
          <a:custGeom>
            <a:avLst/>
            <a:gdLst>
              <a:gd name="connsiteX0" fmla="*/ 397736 w 5482282"/>
              <a:gd name="connsiteY0" fmla="*/ 0 h 4742295"/>
              <a:gd name="connsiteX1" fmla="*/ 5482282 w 5482282"/>
              <a:gd name="connsiteY1" fmla="*/ 0 h 4742295"/>
              <a:gd name="connsiteX2" fmla="*/ 5482282 w 5482282"/>
              <a:gd name="connsiteY2" fmla="*/ 4742295 h 4742295"/>
              <a:gd name="connsiteX3" fmla="*/ 397736 w 5482282"/>
              <a:gd name="connsiteY3" fmla="*/ 4742295 h 4742295"/>
              <a:gd name="connsiteX4" fmla="*/ 0 w 5482282"/>
              <a:gd name="connsiteY4" fmla="*/ 4344559 h 4742295"/>
              <a:gd name="connsiteX5" fmla="*/ 0 w 5482282"/>
              <a:gd name="connsiteY5" fmla="*/ 397736 h 4742295"/>
              <a:gd name="connsiteX6" fmla="*/ 397736 w 5482282"/>
              <a:gd name="connsiteY6" fmla="*/ 0 h 474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82282" h="4742295">
                <a:moveTo>
                  <a:pt x="397736" y="0"/>
                </a:moveTo>
                <a:lnTo>
                  <a:pt x="5482282" y="0"/>
                </a:lnTo>
                <a:lnTo>
                  <a:pt x="5482282" y="4742295"/>
                </a:lnTo>
                <a:lnTo>
                  <a:pt x="397736" y="4742295"/>
                </a:lnTo>
                <a:cubicBezTo>
                  <a:pt x="178072" y="4742295"/>
                  <a:pt x="0" y="4564223"/>
                  <a:pt x="0" y="4344559"/>
                </a:cubicBezTo>
                <a:lnTo>
                  <a:pt x="0" y="397736"/>
                </a:lnTo>
                <a:cubicBezTo>
                  <a:pt x="0" y="178072"/>
                  <a:pt x="178072" y="0"/>
                  <a:pt x="397736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D737-2911-407B-EAC4-E79C914B6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3375"/>
            <a:ext cx="10801350" cy="1097280"/>
          </a:xfr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906015-C100-7EA7-BD6D-F3272E891C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1EAC31-64BD-4127-B121-028AE5EC156C}" type="slidenum">
              <a:rPr lang="en-IE" smtClean="0"/>
              <a:pPr/>
              <a:t>‹N›</a:t>
            </a:fld>
            <a:endParaRPr lang="en-IE" dirty="0"/>
          </a:p>
        </p:txBody>
      </p: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0BE62144-E39B-56ED-2CA0-F5D080C71AE6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11179881" y="221020"/>
            <a:ext cx="756000" cy="507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1F9AD15-6DA2-6DA9-13CB-5D735F535E1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5325" y="1600200"/>
            <a:ext cx="5400675" cy="4529139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General Sans" pitchFamily="2" charset="77"/>
              </a:defRPr>
            </a:lvl1pPr>
            <a:lvl2pPr>
              <a:defRPr b="0" i="0">
                <a:solidFill>
                  <a:schemeClr val="tx2"/>
                </a:solidFill>
                <a:latin typeface="General Sans" pitchFamily="2" charset="77"/>
              </a:defRPr>
            </a:lvl2pPr>
            <a:lvl3pPr>
              <a:defRPr b="0" i="0">
                <a:solidFill>
                  <a:schemeClr val="tx2"/>
                </a:solidFill>
                <a:latin typeface="General Sans" pitchFamily="2" charset="77"/>
              </a:defRPr>
            </a:lvl3pPr>
            <a:lvl4pPr>
              <a:defRPr b="0" i="0">
                <a:solidFill>
                  <a:schemeClr val="tx2"/>
                </a:solidFill>
                <a:latin typeface="General Sans" pitchFamily="2" charset="77"/>
              </a:defRPr>
            </a:lvl4pPr>
            <a:lvl5pPr>
              <a:defRPr b="0" i="0">
                <a:solidFill>
                  <a:schemeClr val="tx2"/>
                </a:solidFill>
                <a:latin typeface="General San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885FA77-2011-C67E-B311-DAB220BB7EB2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6850250" y="1872000"/>
            <a:ext cx="4773600" cy="3114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75255E08-B438-B58A-55DC-1EF730C0117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39591" y="2189163"/>
            <a:ext cx="3795134" cy="2476800"/>
          </a:xfrm>
          <a:prstGeom prst="round2SameRect">
            <a:avLst>
              <a:gd name="adj1" fmla="val 1925"/>
              <a:gd name="adj2" fmla="val 0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4DD3BFC1-35A1-E185-6A5B-6719F9E4C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4" y="6361878"/>
            <a:ext cx="10801349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791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ND TITLE_01_4 peo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">
            <a:extLst>
              <a:ext uri="{FF2B5EF4-FFF2-40B4-BE49-F238E27FC236}">
                <a16:creationId xmlns:a16="http://schemas.microsoft.com/office/drawing/2014/main" id="{DB3F3AF9-C867-FBA8-7E52-3C057A2EAE3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28193" y="800103"/>
            <a:ext cx="5559574" cy="5555236"/>
          </a:xfrm>
          <a:custGeom>
            <a:avLst/>
            <a:gdLst>
              <a:gd name="connsiteX0" fmla="*/ 4645761 w 5559574"/>
              <a:gd name="connsiteY0" fmla="*/ 3729136 h 5555236"/>
              <a:gd name="connsiteX1" fmla="*/ 5559549 w 5559574"/>
              <a:gd name="connsiteY1" fmla="*/ 4642193 h 5555236"/>
              <a:gd name="connsiteX2" fmla="*/ 4645761 w 5559574"/>
              <a:gd name="connsiteY2" fmla="*/ 5555236 h 5555236"/>
              <a:gd name="connsiteX3" fmla="*/ 3732088 w 5559574"/>
              <a:gd name="connsiteY3" fmla="*/ 4644183 h 5555236"/>
              <a:gd name="connsiteX4" fmla="*/ 3732101 w 5559574"/>
              <a:gd name="connsiteY4" fmla="*/ 4642180 h 5555236"/>
              <a:gd name="connsiteX5" fmla="*/ 3858688 w 5559574"/>
              <a:gd name="connsiteY5" fmla="*/ 4178205 h 5555236"/>
              <a:gd name="connsiteX6" fmla="*/ 3876021 w 5559574"/>
              <a:gd name="connsiteY6" fmla="*/ 4150099 h 5555236"/>
              <a:gd name="connsiteX7" fmla="*/ 3888116 w 5559574"/>
              <a:gd name="connsiteY7" fmla="*/ 4131712 h 5555236"/>
              <a:gd name="connsiteX8" fmla="*/ 3920215 w 5559574"/>
              <a:gd name="connsiteY8" fmla="*/ 4087171 h 5555236"/>
              <a:gd name="connsiteX9" fmla="*/ 3926956 w 5559574"/>
              <a:gd name="connsiteY9" fmla="*/ 4078504 h 5555236"/>
              <a:gd name="connsiteX10" fmla="*/ 4539602 w 5559574"/>
              <a:gd name="connsiteY10" fmla="*/ 3735222 h 5555236"/>
              <a:gd name="connsiteX11" fmla="*/ 4542080 w 5559574"/>
              <a:gd name="connsiteY11" fmla="*/ 3734953 h 5555236"/>
              <a:gd name="connsiteX12" fmla="*/ 4586274 w 5559574"/>
              <a:gd name="connsiteY12" fmla="*/ 3731037 h 5555236"/>
              <a:gd name="connsiteX13" fmla="*/ 4599281 w 5559574"/>
              <a:gd name="connsiteY13" fmla="*/ 3730292 h 5555236"/>
              <a:gd name="connsiteX14" fmla="*/ 4621455 w 5559574"/>
              <a:gd name="connsiteY14" fmla="*/ 3729444 h 5555236"/>
              <a:gd name="connsiteX15" fmla="*/ 4634102 w 5559574"/>
              <a:gd name="connsiteY15" fmla="*/ 3729188 h 5555236"/>
              <a:gd name="connsiteX16" fmla="*/ 4645761 w 5559574"/>
              <a:gd name="connsiteY16" fmla="*/ 3729136 h 5555236"/>
              <a:gd name="connsiteX17" fmla="*/ 913787 w 5559574"/>
              <a:gd name="connsiteY17" fmla="*/ 3729136 h 5555236"/>
              <a:gd name="connsiteX18" fmla="*/ 1827525 w 5559574"/>
              <a:gd name="connsiteY18" fmla="*/ 4635144 h 5555236"/>
              <a:gd name="connsiteX19" fmla="*/ 1827486 w 5559574"/>
              <a:gd name="connsiteY19" fmla="*/ 4642180 h 5555236"/>
              <a:gd name="connsiteX20" fmla="*/ 1827525 w 5559574"/>
              <a:gd name="connsiteY20" fmla="*/ 4649203 h 5555236"/>
              <a:gd name="connsiteX21" fmla="*/ 913787 w 5559574"/>
              <a:gd name="connsiteY21" fmla="*/ 5555236 h 5555236"/>
              <a:gd name="connsiteX22" fmla="*/ 0 w 5559574"/>
              <a:gd name="connsiteY22" fmla="*/ 4642193 h 5555236"/>
              <a:gd name="connsiteX23" fmla="*/ 913787 w 5559574"/>
              <a:gd name="connsiteY23" fmla="*/ 3729136 h 5555236"/>
              <a:gd name="connsiteX24" fmla="*/ 4645786 w 5559574"/>
              <a:gd name="connsiteY24" fmla="*/ 1864620 h 5555236"/>
              <a:gd name="connsiteX25" fmla="*/ 5559574 w 5559574"/>
              <a:gd name="connsiteY25" fmla="*/ 2777561 h 5555236"/>
              <a:gd name="connsiteX26" fmla="*/ 4645786 w 5559574"/>
              <a:gd name="connsiteY26" fmla="*/ 3690604 h 5555236"/>
              <a:gd name="connsiteX27" fmla="*/ 4621660 w 5559574"/>
              <a:gd name="connsiteY27" fmla="*/ 3690913 h 5555236"/>
              <a:gd name="connsiteX28" fmla="*/ 4583771 w 5559574"/>
              <a:gd name="connsiteY28" fmla="*/ 3692595 h 5555236"/>
              <a:gd name="connsiteX29" fmla="*/ 4560441 w 5559574"/>
              <a:gd name="connsiteY29" fmla="*/ 3694379 h 5555236"/>
              <a:gd name="connsiteX30" fmla="*/ 4524490 w 5559574"/>
              <a:gd name="connsiteY30" fmla="*/ 3698257 h 5555236"/>
              <a:gd name="connsiteX31" fmla="*/ 3872246 w 5559574"/>
              <a:gd name="connsiteY31" fmla="*/ 4087171 h 5555236"/>
              <a:gd name="connsiteX32" fmla="*/ 3843575 w 5559574"/>
              <a:gd name="connsiteY32" fmla="*/ 4129311 h 5555236"/>
              <a:gd name="connsiteX33" fmla="*/ 3837437 w 5559574"/>
              <a:gd name="connsiteY33" fmla="*/ 4139005 h 5555236"/>
              <a:gd name="connsiteX34" fmla="*/ 3816085 w 5559574"/>
              <a:gd name="connsiteY34" fmla="*/ 4174918 h 5555236"/>
              <a:gd name="connsiteX35" fmla="*/ 3808985 w 5559574"/>
              <a:gd name="connsiteY35" fmla="*/ 4187706 h 5555236"/>
              <a:gd name="connsiteX36" fmla="*/ 3797737 w 5559574"/>
              <a:gd name="connsiteY36" fmla="*/ 4208982 h 5555236"/>
              <a:gd name="connsiteX37" fmla="*/ 3782522 w 5559574"/>
              <a:gd name="connsiteY37" fmla="*/ 4240066 h 5555236"/>
              <a:gd name="connsiteX38" fmla="*/ 3693556 w 5559574"/>
              <a:gd name="connsiteY38" fmla="*/ 4642193 h 5555236"/>
              <a:gd name="connsiteX39" fmla="*/ 3693556 w 5559574"/>
              <a:gd name="connsiteY39" fmla="*/ 4644183 h 5555236"/>
              <a:gd name="connsiteX40" fmla="*/ 2779794 w 5559574"/>
              <a:gd name="connsiteY40" fmla="*/ 5555223 h 5555236"/>
              <a:gd name="connsiteX41" fmla="*/ 1866044 w 5559574"/>
              <a:gd name="connsiteY41" fmla="*/ 4649203 h 5555236"/>
              <a:gd name="connsiteX42" fmla="*/ 1866095 w 5559574"/>
              <a:gd name="connsiteY42" fmla="*/ 4642193 h 5555236"/>
              <a:gd name="connsiteX43" fmla="*/ 1866044 w 5559574"/>
              <a:gd name="connsiteY43" fmla="*/ 4635157 h 5555236"/>
              <a:gd name="connsiteX44" fmla="*/ 2779794 w 5559574"/>
              <a:gd name="connsiteY44" fmla="*/ 3729124 h 5555236"/>
              <a:gd name="connsiteX45" fmla="*/ 2804741 w 5559574"/>
              <a:gd name="connsiteY45" fmla="*/ 3728803 h 5555236"/>
              <a:gd name="connsiteX46" fmla="*/ 2840243 w 5559574"/>
              <a:gd name="connsiteY46" fmla="*/ 3727236 h 5555236"/>
              <a:gd name="connsiteX47" fmla="*/ 2854046 w 5559574"/>
              <a:gd name="connsiteY47" fmla="*/ 3726273 h 5555236"/>
              <a:gd name="connsiteX48" fmla="*/ 2875989 w 5559574"/>
              <a:gd name="connsiteY48" fmla="*/ 3724309 h 5555236"/>
              <a:gd name="connsiteX49" fmla="*/ 2890562 w 5559574"/>
              <a:gd name="connsiteY49" fmla="*/ 3722742 h 5555236"/>
              <a:gd name="connsiteX50" fmla="*/ 2911362 w 5559574"/>
              <a:gd name="connsiteY50" fmla="*/ 3720097 h 5555236"/>
              <a:gd name="connsiteX51" fmla="*/ 2950510 w 5559574"/>
              <a:gd name="connsiteY51" fmla="*/ 3713870 h 5555236"/>
              <a:gd name="connsiteX52" fmla="*/ 2992239 w 5559574"/>
              <a:gd name="connsiteY52" fmla="*/ 3705345 h 5555236"/>
              <a:gd name="connsiteX53" fmla="*/ 3032286 w 5559574"/>
              <a:gd name="connsiteY53" fmla="*/ 3695304 h 5555236"/>
              <a:gd name="connsiteX54" fmla="*/ 3059545 w 5559574"/>
              <a:gd name="connsiteY54" fmla="*/ 3687382 h 5555236"/>
              <a:gd name="connsiteX55" fmla="*/ 3111738 w 5559574"/>
              <a:gd name="connsiteY55" fmla="*/ 3669702 h 5555236"/>
              <a:gd name="connsiteX56" fmla="*/ 3125130 w 5559574"/>
              <a:gd name="connsiteY56" fmla="*/ 3664617 h 5555236"/>
              <a:gd name="connsiteX57" fmla="*/ 3187133 w 5559574"/>
              <a:gd name="connsiteY57" fmla="*/ 3637910 h 5555236"/>
              <a:gd name="connsiteX58" fmla="*/ 3197918 w 5559574"/>
              <a:gd name="connsiteY58" fmla="*/ 3632710 h 5555236"/>
              <a:gd name="connsiteX59" fmla="*/ 3269602 w 5559574"/>
              <a:gd name="connsiteY59" fmla="*/ 3593742 h 5555236"/>
              <a:gd name="connsiteX60" fmla="*/ 3305849 w 5559574"/>
              <a:gd name="connsiteY60" fmla="*/ 3570862 h 5555236"/>
              <a:gd name="connsiteX61" fmla="*/ 3732101 w 5559574"/>
              <a:gd name="connsiteY61" fmla="*/ 2777561 h 5555236"/>
              <a:gd name="connsiteX62" fmla="*/ 4645786 w 5559574"/>
              <a:gd name="connsiteY62" fmla="*/ 1864620 h 5555236"/>
              <a:gd name="connsiteX63" fmla="*/ 2779794 w 5559574"/>
              <a:gd name="connsiteY63" fmla="*/ 0 h 5555236"/>
              <a:gd name="connsiteX64" fmla="*/ 4645786 w 5559574"/>
              <a:gd name="connsiteY64" fmla="*/ 0 h 5555236"/>
              <a:gd name="connsiteX65" fmla="*/ 4657599 w 5559574"/>
              <a:gd name="connsiteY65" fmla="*/ 75 h 5555236"/>
              <a:gd name="connsiteX66" fmla="*/ 5559574 w 5559574"/>
              <a:gd name="connsiteY66" fmla="*/ 912997 h 5555236"/>
              <a:gd name="connsiteX67" fmla="*/ 4645786 w 5559574"/>
              <a:gd name="connsiteY67" fmla="*/ 1825998 h 5555236"/>
              <a:gd name="connsiteX68" fmla="*/ 2779794 w 5559574"/>
              <a:gd name="connsiteY68" fmla="*/ 1825998 h 5555236"/>
              <a:gd name="connsiteX69" fmla="*/ 1866005 w 5559574"/>
              <a:gd name="connsiteY69" fmla="*/ 912997 h 5555236"/>
              <a:gd name="connsiteX70" fmla="*/ 2779794 w 5559574"/>
              <a:gd name="connsiteY70" fmla="*/ 0 h 5555236"/>
              <a:gd name="connsiteX71" fmla="*/ 913787 w 5559574"/>
              <a:gd name="connsiteY71" fmla="*/ 0 h 5555236"/>
              <a:gd name="connsiteX72" fmla="*/ 1827474 w 5559574"/>
              <a:gd name="connsiteY72" fmla="*/ 913047 h 5555236"/>
              <a:gd name="connsiteX73" fmla="*/ 2779781 w 5559574"/>
              <a:gd name="connsiteY73" fmla="*/ 1864620 h 5555236"/>
              <a:gd name="connsiteX74" fmla="*/ 3693569 w 5559574"/>
              <a:gd name="connsiteY74" fmla="*/ 2777561 h 5555236"/>
              <a:gd name="connsiteX75" fmla="*/ 3200499 w 5559574"/>
              <a:gd name="connsiteY75" fmla="*/ 3588285 h 5555236"/>
              <a:gd name="connsiteX76" fmla="*/ 3190882 w 5559574"/>
              <a:gd name="connsiteY76" fmla="*/ 3593190 h 5555236"/>
              <a:gd name="connsiteX77" fmla="*/ 3121034 w 5559574"/>
              <a:gd name="connsiteY77" fmla="*/ 3624788 h 5555236"/>
              <a:gd name="connsiteX78" fmla="*/ 3108464 w 5559574"/>
              <a:gd name="connsiteY78" fmla="*/ 3629744 h 5555236"/>
              <a:gd name="connsiteX79" fmla="*/ 3079780 w 5559574"/>
              <a:gd name="connsiteY79" fmla="*/ 3640247 h 5555236"/>
              <a:gd name="connsiteX80" fmla="*/ 3033082 w 5559574"/>
              <a:gd name="connsiteY80" fmla="*/ 3655064 h 5555236"/>
              <a:gd name="connsiteX81" fmla="*/ 2994563 w 5559574"/>
              <a:gd name="connsiteY81" fmla="*/ 3665233 h 5555236"/>
              <a:gd name="connsiteX82" fmla="*/ 2966277 w 5559574"/>
              <a:gd name="connsiteY82" fmla="*/ 3671563 h 5555236"/>
              <a:gd name="connsiteX83" fmla="*/ 2939596 w 5559574"/>
              <a:gd name="connsiteY83" fmla="*/ 3676673 h 5555236"/>
              <a:gd name="connsiteX84" fmla="*/ 2920748 w 5559574"/>
              <a:gd name="connsiteY84" fmla="*/ 3679806 h 5555236"/>
              <a:gd name="connsiteX85" fmla="*/ 2849282 w 5559574"/>
              <a:gd name="connsiteY85" fmla="*/ 3687998 h 5555236"/>
              <a:gd name="connsiteX86" fmla="*/ 2815629 w 5559574"/>
              <a:gd name="connsiteY86" fmla="*/ 3689924 h 5555236"/>
              <a:gd name="connsiteX87" fmla="*/ 2779781 w 5559574"/>
              <a:gd name="connsiteY87" fmla="*/ 3690604 h 5555236"/>
              <a:gd name="connsiteX88" fmla="*/ 1865993 w 5559574"/>
              <a:gd name="connsiteY88" fmla="*/ 2777561 h 5555236"/>
              <a:gd name="connsiteX89" fmla="*/ 913787 w 5559574"/>
              <a:gd name="connsiteY89" fmla="*/ 1826101 h 5555236"/>
              <a:gd name="connsiteX90" fmla="*/ 0 w 5559574"/>
              <a:gd name="connsiteY90" fmla="*/ 913047 h 5555236"/>
              <a:gd name="connsiteX91" fmla="*/ 913787 w 5559574"/>
              <a:gd name="connsiteY91" fmla="*/ 0 h 555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559574" h="5555236">
                <a:moveTo>
                  <a:pt x="4645761" y="3729136"/>
                </a:moveTo>
                <a:cubicBezTo>
                  <a:pt x="5150399" y="3729136"/>
                  <a:pt x="5559549" y="4137991"/>
                  <a:pt x="5559549" y="4642193"/>
                </a:cubicBezTo>
                <a:cubicBezTo>
                  <a:pt x="5559549" y="5146382"/>
                  <a:pt x="5150489" y="5555236"/>
                  <a:pt x="4645761" y="5555236"/>
                </a:cubicBezTo>
                <a:cubicBezTo>
                  <a:pt x="4141700" y="5555236"/>
                  <a:pt x="3733167" y="5147460"/>
                  <a:pt x="3732088" y="4644183"/>
                </a:cubicBezTo>
                <a:cubicBezTo>
                  <a:pt x="3732088" y="4643515"/>
                  <a:pt x="3732101" y="4642848"/>
                  <a:pt x="3732101" y="4642180"/>
                </a:cubicBezTo>
                <a:cubicBezTo>
                  <a:pt x="3732101" y="4472799"/>
                  <a:pt x="3778260" y="4314177"/>
                  <a:pt x="3858688" y="4178205"/>
                </a:cubicBezTo>
                <a:cubicBezTo>
                  <a:pt x="3864298" y="4168716"/>
                  <a:pt x="3870076" y="4159356"/>
                  <a:pt x="3876021" y="4150099"/>
                </a:cubicBezTo>
                <a:cubicBezTo>
                  <a:pt x="3879989" y="4143910"/>
                  <a:pt x="3884007" y="4137785"/>
                  <a:pt x="3888116" y="4131712"/>
                </a:cubicBezTo>
                <a:cubicBezTo>
                  <a:pt x="3898375" y="4116536"/>
                  <a:pt x="3909083" y="4101680"/>
                  <a:pt x="3920215" y="4087171"/>
                </a:cubicBezTo>
                <a:cubicBezTo>
                  <a:pt x="3922449" y="4084269"/>
                  <a:pt x="3924696" y="4081380"/>
                  <a:pt x="3926956" y="4078504"/>
                </a:cubicBezTo>
                <a:cubicBezTo>
                  <a:pt x="4073637" y="3891970"/>
                  <a:pt x="4291462" y="3763919"/>
                  <a:pt x="4539602" y="3735222"/>
                </a:cubicBezTo>
                <a:cubicBezTo>
                  <a:pt x="4540424" y="3735133"/>
                  <a:pt x="4541245" y="3735043"/>
                  <a:pt x="4542080" y="3734953"/>
                </a:cubicBezTo>
                <a:cubicBezTo>
                  <a:pt x="4556704" y="3733297"/>
                  <a:pt x="4571445" y="3731987"/>
                  <a:pt x="4586274" y="3731037"/>
                </a:cubicBezTo>
                <a:cubicBezTo>
                  <a:pt x="4590601" y="3730754"/>
                  <a:pt x="4594941" y="3730510"/>
                  <a:pt x="4599281" y="3730292"/>
                </a:cubicBezTo>
                <a:cubicBezTo>
                  <a:pt x="4606651" y="3729920"/>
                  <a:pt x="4614034" y="3729637"/>
                  <a:pt x="4621455" y="3729444"/>
                </a:cubicBezTo>
                <a:cubicBezTo>
                  <a:pt x="4625654" y="3729329"/>
                  <a:pt x="4629878" y="3729239"/>
                  <a:pt x="4634102" y="3729188"/>
                </a:cubicBezTo>
                <a:cubicBezTo>
                  <a:pt x="4637980" y="3729136"/>
                  <a:pt x="4641870" y="3729136"/>
                  <a:pt x="4645761" y="3729136"/>
                </a:cubicBezTo>
                <a:close/>
                <a:moveTo>
                  <a:pt x="913787" y="3729136"/>
                </a:moveTo>
                <a:cubicBezTo>
                  <a:pt x="1416128" y="3729136"/>
                  <a:pt x="1823737" y="4134139"/>
                  <a:pt x="1827525" y="4635144"/>
                </a:cubicBezTo>
                <a:cubicBezTo>
                  <a:pt x="1827512" y="4637481"/>
                  <a:pt x="1827486" y="4639830"/>
                  <a:pt x="1827486" y="4642180"/>
                </a:cubicBezTo>
                <a:cubicBezTo>
                  <a:pt x="1827486" y="4644517"/>
                  <a:pt x="1827512" y="4646854"/>
                  <a:pt x="1827525" y="4649203"/>
                </a:cubicBezTo>
                <a:cubicBezTo>
                  <a:pt x="1823750" y="5150221"/>
                  <a:pt x="1416128" y="5555236"/>
                  <a:pt x="913787" y="5555236"/>
                </a:cubicBezTo>
                <a:cubicBezTo>
                  <a:pt x="409105" y="5555236"/>
                  <a:pt x="3" y="5146433"/>
                  <a:pt x="0" y="4642193"/>
                </a:cubicBezTo>
                <a:cubicBezTo>
                  <a:pt x="0" y="4137939"/>
                  <a:pt x="409102" y="3729136"/>
                  <a:pt x="913787" y="3729136"/>
                </a:cubicBezTo>
                <a:close/>
                <a:moveTo>
                  <a:pt x="4645786" y="1864620"/>
                </a:moveTo>
                <a:cubicBezTo>
                  <a:pt x="5150425" y="1864620"/>
                  <a:pt x="5559574" y="2273372"/>
                  <a:pt x="5559574" y="2777561"/>
                </a:cubicBezTo>
                <a:cubicBezTo>
                  <a:pt x="5559574" y="3281866"/>
                  <a:pt x="5150527" y="3690604"/>
                  <a:pt x="4645786" y="3690604"/>
                </a:cubicBezTo>
                <a:cubicBezTo>
                  <a:pt x="4637723" y="3690604"/>
                  <a:pt x="4629685" y="3690707"/>
                  <a:pt x="4621660" y="3690913"/>
                </a:cubicBezTo>
                <a:cubicBezTo>
                  <a:pt x="4608975" y="3691221"/>
                  <a:pt x="4596341" y="3691786"/>
                  <a:pt x="4583771" y="3692595"/>
                </a:cubicBezTo>
                <a:cubicBezTo>
                  <a:pt x="4575964" y="3693095"/>
                  <a:pt x="4568183" y="3693699"/>
                  <a:pt x="4560441" y="3694379"/>
                </a:cubicBezTo>
                <a:cubicBezTo>
                  <a:pt x="4548384" y="3695458"/>
                  <a:pt x="4536405" y="3696742"/>
                  <a:pt x="4524490" y="3698257"/>
                </a:cubicBezTo>
                <a:cubicBezTo>
                  <a:pt x="4256192" y="3732346"/>
                  <a:pt x="4022791" y="3877987"/>
                  <a:pt x="3872246" y="4087171"/>
                </a:cubicBezTo>
                <a:cubicBezTo>
                  <a:pt x="3862334" y="4100948"/>
                  <a:pt x="3852756" y="4114995"/>
                  <a:pt x="3843575" y="4129311"/>
                </a:cubicBezTo>
                <a:cubicBezTo>
                  <a:pt x="3841508" y="4132534"/>
                  <a:pt x="3839466" y="4135770"/>
                  <a:pt x="3837437" y="4139005"/>
                </a:cubicBezTo>
                <a:cubicBezTo>
                  <a:pt x="3830068" y="4150805"/>
                  <a:pt x="3822941" y="4162784"/>
                  <a:pt x="3816085" y="4174918"/>
                </a:cubicBezTo>
                <a:cubicBezTo>
                  <a:pt x="3813684" y="4179168"/>
                  <a:pt x="3811322" y="4183430"/>
                  <a:pt x="3808985" y="4187706"/>
                </a:cubicBezTo>
                <a:cubicBezTo>
                  <a:pt x="3805146" y="4194742"/>
                  <a:pt x="3801397" y="4201843"/>
                  <a:pt x="3797737" y="4208982"/>
                </a:cubicBezTo>
                <a:cubicBezTo>
                  <a:pt x="3792486" y="4219240"/>
                  <a:pt x="3787414" y="4229602"/>
                  <a:pt x="3782522" y="4240066"/>
                </a:cubicBezTo>
                <a:cubicBezTo>
                  <a:pt x="3725437" y="4362223"/>
                  <a:pt x="3693556" y="4498491"/>
                  <a:pt x="3693556" y="4642193"/>
                </a:cubicBezTo>
                <a:cubicBezTo>
                  <a:pt x="3693556" y="4642848"/>
                  <a:pt x="3693556" y="4643515"/>
                  <a:pt x="3693556" y="4644183"/>
                </a:cubicBezTo>
                <a:cubicBezTo>
                  <a:pt x="3692478" y="5147460"/>
                  <a:pt x="3283752" y="5555223"/>
                  <a:pt x="2779794" y="5555223"/>
                </a:cubicBezTo>
                <a:cubicBezTo>
                  <a:pt x="2277505" y="5555223"/>
                  <a:pt x="1869819" y="5150170"/>
                  <a:pt x="1866044" y="4649203"/>
                </a:cubicBezTo>
                <a:cubicBezTo>
                  <a:pt x="1866057" y="4646867"/>
                  <a:pt x="1866095" y="4644530"/>
                  <a:pt x="1866095" y="4642193"/>
                </a:cubicBezTo>
                <a:cubicBezTo>
                  <a:pt x="1866095" y="4639843"/>
                  <a:pt x="1866057" y="4637494"/>
                  <a:pt x="1866044" y="4635157"/>
                </a:cubicBezTo>
                <a:cubicBezTo>
                  <a:pt x="1869819" y="4134190"/>
                  <a:pt x="2277505" y="3729124"/>
                  <a:pt x="2779794" y="3729124"/>
                </a:cubicBezTo>
                <a:cubicBezTo>
                  <a:pt x="2788139" y="3729124"/>
                  <a:pt x="2796460" y="3729021"/>
                  <a:pt x="2804741" y="3728803"/>
                </a:cubicBezTo>
                <a:cubicBezTo>
                  <a:pt x="2816631" y="3728495"/>
                  <a:pt x="2828469" y="3727968"/>
                  <a:pt x="2840243" y="3727236"/>
                </a:cubicBezTo>
                <a:cubicBezTo>
                  <a:pt x="2844852" y="3726941"/>
                  <a:pt x="2849462" y="3726620"/>
                  <a:pt x="2854046" y="3726273"/>
                </a:cubicBezTo>
                <a:cubicBezTo>
                  <a:pt x="2861390" y="3725708"/>
                  <a:pt x="2868696" y="3725041"/>
                  <a:pt x="2875989" y="3724309"/>
                </a:cubicBezTo>
                <a:cubicBezTo>
                  <a:pt x="2880855" y="3723821"/>
                  <a:pt x="2885721" y="3723307"/>
                  <a:pt x="2890562" y="3722742"/>
                </a:cubicBezTo>
                <a:cubicBezTo>
                  <a:pt x="2897521" y="3721946"/>
                  <a:pt x="2904454" y="3721060"/>
                  <a:pt x="2911362" y="3720097"/>
                </a:cubicBezTo>
                <a:cubicBezTo>
                  <a:pt x="2924497" y="3718287"/>
                  <a:pt x="2937555" y="3716207"/>
                  <a:pt x="2950510" y="3713870"/>
                </a:cubicBezTo>
                <a:cubicBezTo>
                  <a:pt x="2964531" y="3711328"/>
                  <a:pt x="2978436" y="3708490"/>
                  <a:pt x="2992239" y="3705345"/>
                </a:cubicBezTo>
                <a:cubicBezTo>
                  <a:pt x="3005695" y="3702276"/>
                  <a:pt x="3019048" y="3698925"/>
                  <a:pt x="3032286" y="3695304"/>
                </a:cubicBezTo>
                <a:cubicBezTo>
                  <a:pt x="3041428" y="3692787"/>
                  <a:pt x="3050519" y="3690155"/>
                  <a:pt x="3059545" y="3687382"/>
                </a:cubicBezTo>
                <a:cubicBezTo>
                  <a:pt x="3077161" y="3681989"/>
                  <a:pt x="3094572" y="3676083"/>
                  <a:pt x="3111738" y="3669702"/>
                </a:cubicBezTo>
                <a:cubicBezTo>
                  <a:pt x="3116206" y="3668045"/>
                  <a:pt x="3120675" y="3666350"/>
                  <a:pt x="3125130" y="3664617"/>
                </a:cubicBezTo>
                <a:cubicBezTo>
                  <a:pt x="3146161" y="3656425"/>
                  <a:pt x="3166846" y="3647515"/>
                  <a:pt x="3187133" y="3637910"/>
                </a:cubicBezTo>
                <a:cubicBezTo>
                  <a:pt x="3190741" y="3636203"/>
                  <a:pt x="3194336" y="3634457"/>
                  <a:pt x="3197918" y="3632710"/>
                </a:cubicBezTo>
                <a:cubicBezTo>
                  <a:pt x="3222429" y="3620718"/>
                  <a:pt x="3246337" y="3607724"/>
                  <a:pt x="3269602" y="3593742"/>
                </a:cubicBezTo>
                <a:cubicBezTo>
                  <a:pt x="3281864" y="3586385"/>
                  <a:pt x="3293946" y="3578758"/>
                  <a:pt x="3305849" y="3570862"/>
                </a:cubicBezTo>
                <a:cubicBezTo>
                  <a:pt x="3562732" y="3400453"/>
                  <a:pt x="3732101" y="3108800"/>
                  <a:pt x="3732101" y="2777561"/>
                </a:cubicBezTo>
                <a:cubicBezTo>
                  <a:pt x="3732101" y="2273269"/>
                  <a:pt x="4141148" y="1864620"/>
                  <a:pt x="4645786" y="1864620"/>
                </a:cubicBezTo>
                <a:close/>
                <a:moveTo>
                  <a:pt x="2779794" y="0"/>
                </a:moveTo>
                <a:lnTo>
                  <a:pt x="4645786" y="0"/>
                </a:lnTo>
                <a:lnTo>
                  <a:pt x="4657599" y="75"/>
                </a:lnTo>
                <a:cubicBezTo>
                  <a:pt x="5156845" y="6392"/>
                  <a:pt x="5559574" y="412718"/>
                  <a:pt x="5559574" y="912997"/>
                </a:cubicBezTo>
                <a:cubicBezTo>
                  <a:pt x="5559574" y="1417221"/>
                  <a:pt x="5150476" y="1825998"/>
                  <a:pt x="4645786" y="1825998"/>
                </a:cubicBezTo>
                <a:lnTo>
                  <a:pt x="2779794" y="1825998"/>
                </a:lnTo>
                <a:cubicBezTo>
                  <a:pt x="2275104" y="1825998"/>
                  <a:pt x="1866005" y="1417221"/>
                  <a:pt x="1866005" y="912997"/>
                </a:cubicBezTo>
                <a:cubicBezTo>
                  <a:pt x="1866005" y="408780"/>
                  <a:pt x="2275104" y="1"/>
                  <a:pt x="2779794" y="0"/>
                </a:cubicBezTo>
                <a:close/>
                <a:moveTo>
                  <a:pt x="913787" y="0"/>
                </a:moveTo>
                <a:cubicBezTo>
                  <a:pt x="1418516" y="0"/>
                  <a:pt x="1827474" y="408848"/>
                  <a:pt x="1827474" y="913047"/>
                </a:cubicBezTo>
                <a:cubicBezTo>
                  <a:pt x="1827474" y="1438548"/>
                  <a:pt x="2253906" y="1864607"/>
                  <a:pt x="2779781" y="1864620"/>
                </a:cubicBezTo>
                <a:cubicBezTo>
                  <a:pt x="3284419" y="1864620"/>
                  <a:pt x="3693569" y="2273372"/>
                  <a:pt x="3693569" y="2777561"/>
                </a:cubicBezTo>
                <a:cubicBezTo>
                  <a:pt x="3693569" y="3130255"/>
                  <a:pt x="3493437" y="3436199"/>
                  <a:pt x="3200499" y="3588285"/>
                </a:cubicBezTo>
                <a:cubicBezTo>
                  <a:pt x="3197302" y="3589941"/>
                  <a:pt x="3194092" y="3591572"/>
                  <a:pt x="3190882" y="3593190"/>
                </a:cubicBezTo>
                <a:cubicBezTo>
                  <a:pt x="3168130" y="3604668"/>
                  <a:pt x="3144826" y="3615210"/>
                  <a:pt x="3121034" y="3624788"/>
                </a:cubicBezTo>
                <a:cubicBezTo>
                  <a:pt x="3116861" y="3626470"/>
                  <a:pt x="3112663" y="3628127"/>
                  <a:pt x="3108464" y="3629744"/>
                </a:cubicBezTo>
                <a:cubicBezTo>
                  <a:pt x="3098975" y="3633404"/>
                  <a:pt x="3089410" y="3636896"/>
                  <a:pt x="3079780" y="3640247"/>
                </a:cubicBezTo>
                <a:cubicBezTo>
                  <a:pt x="3064398" y="3645589"/>
                  <a:pt x="3048824" y="3650532"/>
                  <a:pt x="3033082" y="3655064"/>
                </a:cubicBezTo>
                <a:cubicBezTo>
                  <a:pt x="3020345" y="3658723"/>
                  <a:pt x="3007506" y="3662113"/>
                  <a:pt x="2994563" y="3665233"/>
                </a:cubicBezTo>
                <a:cubicBezTo>
                  <a:pt x="2985190" y="3667480"/>
                  <a:pt x="2975766" y="3669599"/>
                  <a:pt x="2966277" y="3671563"/>
                </a:cubicBezTo>
                <a:cubicBezTo>
                  <a:pt x="2957431" y="3673399"/>
                  <a:pt x="2948546" y="3675107"/>
                  <a:pt x="2939596" y="3676673"/>
                </a:cubicBezTo>
                <a:cubicBezTo>
                  <a:pt x="2933331" y="3677778"/>
                  <a:pt x="2927052" y="3678831"/>
                  <a:pt x="2920748" y="3679806"/>
                </a:cubicBezTo>
                <a:cubicBezTo>
                  <a:pt x="2897213" y="3683440"/>
                  <a:pt x="2873382" y="3686188"/>
                  <a:pt x="2849282" y="3687998"/>
                </a:cubicBezTo>
                <a:cubicBezTo>
                  <a:pt x="2838124" y="3688845"/>
                  <a:pt x="2826903" y="3689487"/>
                  <a:pt x="2815629" y="3689924"/>
                </a:cubicBezTo>
                <a:cubicBezTo>
                  <a:pt x="2803740" y="3690373"/>
                  <a:pt x="2791786" y="3690604"/>
                  <a:pt x="2779781" y="3690604"/>
                </a:cubicBezTo>
                <a:cubicBezTo>
                  <a:pt x="2275142" y="3690604"/>
                  <a:pt x="1865993" y="3281853"/>
                  <a:pt x="1865993" y="2777561"/>
                </a:cubicBezTo>
                <a:cubicBezTo>
                  <a:pt x="1865993" y="2251968"/>
                  <a:pt x="1439663" y="1826101"/>
                  <a:pt x="913787" y="1826101"/>
                </a:cubicBezTo>
                <a:cubicBezTo>
                  <a:pt x="409155" y="1826088"/>
                  <a:pt x="0" y="1417247"/>
                  <a:pt x="0" y="913047"/>
                </a:cubicBezTo>
                <a:cubicBezTo>
                  <a:pt x="2" y="408852"/>
                  <a:pt x="409056" y="1"/>
                  <a:pt x="9137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ext Placeholder">
            <a:extLst>
              <a:ext uri="{FF2B5EF4-FFF2-40B4-BE49-F238E27FC236}">
                <a16:creationId xmlns:a16="http://schemas.microsoft.com/office/drawing/2014/main" id="{981FC581-23BA-2F6C-9FD3-FD124D501C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3248980"/>
            <a:ext cx="5163034" cy="317651"/>
          </a:xfrm>
          <a:effectLst/>
        </p:spPr>
        <p:txBody>
          <a:bodyPr lIns="0" tIns="0" rIns="0" bIns="0" anchor="t" anchorCtr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2000" spc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6041EF7B-61AE-6DF6-6C84-DEF06C830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700808"/>
            <a:ext cx="5163034" cy="1459220"/>
          </a:xfrm>
        </p:spPr>
        <p:txBody>
          <a:bodyPr lIns="0" tIns="0" rIns="0" bIns="0" anchor="b" anchorCtr="0"/>
          <a:lstStyle>
            <a:lvl1pPr algn="l">
              <a:defRPr sz="4600" b="0">
                <a:solidFill>
                  <a:schemeClr val="accent5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Logo">
            <a:extLst>
              <a:ext uri="{FF2B5EF4-FFF2-40B4-BE49-F238E27FC236}">
                <a16:creationId xmlns:a16="http://schemas.microsoft.com/office/drawing/2014/main" id="{986CC9A8-B330-9460-BA9A-4A13C12C9974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702347" y="701323"/>
            <a:ext cx="2044800" cy="680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attern outline">
            <a:extLst>
              <a:ext uri="{FF2B5EF4-FFF2-40B4-BE49-F238E27FC236}">
                <a16:creationId xmlns:a16="http://schemas.microsoft.com/office/drawing/2014/main" id="{78CD51A4-A7E6-2372-E264-AED8C3F6FE6B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5993949" y="765563"/>
            <a:ext cx="5637600" cy="56232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FD887F-1C05-4802-F207-8FDAE9B6EAA1}"/>
              </a:ext>
            </a:extLst>
          </p:cNvPr>
          <p:cNvGrpSpPr/>
          <p:nvPr userDrawn="1"/>
        </p:nvGrpSpPr>
        <p:grpSpPr>
          <a:xfrm>
            <a:off x="12392024" y="0"/>
            <a:ext cx="3286126" cy="4919504"/>
            <a:chOff x="12392024" y="0"/>
            <a:chExt cx="3286126" cy="491950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C1E451F-C578-3290-1843-979D990F4135}"/>
                </a:ext>
              </a:extLst>
            </p:cNvPr>
            <p:cNvSpPr/>
            <p:nvPr userDrawn="1"/>
          </p:nvSpPr>
          <p:spPr>
            <a:xfrm>
              <a:off x="12392024" y="0"/>
              <a:ext cx="3286126" cy="4919504"/>
            </a:xfrm>
            <a:prstGeom prst="roundRect">
              <a:avLst>
                <a:gd name="adj" fmla="val 5983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396000" rIns="144000" bIns="162000" rtlCol="0" anchor="t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US" sz="1200" b="0" dirty="0">
                  <a:solidFill>
                    <a:schemeClr val="tx1"/>
                  </a:solidFill>
                  <a:latin typeface="General Sans Semibold" pitchFamily="50" charset="0"/>
                </a:rPr>
                <a:t>How to Replace the Image</a:t>
              </a:r>
              <a:endParaRPr lang="uk-UA" sz="1200" b="0" dirty="0">
                <a:solidFill>
                  <a:schemeClr val="tx1"/>
                </a:solidFill>
                <a:latin typeface="+mn-lt"/>
              </a:endParaRPr>
            </a:p>
            <a:p>
              <a:pPr algn="l"/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The background image is placed behind other graphic element, which can make it hard to select directly on the slide. Please follow these steps to replace the image easily:</a:t>
              </a:r>
            </a:p>
            <a:p>
              <a:pPr algn="l"/>
              <a:endParaRPr lang="en-US" sz="1200" b="0" dirty="0">
                <a:solidFill>
                  <a:schemeClr val="tx1"/>
                </a:solidFill>
                <a:latin typeface="+mn-lt"/>
              </a:endParaRPr>
            </a:p>
            <a:p>
              <a:pPr marL="0" indent="0" algn="l" defTabSz="457200" rtl="0" eaLnBrk="1" latinLnBrk="0" hangingPunct="1">
                <a:spcAft>
                  <a:spcPts val="600"/>
                </a:spcAft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General Sans Medium" pitchFamily="50" charset="0"/>
                </a:rPr>
                <a:t>1. </a:t>
              </a:r>
              <a:r>
                <a:rPr lang="en-US" sz="1200" b="0" kern="1200" dirty="0">
                  <a:solidFill>
                    <a:schemeClr val="tx1"/>
                  </a:solidFill>
                  <a:latin typeface="General Sans Semibold" pitchFamily="50" charset="0"/>
                  <a:ea typeface="+mn-ea"/>
                  <a:cs typeface="+mn-cs"/>
                </a:rPr>
                <a:t>Open the Selection Pane</a:t>
              </a:r>
            </a:p>
            <a:p>
              <a:pPr marL="0" indent="0" algn="l"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Go to Home → Select → Selection Pane.</a:t>
              </a:r>
            </a:p>
            <a:p>
              <a:pPr marL="0" indent="0" algn="l" defTabSz="457200" rtl="0" eaLnBrk="1" latinLnBrk="0" hangingPunct="1">
                <a:buFont typeface="+mj-lt"/>
                <a:buNone/>
              </a:pPr>
              <a:endParaRPr lang="en-US" sz="1200" b="0" kern="1200" dirty="0">
                <a:solidFill>
                  <a:schemeClr val="tx1"/>
                </a:solidFill>
                <a:latin typeface="General Sans Medium" pitchFamily="50" charset="0"/>
                <a:ea typeface="+mn-ea"/>
                <a:cs typeface="+mn-cs"/>
              </a:endParaRPr>
            </a:p>
            <a:p>
              <a:pPr marL="0" indent="0" algn="l" defTabSz="457200" rtl="0" eaLnBrk="1" latinLnBrk="0" hangingPunct="1">
                <a:spcAft>
                  <a:spcPts val="600"/>
                </a:spcAft>
                <a:buFont typeface="+mj-lt"/>
                <a:buNone/>
              </a:pPr>
              <a:r>
                <a:rPr lang="en-US" sz="1200" b="0" kern="1200" dirty="0">
                  <a:solidFill>
                    <a:schemeClr val="tx1"/>
                  </a:solidFill>
                  <a:latin typeface="General Sans Medium" pitchFamily="50" charset="0"/>
                  <a:ea typeface="+mn-ea"/>
                  <a:cs typeface="+mn-cs"/>
                </a:rPr>
                <a:t>2. </a:t>
              </a:r>
              <a:r>
                <a:rPr lang="en-US" sz="1200" b="0" kern="1200" dirty="0">
                  <a:solidFill>
                    <a:schemeClr val="tx1"/>
                  </a:solidFill>
                  <a:latin typeface="General Sans Semibold" pitchFamily="50" charset="0"/>
                  <a:ea typeface="+mn-ea"/>
                  <a:cs typeface="+mn-cs"/>
                </a:rPr>
                <a:t>Select the Image</a:t>
              </a:r>
            </a:p>
            <a:p>
              <a:pPr marL="0" indent="0" algn="l"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In the pane, find and select the image (e.g. "Picture").</a:t>
              </a:r>
            </a:p>
            <a:p>
              <a:pPr marL="0" indent="0" algn="l">
                <a:buFont typeface="+mj-lt"/>
                <a:buNone/>
              </a:pPr>
              <a:endParaRPr lang="en-US" sz="1200" b="0" dirty="0">
                <a:solidFill>
                  <a:schemeClr val="tx1"/>
                </a:solidFill>
                <a:latin typeface="+mn-lt"/>
              </a:endParaRPr>
            </a:p>
            <a:p>
              <a:pPr marL="0" indent="0" algn="l" defTabSz="457200" rtl="0" eaLnBrk="1" latinLnBrk="0" hangingPunct="1">
                <a:spcAft>
                  <a:spcPts val="600"/>
                </a:spcAft>
                <a:buFont typeface="+mj-lt"/>
                <a:buNone/>
              </a:pPr>
              <a:r>
                <a:rPr lang="en-US" sz="1200" b="0" kern="1200" dirty="0">
                  <a:solidFill>
                    <a:schemeClr val="tx1"/>
                  </a:solidFill>
                  <a:latin typeface="General Sans Medium" pitchFamily="50" charset="0"/>
                  <a:ea typeface="+mn-ea"/>
                  <a:cs typeface="+mn-cs"/>
                </a:rPr>
                <a:t>3. </a:t>
              </a:r>
              <a:r>
                <a:rPr lang="en-US" sz="1200" b="0" kern="1200" dirty="0">
                  <a:solidFill>
                    <a:schemeClr val="tx1"/>
                  </a:solidFill>
                  <a:latin typeface="General Sans Semibold" pitchFamily="50" charset="0"/>
                  <a:ea typeface="+mn-ea"/>
                  <a:cs typeface="+mn-cs"/>
                </a:rPr>
                <a:t>Delete and Insert New Image</a:t>
              </a:r>
            </a:p>
            <a:p>
              <a:pPr marL="0" indent="0" algn="l"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Press Delete, then go to Insert → Pictures to add a new one.</a:t>
              </a:r>
            </a:p>
            <a:p>
              <a:pPr marL="0" indent="0" algn="l">
                <a:buFont typeface="+mj-lt"/>
                <a:buNone/>
              </a:pPr>
              <a:endParaRPr lang="en-US" sz="1200" b="0" dirty="0">
                <a:solidFill>
                  <a:schemeClr val="tx1"/>
                </a:solidFill>
                <a:latin typeface="General Sans Medium" pitchFamily="50" charset="0"/>
              </a:endParaRPr>
            </a:p>
            <a:p>
              <a:pPr marL="0" indent="0" algn="l" defTabSz="457200" rtl="0" eaLnBrk="1" latinLnBrk="0" hangingPunct="1">
                <a:spcAft>
                  <a:spcPts val="600"/>
                </a:spcAft>
                <a:buFont typeface="+mj-lt"/>
                <a:buNone/>
              </a:pPr>
              <a:r>
                <a:rPr lang="en-US" sz="1200" b="0" kern="1200" dirty="0">
                  <a:solidFill>
                    <a:schemeClr val="tx1"/>
                  </a:solidFill>
                  <a:latin typeface="General Sans Semibold" pitchFamily="50" charset="0"/>
                  <a:ea typeface="+mn-ea"/>
                  <a:cs typeface="+mn-cs"/>
                </a:rPr>
                <a:t>4. Send to Back</a:t>
              </a:r>
            </a:p>
            <a:p>
              <a:pPr marL="0" indent="0" algn="l"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Right-click the new image → Send to Back.</a:t>
              </a:r>
            </a:p>
          </p:txBody>
        </p:sp>
        <p:pic>
          <p:nvPicPr>
            <p:cNvPr id="10" name="Graphic 9" descr="Warning with solid fill">
              <a:extLst>
                <a:ext uri="{FF2B5EF4-FFF2-40B4-BE49-F238E27FC236}">
                  <a16:creationId xmlns:a16="http://schemas.microsoft.com/office/drawing/2014/main" id="{12052B6D-AC6C-7BEE-D11B-DFD1075398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593413" y="138619"/>
              <a:ext cx="225871" cy="225871"/>
            </a:xfrm>
            <a:prstGeom prst="rect">
              <a:avLst/>
            </a:prstGeom>
          </p:spPr>
        </p:pic>
      </p:grp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1C49BF37-48C7-2AE6-5AD4-BF6C07A66B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5325" y="4289425"/>
            <a:ext cx="774700" cy="7747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E872C0A9-756F-B741-0EA3-D0A7B529FF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5" y="5146582"/>
            <a:ext cx="118800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General Sans Semibold" pitchFamily="50" charset="0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FC6CF02D-6FDF-2A93-F6E6-AEEA36C854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5342935"/>
            <a:ext cx="118800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3" name="Picture Placeholder 13">
            <a:extLst>
              <a:ext uri="{FF2B5EF4-FFF2-40B4-BE49-F238E27FC236}">
                <a16:creationId xmlns:a16="http://schemas.microsoft.com/office/drawing/2014/main" id="{2B5979B6-2D53-A7DF-9FDD-175555FB71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997604" y="4289425"/>
            <a:ext cx="774700" cy="7747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CEA7DA48-C20F-A611-6087-B4B85ABFC4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97604" y="5146582"/>
            <a:ext cx="118800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General Sans Semibold" pitchFamily="50" charset="0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1AB45191-5E19-D8A7-0C45-606D628A23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97604" y="5342935"/>
            <a:ext cx="118800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DD46D9F1-E048-F032-16FA-0B293D31A1E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299883" y="4289425"/>
            <a:ext cx="774700" cy="7747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17AFECC7-0009-AC1F-DF59-E5C1A75952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99883" y="5146582"/>
            <a:ext cx="118800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General Sans Semibold" pitchFamily="50" charset="0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89CC46BD-B0DD-6A7F-9A79-671DEBB25CC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99883" y="5342935"/>
            <a:ext cx="118800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A3E8E2F5-90B4-42AD-132F-02D73C82EAD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602163" y="4289425"/>
            <a:ext cx="774700" cy="7747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0BE26788-FE19-FD77-662C-1F1EC5C6EA2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02163" y="5146582"/>
            <a:ext cx="118800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General Sans Semibold" pitchFamily="50" charset="0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80160E16-2E7B-1112-83B8-571B48277D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02163" y="5342935"/>
            <a:ext cx="118800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213F79E-376D-F492-84EC-1DB036927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2347" y="6219485"/>
            <a:ext cx="20448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80537E9D-5EFA-4540-B390-74339EB9F05B}" type="datetime1">
              <a:rPr lang="sv-SE" smtClean="0"/>
              <a:t>2025-10-27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637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_0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6D737-2911-407B-EAC4-E79C914B6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3375"/>
            <a:ext cx="10801350" cy="1097280"/>
          </a:xfr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906015-C100-7EA7-BD6D-F3272E891C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1EAC31-64BD-4127-B121-028AE5EC156C}" type="slidenum">
              <a:rPr lang="en-IE" smtClean="0"/>
              <a:pPr/>
              <a:t>‹N›</a:t>
            </a:fld>
            <a:endParaRPr lang="en-IE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E49A259-95D9-43C5-9345-A1206A72170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5326" y="1600550"/>
            <a:ext cx="5167312" cy="452878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1083EBEE-5384-B16E-5382-C3F3B3FCFB7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0950" y="1600200"/>
            <a:ext cx="5165724" cy="45307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AD65AFCC-FCF3-8BA3-4A8C-822AFC40AE55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179881" y="221020"/>
            <a:ext cx="756000" cy="507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E3A99C9F-1506-71AB-66E0-0FF2B332B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4" y="6361878"/>
            <a:ext cx="10801349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65326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_0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906015-C100-7EA7-BD6D-F3272E891C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1EAC31-64BD-4127-B121-028AE5EC156C}" type="slidenum">
              <a:rPr lang="en-IE" smtClean="0"/>
              <a:pPr/>
              <a:t>‹N›</a:t>
            </a:fld>
            <a:endParaRPr lang="en-IE" dirty="0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521F4650-B11D-4F4A-4C2F-4F239C7738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9587" y="2338874"/>
            <a:ext cx="1400552" cy="1401276"/>
          </a:xfrm>
          <a:prstGeom prst="ellipse">
            <a:avLst/>
          </a:prstGeom>
          <a:solidFill>
            <a:schemeClr val="bg2">
              <a:lumMod val="10000"/>
              <a:lumOff val="90000"/>
              <a:alpha val="0"/>
            </a:schemeClr>
          </a:solidFill>
          <a:effectLst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821C0E1-9734-861E-E572-1D17561008E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00345" y="2338874"/>
            <a:ext cx="1400552" cy="1401276"/>
          </a:xfrm>
          <a:prstGeom prst="ellipse">
            <a:avLst/>
          </a:prstGeom>
          <a:solidFill>
            <a:schemeClr val="bg2">
              <a:lumMod val="10000"/>
              <a:lumOff val="90000"/>
              <a:alpha val="0"/>
            </a:schemeClr>
          </a:solidFill>
          <a:effectLst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C8E8AAA-BC63-7683-37B6-DD0FFAFCCF1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91103" y="2338874"/>
            <a:ext cx="1400552" cy="1401276"/>
          </a:xfrm>
          <a:prstGeom prst="ellipse">
            <a:avLst/>
          </a:prstGeom>
          <a:solidFill>
            <a:schemeClr val="bg2">
              <a:lumMod val="10000"/>
              <a:lumOff val="90000"/>
              <a:alpha val="0"/>
            </a:schemeClr>
          </a:solidFill>
          <a:effectLst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FE995A31-B446-B444-98F1-C01EB89A780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581861" y="2338874"/>
            <a:ext cx="1400552" cy="1401276"/>
          </a:xfrm>
          <a:prstGeom prst="ellipse">
            <a:avLst/>
          </a:prstGeom>
          <a:solidFill>
            <a:schemeClr val="bg2">
              <a:lumMod val="10000"/>
              <a:lumOff val="90000"/>
              <a:alpha val="0"/>
            </a:schemeClr>
          </a:solidFill>
          <a:effectLst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CF5E557-C52C-39C4-D1D1-08D2A68F9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3375"/>
            <a:ext cx="10801350" cy="10972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0D8F73BD-F227-23CF-E398-B3238E29455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47739" y="4046592"/>
            <a:ext cx="1924251" cy="800129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600" b="0">
                <a:solidFill>
                  <a:schemeClr val="tx2"/>
                </a:solidFill>
                <a:latin typeface="General Sans Semibold" pitchFamily="50" charset="0"/>
              </a:defRPr>
            </a:lvl1pPr>
            <a:lvl2pPr marL="45720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2pPr>
            <a:lvl3pPr marL="91440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3pPr>
            <a:lvl4pPr marL="137160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4pPr>
            <a:lvl5pPr marL="182880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5C5555CF-3E43-960B-4EEC-46A6A034327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320012" y="4046592"/>
            <a:ext cx="1924251" cy="800129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600" b="0">
                <a:solidFill>
                  <a:schemeClr val="tx2"/>
                </a:solidFill>
                <a:latin typeface="General Sans Semibold" pitchFamily="50" charset="0"/>
              </a:defRPr>
            </a:lvl1pPr>
            <a:lvl2pPr marL="45720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2pPr>
            <a:lvl3pPr marL="91440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3pPr>
            <a:lvl4pPr marL="137160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4pPr>
            <a:lvl5pPr marL="182880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93B5D4-7EC8-09CC-DE4C-7824585A778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738497" y="4046592"/>
            <a:ext cx="1924251" cy="800129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600" b="0">
                <a:solidFill>
                  <a:schemeClr val="tx2"/>
                </a:solidFill>
                <a:latin typeface="General Sans Semibold" pitchFamily="50" charset="0"/>
              </a:defRPr>
            </a:lvl1pPr>
            <a:lvl2pPr marL="45720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2pPr>
            <a:lvl3pPr marL="91440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3pPr>
            <a:lvl4pPr marL="137160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4pPr>
            <a:lvl5pPr marL="182880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76759F6-06E6-2607-283F-3A6734F4D97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529255" y="4046592"/>
            <a:ext cx="1924251" cy="800129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600" b="0">
                <a:solidFill>
                  <a:schemeClr val="tx2"/>
                </a:solidFill>
                <a:latin typeface="General Sans Semibold" pitchFamily="50" charset="0"/>
              </a:defRPr>
            </a:lvl1pPr>
            <a:lvl2pPr marL="45720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2pPr>
            <a:lvl3pPr marL="91440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3pPr>
            <a:lvl4pPr marL="137160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4pPr>
            <a:lvl5pPr marL="182880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ACC7E756-4718-FA5B-481D-6935CF17F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4" y="6361878"/>
            <a:ext cx="10801349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824576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_0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906015-C100-7EA7-BD6D-F3272E891C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1EAC31-64BD-4127-B121-028AE5EC156C}" type="slidenum">
              <a:rPr lang="en-IE" smtClean="0"/>
              <a:pPr/>
              <a:t>‹N›</a:t>
            </a:fld>
            <a:endParaRPr lang="en-IE" dirty="0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521F4650-B11D-4F4A-4C2F-4F239C7738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9587" y="1919774"/>
            <a:ext cx="1400552" cy="1401276"/>
          </a:xfrm>
          <a:prstGeom prst="ellipse">
            <a:avLst/>
          </a:prstGeom>
          <a:solidFill>
            <a:schemeClr val="bg2">
              <a:lumMod val="10000"/>
              <a:lumOff val="90000"/>
              <a:alpha val="0"/>
            </a:schemeClr>
          </a:solidFill>
          <a:effectLst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821C0E1-9734-861E-E572-1D17561008E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00345" y="1919774"/>
            <a:ext cx="1400552" cy="1401276"/>
          </a:xfrm>
          <a:prstGeom prst="ellipse">
            <a:avLst/>
          </a:prstGeom>
          <a:solidFill>
            <a:schemeClr val="bg2">
              <a:lumMod val="10000"/>
              <a:lumOff val="90000"/>
              <a:alpha val="0"/>
            </a:schemeClr>
          </a:solidFill>
          <a:effectLst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C8E8AAA-BC63-7683-37B6-DD0FFAFCCF1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91103" y="1919774"/>
            <a:ext cx="1400552" cy="1401276"/>
          </a:xfrm>
          <a:prstGeom prst="ellipse">
            <a:avLst/>
          </a:prstGeom>
          <a:solidFill>
            <a:schemeClr val="bg2">
              <a:lumMod val="10000"/>
              <a:lumOff val="90000"/>
              <a:alpha val="0"/>
            </a:schemeClr>
          </a:solidFill>
          <a:effectLst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FE995A31-B446-B444-98F1-C01EB89A780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581861" y="1919774"/>
            <a:ext cx="1400552" cy="1401276"/>
          </a:xfrm>
          <a:prstGeom prst="ellipse">
            <a:avLst/>
          </a:prstGeom>
          <a:solidFill>
            <a:schemeClr val="bg2">
              <a:lumMod val="10000"/>
              <a:lumOff val="90000"/>
              <a:alpha val="0"/>
            </a:schemeClr>
          </a:solidFill>
          <a:effectLst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F2E096BF-C38E-D20C-DC91-3DB6829145A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47739" y="3627492"/>
            <a:ext cx="1924251" cy="2000684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600" b="0">
                <a:solidFill>
                  <a:schemeClr val="tx2"/>
                </a:solidFill>
                <a:latin typeface="General Sans Semibold" pitchFamily="50" charset="0"/>
              </a:defRPr>
            </a:lvl1pPr>
            <a:lvl2pPr marL="45720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2pPr>
            <a:lvl3pPr marL="91440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3pPr>
            <a:lvl4pPr marL="137160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4pPr>
            <a:lvl5pPr marL="182880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AC09D3-72F7-4A6C-8C05-7B1152CE44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320012" y="3627492"/>
            <a:ext cx="1924251" cy="2000684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600" b="0">
                <a:solidFill>
                  <a:schemeClr val="tx2"/>
                </a:solidFill>
                <a:latin typeface="General Sans Semibold" pitchFamily="50" charset="0"/>
              </a:defRPr>
            </a:lvl1pPr>
            <a:lvl2pPr marL="45720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2pPr>
            <a:lvl3pPr marL="91440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3pPr>
            <a:lvl4pPr marL="137160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4pPr>
            <a:lvl5pPr marL="182880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048ECB23-A6BB-2FD4-A98C-80EE1907017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738497" y="3627492"/>
            <a:ext cx="1924251" cy="2000684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600" b="0">
                <a:solidFill>
                  <a:schemeClr val="tx2"/>
                </a:solidFill>
                <a:latin typeface="General Sans Semibold" pitchFamily="50" charset="0"/>
              </a:defRPr>
            </a:lvl1pPr>
            <a:lvl2pPr marL="45720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2pPr>
            <a:lvl3pPr marL="91440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3pPr>
            <a:lvl4pPr marL="137160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4pPr>
            <a:lvl5pPr marL="182880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71A7EA95-C289-93F5-3E80-20E916305B8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529255" y="3627492"/>
            <a:ext cx="1924251" cy="2000684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600" b="0">
                <a:solidFill>
                  <a:schemeClr val="tx2"/>
                </a:solidFill>
                <a:latin typeface="General Sans Semibold" pitchFamily="50" charset="0"/>
              </a:defRPr>
            </a:lvl1pPr>
            <a:lvl2pPr marL="45720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2pPr>
            <a:lvl3pPr marL="91440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3pPr>
            <a:lvl4pPr marL="137160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4pPr>
            <a:lvl5pPr marL="1828800" indent="0" algn="ctr"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CF5E557-C52C-39C4-D1D1-08D2A68F9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3375"/>
            <a:ext cx="10801350" cy="10972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0393E1A5-ED40-30D0-2A73-8289E982BE78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11179881" y="221020"/>
            <a:ext cx="756000" cy="507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7">
            <a:extLst>
              <a:ext uri="{FF2B5EF4-FFF2-40B4-BE49-F238E27FC236}">
                <a16:creationId xmlns:a16="http://schemas.microsoft.com/office/drawing/2014/main" id="{BC7E853F-CBE3-A356-1162-C4CB9251D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4" y="6361878"/>
            <a:ext cx="10801349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378661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IMAGE_0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6D737-2911-407B-EAC4-E79C914B6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333375"/>
            <a:ext cx="5167313" cy="10972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E49A259-95D9-43C5-9345-A1206A72170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5326" y="1600200"/>
            <a:ext cx="5167312" cy="452913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906015-C100-7EA7-BD6D-F3272E891C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1EAC31-64BD-4127-B121-028AE5EC156C}" type="slidenum">
              <a:rPr lang="en-IE" smtClean="0"/>
              <a:pPr/>
              <a:t>‹N›</a:t>
            </a:fld>
            <a:endParaRPr lang="en-IE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8FEE9B0-0FE9-1FF9-3DF7-711D2ED3475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29363" y="886691"/>
            <a:ext cx="5089443" cy="5264448"/>
          </a:xfrm>
          <a:prstGeom prst="roundRect">
            <a:avLst>
              <a:gd name="adj" fmla="val 7411"/>
            </a:avLst>
          </a:prstGeom>
        </p:spPr>
        <p:txBody>
          <a:bodyPr wrap="square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9984823C-89BB-CB8A-2E4D-F6B936326616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1179881" y="221020"/>
            <a:ext cx="756000" cy="507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4C23B49D-6340-9BA2-4944-3A3D61C14B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4" y="6361878"/>
            <a:ext cx="10801349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945333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0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906015-C100-7EA7-BD6D-F3272E891C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1EAC31-64BD-4127-B121-028AE5EC156C}" type="slidenum">
              <a:rPr lang="en-IE" smtClean="0"/>
              <a:pPr/>
              <a:t>‹N›</a:t>
            </a:fld>
            <a:endParaRPr lang="en-IE" dirty="0"/>
          </a:p>
        </p:txBody>
      </p:sp>
      <p:sp>
        <p:nvSpPr>
          <p:cNvPr id="2" name="Text Placeholder 22">
            <a:extLst>
              <a:ext uri="{FF2B5EF4-FFF2-40B4-BE49-F238E27FC236}">
                <a16:creationId xmlns:a16="http://schemas.microsoft.com/office/drawing/2014/main" id="{7A99896A-8159-19CD-391D-2AC8BC605C9F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1179881" y="221020"/>
            <a:ext cx="756000" cy="507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37217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0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906015-C100-7EA7-BD6D-F3272E891C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1EAC31-64BD-4127-B121-028AE5EC156C}" type="slidenum">
              <a:rPr lang="en-IE" smtClean="0"/>
              <a:pPr/>
              <a:t>‹N›</a:t>
            </a:fld>
            <a:endParaRPr lang="en-IE" dirty="0"/>
          </a:p>
        </p:txBody>
      </p:sp>
      <p:sp>
        <p:nvSpPr>
          <p:cNvPr id="2" name="Text Placeholder 22">
            <a:extLst>
              <a:ext uri="{FF2B5EF4-FFF2-40B4-BE49-F238E27FC236}">
                <a16:creationId xmlns:a16="http://schemas.microsoft.com/office/drawing/2014/main" id="{FA68B004-CF0F-0A2A-D30D-0FAC6DD4FB2E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1179881" y="221020"/>
            <a:ext cx="756000" cy="507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35553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0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906015-C100-7EA7-BD6D-F3272E891C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1EAC31-64BD-4127-B121-028AE5EC156C}" type="slidenum">
              <a:rPr lang="en-IE" smtClean="0"/>
              <a:pPr/>
              <a:t>‹N›</a:t>
            </a:fld>
            <a:endParaRPr lang="en-IE" dirty="0"/>
          </a:p>
        </p:txBody>
      </p:sp>
      <p:sp>
        <p:nvSpPr>
          <p:cNvPr id="2" name="Text Placeholder 22">
            <a:extLst>
              <a:ext uri="{FF2B5EF4-FFF2-40B4-BE49-F238E27FC236}">
                <a16:creationId xmlns:a16="http://schemas.microsoft.com/office/drawing/2014/main" id="{11307F0B-2D97-F41C-7372-AAFCA18E871D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1179881" y="221020"/>
            <a:ext cx="756000" cy="507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99352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0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906015-C100-7EA7-BD6D-F3272E891C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1EAC31-64BD-4127-B121-028AE5EC156C}" type="slidenum">
              <a:rPr lang="en-IE" smtClean="0"/>
              <a:pPr/>
              <a:t>‹N›</a:t>
            </a:fld>
            <a:endParaRPr lang="en-IE" dirty="0"/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4D68F2C3-F881-ABE0-003D-F1927B2718D6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1179881" y="221020"/>
            <a:ext cx="756000" cy="507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2160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0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906015-C100-7EA7-BD6D-F3272E891C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1EAC31-64BD-4127-B121-028AE5EC156C}" type="slidenum">
              <a:rPr lang="en-IE" smtClean="0"/>
              <a:pPr/>
              <a:t>‹N›</a:t>
            </a:fld>
            <a:endParaRPr lang="en-IE" dirty="0"/>
          </a:p>
        </p:txBody>
      </p:sp>
      <p:sp>
        <p:nvSpPr>
          <p:cNvPr id="2" name="Text Placeholder 22">
            <a:extLst>
              <a:ext uri="{FF2B5EF4-FFF2-40B4-BE49-F238E27FC236}">
                <a16:creationId xmlns:a16="http://schemas.microsoft.com/office/drawing/2014/main" id="{BF1A2EA3-1895-B5C3-C159-9E2BD3B67A35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1179881" y="221020"/>
            <a:ext cx="756000" cy="507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92982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87464DAB-EA6E-2164-B649-5C2E769E71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6" y="3617386"/>
            <a:ext cx="5163034" cy="1637308"/>
          </a:xfrm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400" spc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195CAD78-539A-4DAB-F961-CA3A7EEFE5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6" y="2928272"/>
            <a:ext cx="5163034" cy="500728"/>
          </a:xfrm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2400" spc="0">
                <a:solidFill>
                  <a:schemeClr val="accent5"/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Contact:</a:t>
            </a:r>
          </a:p>
        </p:txBody>
      </p:sp>
      <p:sp>
        <p:nvSpPr>
          <p:cNvPr id="2" name="Text Placeholder 22">
            <a:extLst>
              <a:ext uri="{FF2B5EF4-FFF2-40B4-BE49-F238E27FC236}">
                <a16:creationId xmlns:a16="http://schemas.microsoft.com/office/drawing/2014/main" id="{060978F4-7FBE-B227-592B-AB870E34F691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1179881" y="221020"/>
            <a:ext cx="756000" cy="507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852D1AF4-92A9-CC85-10E8-0A8EE7642AC4}"/>
              </a:ext>
            </a:extLst>
          </p:cNvPr>
          <p:cNvSpPr>
            <a:spLocks noGrp="1" noChangeAspect="1"/>
          </p:cNvSpPr>
          <p:nvPr>
            <p:ph type="body" sz="quarter" idx="56" hasCustomPrompt="1"/>
          </p:nvPr>
        </p:nvSpPr>
        <p:spPr>
          <a:xfrm>
            <a:off x="6714233" y="1380233"/>
            <a:ext cx="5477767" cy="5477767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4827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ND TITLE_0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BE4E89F8-3917-F2D0-BB95-9EB41C452F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6" y="4492029"/>
            <a:ext cx="5163034" cy="1637308"/>
          </a:xfrm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2000" spc="0">
                <a:solidFill>
                  <a:schemeClr val="accent2"/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396C1F7-2C3E-D179-51A9-59ACC9B7AA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28193" y="800103"/>
            <a:ext cx="5559574" cy="5555236"/>
          </a:xfrm>
          <a:custGeom>
            <a:avLst/>
            <a:gdLst>
              <a:gd name="connsiteX0" fmla="*/ 4645761 w 5559574"/>
              <a:gd name="connsiteY0" fmla="*/ 3729136 h 5555236"/>
              <a:gd name="connsiteX1" fmla="*/ 5559549 w 5559574"/>
              <a:gd name="connsiteY1" fmla="*/ 4642193 h 5555236"/>
              <a:gd name="connsiteX2" fmla="*/ 4645761 w 5559574"/>
              <a:gd name="connsiteY2" fmla="*/ 5555236 h 5555236"/>
              <a:gd name="connsiteX3" fmla="*/ 3732088 w 5559574"/>
              <a:gd name="connsiteY3" fmla="*/ 4644183 h 5555236"/>
              <a:gd name="connsiteX4" fmla="*/ 3732101 w 5559574"/>
              <a:gd name="connsiteY4" fmla="*/ 4642180 h 5555236"/>
              <a:gd name="connsiteX5" fmla="*/ 3858688 w 5559574"/>
              <a:gd name="connsiteY5" fmla="*/ 4178205 h 5555236"/>
              <a:gd name="connsiteX6" fmla="*/ 3876021 w 5559574"/>
              <a:gd name="connsiteY6" fmla="*/ 4150099 h 5555236"/>
              <a:gd name="connsiteX7" fmla="*/ 3888116 w 5559574"/>
              <a:gd name="connsiteY7" fmla="*/ 4131712 h 5555236"/>
              <a:gd name="connsiteX8" fmla="*/ 3920215 w 5559574"/>
              <a:gd name="connsiteY8" fmla="*/ 4087171 h 5555236"/>
              <a:gd name="connsiteX9" fmla="*/ 3926956 w 5559574"/>
              <a:gd name="connsiteY9" fmla="*/ 4078504 h 5555236"/>
              <a:gd name="connsiteX10" fmla="*/ 4539602 w 5559574"/>
              <a:gd name="connsiteY10" fmla="*/ 3735222 h 5555236"/>
              <a:gd name="connsiteX11" fmla="*/ 4542080 w 5559574"/>
              <a:gd name="connsiteY11" fmla="*/ 3734953 h 5555236"/>
              <a:gd name="connsiteX12" fmla="*/ 4586274 w 5559574"/>
              <a:gd name="connsiteY12" fmla="*/ 3731037 h 5555236"/>
              <a:gd name="connsiteX13" fmla="*/ 4599281 w 5559574"/>
              <a:gd name="connsiteY13" fmla="*/ 3730292 h 5555236"/>
              <a:gd name="connsiteX14" fmla="*/ 4621455 w 5559574"/>
              <a:gd name="connsiteY14" fmla="*/ 3729444 h 5555236"/>
              <a:gd name="connsiteX15" fmla="*/ 4634102 w 5559574"/>
              <a:gd name="connsiteY15" fmla="*/ 3729188 h 5555236"/>
              <a:gd name="connsiteX16" fmla="*/ 4645761 w 5559574"/>
              <a:gd name="connsiteY16" fmla="*/ 3729136 h 5555236"/>
              <a:gd name="connsiteX17" fmla="*/ 913787 w 5559574"/>
              <a:gd name="connsiteY17" fmla="*/ 3729136 h 5555236"/>
              <a:gd name="connsiteX18" fmla="*/ 1827525 w 5559574"/>
              <a:gd name="connsiteY18" fmla="*/ 4635144 h 5555236"/>
              <a:gd name="connsiteX19" fmla="*/ 1827486 w 5559574"/>
              <a:gd name="connsiteY19" fmla="*/ 4642180 h 5555236"/>
              <a:gd name="connsiteX20" fmla="*/ 1827525 w 5559574"/>
              <a:gd name="connsiteY20" fmla="*/ 4649203 h 5555236"/>
              <a:gd name="connsiteX21" fmla="*/ 913787 w 5559574"/>
              <a:gd name="connsiteY21" fmla="*/ 5555236 h 5555236"/>
              <a:gd name="connsiteX22" fmla="*/ 0 w 5559574"/>
              <a:gd name="connsiteY22" fmla="*/ 4642193 h 5555236"/>
              <a:gd name="connsiteX23" fmla="*/ 913787 w 5559574"/>
              <a:gd name="connsiteY23" fmla="*/ 3729136 h 5555236"/>
              <a:gd name="connsiteX24" fmla="*/ 4645786 w 5559574"/>
              <a:gd name="connsiteY24" fmla="*/ 1864620 h 5555236"/>
              <a:gd name="connsiteX25" fmla="*/ 5559574 w 5559574"/>
              <a:gd name="connsiteY25" fmla="*/ 2777561 h 5555236"/>
              <a:gd name="connsiteX26" fmla="*/ 4645786 w 5559574"/>
              <a:gd name="connsiteY26" fmla="*/ 3690604 h 5555236"/>
              <a:gd name="connsiteX27" fmla="*/ 4621660 w 5559574"/>
              <a:gd name="connsiteY27" fmla="*/ 3690913 h 5555236"/>
              <a:gd name="connsiteX28" fmla="*/ 4583771 w 5559574"/>
              <a:gd name="connsiteY28" fmla="*/ 3692595 h 5555236"/>
              <a:gd name="connsiteX29" fmla="*/ 4560441 w 5559574"/>
              <a:gd name="connsiteY29" fmla="*/ 3694379 h 5555236"/>
              <a:gd name="connsiteX30" fmla="*/ 4524490 w 5559574"/>
              <a:gd name="connsiteY30" fmla="*/ 3698257 h 5555236"/>
              <a:gd name="connsiteX31" fmla="*/ 3872246 w 5559574"/>
              <a:gd name="connsiteY31" fmla="*/ 4087171 h 5555236"/>
              <a:gd name="connsiteX32" fmla="*/ 3843575 w 5559574"/>
              <a:gd name="connsiteY32" fmla="*/ 4129311 h 5555236"/>
              <a:gd name="connsiteX33" fmla="*/ 3837437 w 5559574"/>
              <a:gd name="connsiteY33" fmla="*/ 4139005 h 5555236"/>
              <a:gd name="connsiteX34" fmla="*/ 3816085 w 5559574"/>
              <a:gd name="connsiteY34" fmla="*/ 4174918 h 5555236"/>
              <a:gd name="connsiteX35" fmla="*/ 3808985 w 5559574"/>
              <a:gd name="connsiteY35" fmla="*/ 4187706 h 5555236"/>
              <a:gd name="connsiteX36" fmla="*/ 3797737 w 5559574"/>
              <a:gd name="connsiteY36" fmla="*/ 4208982 h 5555236"/>
              <a:gd name="connsiteX37" fmla="*/ 3782522 w 5559574"/>
              <a:gd name="connsiteY37" fmla="*/ 4240066 h 5555236"/>
              <a:gd name="connsiteX38" fmla="*/ 3693556 w 5559574"/>
              <a:gd name="connsiteY38" fmla="*/ 4642193 h 5555236"/>
              <a:gd name="connsiteX39" fmla="*/ 3693556 w 5559574"/>
              <a:gd name="connsiteY39" fmla="*/ 4644183 h 5555236"/>
              <a:gd name="connsiteX40" fmla="*/ 2779794 w 5559574"/>
              <a:gd name="connsiteY40" fmla="*/ 5555223 h 5555236"/>
              <a:gd name="connsiteX41" fmla="*/ 1866044 w 5559574"/>
              <a:gd name="connsiteY41" fmla="*/ 4649203 h 5555236"/>
              <a:gd name="connsiteX42" fmla="*/ 1866095 w 5559574"/>
              <a:gd name="connsiteY42" fmla="*/ 4642193 h 5555236"/>
              <a:gd name="connsiteX43" fmla="*/ 1866044 w 5559574"/>
              <a:gd name="connsiteY43" fmla="*/ 4635157 h 5555236"/>
              <a:gd name="connsiteX44" fmla="*/ 2779794 w 5559574"/>
              <a:gd name="connsiteY44" fmla="*/ 3729124 h 5555236"/>
              <a:gd name="connsiteX45" fmla="*/ 2804741 w 5559574"/>
              <a:gd name="connsiteY45" fmla="*/ 3728803 h 5555236"/>
              <a:gd name="connsiteX46" fmla="*/ 2840243 w 5559574"/>
              <a:gd name="connsiteY46" fmla="*/ 3727236 h 5555236"/>
              <a:gd name="connsiteX47" fmla="*/ 2854046 w 5559574"/>
              <a:gd name="connsiteY47" fmla="*/ 3726273 h 5555236"/>
              <a:gd name="connsiteX48" fmla="*/ 2875989 w 5559574"/>
              <a:gd name="connsiteY48" fmla="*/ 3724309 h 5555236"/>
              <a:gd name="connsiteX49" fmla="*/ 2890562 w 5559574"/>
              <a:gd name="connsiteY49" fmla="*/ 3722742 h 5555236"/>
              <a:gd name="connsiteX50" fmla="*/ 2911362 w 5559574"/>
              <a:gd name="connsiteY50" fmla="*/ 3720097 h 5555236"/>
              <a:gd name="connsiteX51" fmla="*/ 2950510 w 5559574"/>
              <a:gd name="connsiteY51" fmla="*/ 3713870 h 5555236"/>
              <a:gd name="connsiteX52" fmla="*/ 2992239 w 5559574"/>
              <a:gd name="connsiteY52" fmla="*/ 3705345 h 5555236"/>
              <a:gd name="connsiteX53" fmla="*/ 3032286 w 5559574"/>
              <a:gd name="connsiteY53" fmla="*/ 3695304 h 5555236"/>
              <a:gd name="connsiteX54" fmla="*/ 3059545 w 5559574"/>
              <a:gd name="connsiteY54" fmla="*/ 3687382 h 5555236"/>
              <a:gd name="connsiteX55" fmla="*/ 3111738 w 5559574"/>
              <a:gd name="connsiteY55" fmla="*/ 3669702 h 5555236"/>
              <a:gd name="connsiteX56" fmla="*/ 3125130 w 5559574"/>
              <a:gd name="connsiteY56" fmla="*/ 3664617 h 5555236"/>
              <a:gd name="connsiteX57" fmla="*/ 3187133 w 5559574"/>
              <a:gd name="connsiteY57" fmla="*/ 3637910 h 5555236"/>
              <a:gd name="connsiteX58" fmla="*/ 3197918 w 5559574"/>
              <a:gd name="connsiteY58" fmla="*/ 3632710 h 5555236"/>
              <a:gd name="connsiteX59" fmla="*/ 3269602 w 5559574"/>
              <a:gd name="connsiteY59" fmla="*/ 3593742 h 5555236"/>
              <a:gd name="connsiteX60" fmla="*/ 3305849 w 5559574"/>
              <a:gd name="connsiteY60" fmla="*/ 3570862 h 5555236"/>
              <a:gd name="connsiteX61" fmla="*/ 3732101 w 5559574"/>
              <a:gd name="connsiteY61" fmla="*/ 2777561 h 5555236"/>
              <a:gd name="connsiteX62" fmla="*/ 4645786 w 5559574"/>
              <a:gd name="connsiteY62" fmla="*/ 1864620 h 5555236"/>
              <a:gd name="connsiteX63" fmla="*/ 2779794 w 5559574"/>
              <a:gd name="connsiteY63" fmla="*/ 0 h 5555236"/>
              <a:gd name="connsiteX64" fmla="*/ 4645786 w 5559574"/>
              <a:gd name="connsiteY64" fmla="*/ 0 h 5555236"/>
              <a:gd name="connsiteX65" fmla="*/ 4657599 w 5559574"/>
              <a:gd name="connsiteY65" fmla="*/ 75 h 5555236"/>
              <a:gd name="connsiteX66" fmla="*/ 5559574 w 5559574"/>
              <a:gd name="connsiteY66" fmla="*/ 912997 h 5555236"/>
              <a:gd name="connsiteX67" fmla="*/ 4645786 w 5559574"/>
              <a:gd name="connsiteY67" fmla="*/ 1825998 h 5555236"/>
              <a:gd name="connsiteX68" fmla="*/ 2779794 w 5559574"/>
              <a:gd name="connsiteY68" fmla="*/ 1825998 h 5555236"/>
              <a:gd name="connsiteX69" fmla="*/ 1866005 w 5559574"/>
              <a:gd name="connsiteY69" fmla="*/ 912997 h 5555236"/>
              <a:gd name="connsiteX70" fmla="*/ 2779794 w 5559574"/>
              <a:gd name="connsiteY70" fmla="*/ 0 h 5555236"/>
              <a:gd name="connsiteX71" fmla="*/ 913787 w 5559574"/>
              <a:gd name="connsiteY71" fmla="*/ 0 h 5555236"/>
              <a:gd name="connsiteX72" fmla="*/ 1827474 w 5559574"/>
              <a:gd name="connsiteY72" fmla="*/ 913047 h 5555236"/>
              <a:gd name="connsiteX73" fmla="*/ 2779781 w 5559574"/>
              <a:gd name="connsiteY73" fmla="*/ 1864620 h 5555236"/>
              <a:gd name="connsiteX74" fmla="*/ 3693569 w 5559574"/>
              <a:gd name="connsiteY74" fmla="*/ 2777561 h 5555236"/>
              <a:gd name="connsiteX75" fmla="*/ 3200499 w 5559574"/>
              <a:gd name="connsiteY75" fmla="*/ 3588285 h 5555236"/>
              <a:gd name="connsiteX76" fmla="*/ 3190882 w 5559574"/>
              <a:gd name="connsiteY76" fmla="*/ 3593190 h 5555236"/>
              <a:gd name="connsiteX77" fmla="*/ 3121034 w 5559574"/>
              <a:gd name="connsiteY77" fmla="*/ 3624788 h 5555236"/>
              <a:gd name="connsiteX78" fmla="*/ 3108464 w 5559574"/>
              <a:gd name="connsiteY78" fmla="*/ 3629744 h 5555236"/>
              <a:gd name="connsiteX79" fmla="*/ 3079780 w 5559574"/>
              <a:gd name="connsiteY79" fmla="*/ 3640247 h 5555236"/>
              <a:gd name="connsiteX80" fmla="*/ 3033082 w 5559574"/>
              <a:gd name="connsiteY80" fmla="*/ 3655064 h 5555236"/>
              <a:gd name="connsiteX81" fmla="*/ 2994563 w 5559574"/>
              <a:gd name="connsiteY81" fmla="*/ 3665233 h 5555236"/>
              <a:gd name="connsiteX82" fmla="*/ 2966277 w 5559574"/>
              <a:gd name="connsiteY82" fmla="*/ 3671563 h 5555236"/>
              <a:gd name="connsiteX83" fmla="*/ 2939596 w 5559574"/>
              <a:gd name="connsiteY83" fmla="*/ 3676673 h 5555236"/>
              <a:gd name="connsiteX84" fmla="*/ 2920748 w 5559574"/>
              <a:gd name="connsiteY84" fmla="*/ 3679806 h 5555236"/>
              <a:gd name="connsiteX85" fmla="*/ 2849282 w 5559574"/>
              <a:gd name="connsiteY85" fmla="*/ 3687998 h 5555236"/>
              <a:gd name="connsiteX86" fmla="*/ 2815629 w 5559574"/>
              <a:gd name="connsiteY86" fmla="*/ 3689924 h 5555236"/>
              <a:gd name="connsiteX87" fmla="*/ 2779781 w 5559574"/>
              <a:gd name="connsiteY87" fmla="*/ 3690604 h 5555236"/>
              <a:gd name="connsiteX88" fmla="*/ 1865993 w 5559574"/>
              <a:gd name="connsiteY88" fmla="*/ 2777561 h 5555236"/>
              <a:gd name="connsiteX89" fmla="*/ 913787 w 5559574"/>
              <a:gd name="connsiteY89" fmla="*/ 1826101 h 5555236"/>
              <a:gd name="connsiteX90" fmla="*/ 0 w 5559574"/>
              <a:gd name="connsiteY90" fmla="*/ 913047 h 5555236"/>
              <a:gd name="connsiteX91" fmla="*/ 913787 w 5559574"/>
              <a:gd name="connsiteY91" fmla="*/ 0 h 555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559574" h="5555236">
                <a:moveTo>
                  <a:pt x="4645761" y="3729136"/>
                </a:moveTo>
                <a:cubicBezTo>
                  <a:pt x="5150399" y="3729136"/>
                  <a:pt x="5559549" y="4137991"/>
                  <a:pt x="5559549" y="4642193"/>
                </a:cubicBezTo>
                <a:cubicBezTo>
                  <a:pt x="5559549" y="5146382"/>
                  <a:pt x="5150489" y="5555236"/>
                  <a:pt x="4645761" y="5555236"/>
                </a:cubicBezTo>
                <a:cubicBezTo>
                  <a:pt x="4141700" y="5555236"/>
                  <a:pt x="3733167" y="5147460"/>
                  <a:pt x="3732088" y="4644183"/>
                </a:cubicBezTo>
                <a:cubicBezTo>
                  <a:pt x="3732088" y="4643515"/>
                  <a:pt x="3732101" y="4642848"/>
                  <a:pt x="3732101" y="4642180"/>
                </a:cubicBezTo>
                <a:cubicBezTo>
                  <a:pt x="3732101" y="4472799"/>
                  <a:pt x="3778260" y="4314177"/>
                  <a:pt x="3858688" y="4178205"/>
                </a:cubicBezTo>
                <a:cubicBezTo>
                  <a:pt x="3864298" y="4168716"/>
                  <a:pt x="3870076" y="4159356"/>
                  <a:pt x="3876021" y="4150099"/>
                </a:cubicBezTo>
                <a:cubicBezTo>
                  <a:pt x="3879989" y="4143910"/>
                  <a:pt x="3884007" y="4137785"/>
                  <a:pt x="3888116" y="4131712"/>
                </a:cubicBezTo>
                <a:cubicBezTo>
                  <a:pt x="3898375" y="4116536"/>
                  <a:pt x="3909083" y="4101680"/>
                  <a:pt x="3920215" y="4087171"/>
                </a:cubicBezTo>
                <a:cubicBezTo>
                  <a:pt x="3922449" y="4084269"/>
                  <a:pt x="3924696" y="4081380"/>
                  <a:pt x="3926956" y="4078504"/>
                </a:cubicBezTo>
                <a:cubicBezTo>
                  <a:pt x="4073637" y="3891970"/>
                  <a:pt x="4291462" y="3763919"/>
                  <a:pt x="4539602" y="3735222"/>
                </a:cubicBezTo>
                <a:cubicBezTo>
                  <a:pt x="4540424" y="3735133"/>
                  <a:pt x="4541245" y="3735043"/>
                  <a:pt x="4542080" y="3734953"/>
                </a:cubicBezTo>
                <a:cubicBezTo>
                  <a:pt x="4556704" y="3733297"/>
                  <a:pt x="4571445" y="3731987"/>
                  <a:pt x="4586274" y="3731037"/>
                </a:cubicBezTo>
                <a:cubicBezTo>
                  <a:pt x="4590601" y="3730754"/>
                  <a:pt x="4594941" y="3730510"/>
                  <a:pt x="4599281" y="3730292"/>
                </a:cubicBezTo>
                <a:cubicBezTo>
                  <a:pt x="4606651" y="3729920"/>
                  <a:pt x="4614034" y="3729637"/>
                  <a:pt x="4621455" y="3729444"/>
                </a:cubicBezTo>
                <a:cubicBezTo>
                  <a:pt x="4625654" y="3729329"/>
                  <a:pt x="4629878" y="3729239"/>
                  <a:pt x="4634102" y="3729188"/>
                </a:cubicBezTo>
                <a:cubicBezTo>
                  <a:pt x="4637980" y="3729136"/>
                  <a:pt x="4641870" y="3729136"/>
                  <a:pt x="4645761" y="3729136"/>
                </a:cubicBezTo>
                <a:close/>
                <a:moveTo>
                  <a:pt x="913787" y="3729136"/>
                </a:moveTo>
                <a:cubicBezTo>
                  <a:pt x="1416128" y="3729136"/>
                  <a:pt x="1823737" y="4134139"/>
                  <a:pt x="1827525" y="4635144"/>
                </a:cubicBezTo>
                <a:cubicBezTo>
                  <a:pt x="1827512" y="4637481"/>
                  <a:pt x="1827486" y="4639830"/>
                  <a:pt x="1827486" y="4642180"/>
                </a:cubicBezTo>
                <a:cubicBezTo>
                  <a:pt x="1827486" y="4644517"/>
                  <a:pt x="1827512" y="4646854"/>
                  <a:pt x="1827525" y="4649203"/>
                </a:cubicBezTo>
                <a:cubicBezTo>
                  <a:pt x="1823750" y="5150221"/>
                  <a:pt x="1416128" y="5555236"/>
                  <a:pt x="913787" y="5555236"/>
                </a:cubicBezTo>
                <a:cubicBezTo>
                  <a:pt x="409105" y="5555236"/>
                  <a:pt x="3" y="5146433"/>
                  <a:pt x="0" y="4642193"/>
                </a:cubicBezTo>
                <a:cubicBezTo>
                  <a:pt x="0" y="4137939"/>
                  <a:pt x="409102" y="3729136"/>
                  <a:pt x="913787" y="3729136"/>
                </a:cubicBezTo>
                <a:close/>
                <a:moveTo>
                  <a:pt x="4645786" y="1864620"/>
                </a:moveTo>
                <a:cubicBezTo>
                  <a:pt x="5150425" y="1864620"/>
                  <a:pt x="5559574" y="2273372"/>
                  <a:pt x="5559574" y="2777561"/>
                </a:cubicBezTo>
                <a:cubicBezTo>
                  <a:pt x="5559574" y="3281866"/>
                  <a:pt x="5150527" y="3690604"/>
                  <a:pt x="4645786" y="3690604"/>
                </a:cubicBezTo>
                <a:cubicBezTo>
                  <a:pt x="4637723" y="3690604"/>
                  <a:pt x="4629685" y="3690707"/>
                  <a:pt x="4621660" y="3690913"/>
                </a:cubicBezTo>
                <a:cubicBezTo>
                  <a:pt x="4608975" y="3691221"/>
                  <a:pt x="4596341" y="3691786"/>
                  <a:pt x="4583771" y="3692595"/>
                </a:cubicBezTo>
                <a:cubicBezTo>
                  <a:pt x="4575964" y="3693095"/>
                  <a:pt x="4568183" y="3693699"/>
                  <a:pt x="4560441" y="3694379"/>
                </a:cubicBezTo>
                <a:cubicBezTo>
                  <a:pt x="4548384" y="3695458"/>
                  <a:pt x="4536405" y="3696742"/>
                  <a:pt x="4524490" y="3698257"/>
                </a:cubicBezTo>
                <a:cubicBezTo>
                  <a:pt x="4256192" y="3732346"/>
                  <a:pt x="4022791" y="3877987"/>
                  <a:pt x="3872246" y="4087171"/>
                </a:cubicBezTo>
                <a:cubicBezTo>
                  <a:pt x="3862334" y="4100948"/>
                  <a:pt x="3852756" y="4114995"/>
                  <a:pt x="3843575" y="4129311"/>
                </a:cubicBezTo>
                <a:cubicBezTo>
                  <a:pt x="3841508" y="4132534"/>
                  <a:pt x="3839466" y="4135770"/>
                  <a:pt x="3837437" y="4139005"/>
                </a:cubicBezTo>
                <a:cubicBezTo>
                  <a:pt x="3830068" y="4150805"/>
                  <a:pt x="3822941" y="4162784"/>
                  <a:pt x="3816085" y="4174918"/>
                </a:cubicBezTo>
                <a:cubicBezTo>
                  <a:pt x="3813684" y="4179168"/>
                  <a:pt x="3811322" y="4183430"/>
                  <a:pt x="3808985" y="4187706"/>
                </a:cubicBezTo>
                <a:cubicBezTo>
                  <a:pt x="3805146" y="4194742"/>
                  <a:pt x="3801397" y="4201843"/>
                  <a:pt x="3797737" y="4208982"/>
                </a:cubicBezTo>
                <a:cubicBezTo>
                  <a:pt x="3792486" y="4219240"/>
                  <a:pt x="3787414" y="4229602"/>
                  <a:pt x="3782522" y="4240066"/>
                </a:cubicBezTo>
                <a:cubicBezTo>
                  <a:pt x="3725437" y="4362223"/>
                  <a:pt x="3693556" y="4498491"/>
                  <a:pt x="3693556" y="4642193"/>
                </a:cubicBezTo>
                <a:cubicBezTo>
                  <a:pt x="3693556" y="4642848"/>
                  <a:pt x="3693556" y="4643515"/>
                  <a:pt x="3693556" y="4644183"/>
                </a:cubicBezTo>
                <a:cubicBezTo>
                  <a:pt x="3692478" y="5147460"/>
                  <a:pt x="3283752" y="5555223"/>
                  <a:pt x="2779794" y="5555223"/>
                </a:cubicBezTo>
                <a:cubicBezTo>
                  <a:pt x="2277505" y="5555223"/>
                  <a:pt x="1869819" y="5150170"/>
                  <a:pt x="1866044" y="4649203"/>
                </a:cubicBezTo>
                <a:cubicBezTo>
                  <a:pt x="1866057" y="4646867"/>
                  <a:pt x="1866095" y="4644530"/>
                  <a:pt x="1866095" y="4642193"/>
                </a:cubicBezTo>
                <a:cubicBezTo>
                  <a:pt x="1866095" y="4639843"/>
                  <a:pt x="1866057" y="4637494"/>
                  <a:pt x="1866044" y="4635157"/>
                </a:cubicBezTo>
                <a:cubicBezTo>
                  <a:pt x="1869819" y="4134190"/>
                  <a:pt x="2277505" y="3729124"/>
                  <a:pt x="2779794" y="3729124"/>
                </a:cubicBezTo>
                <a:cubicBezTo>
                  <a:pt x="2788139" y="3729124"/>
                  <a:pt x="2796460" y="3729021"/>
                  <a:pt x="2804741" y="3728803"/>
                </a:cubicBezTo>
                <a:cubicBezTo>
                  <a:pt x="2816631" y="3728495"/>
                  <a:pt x="2828469" y="3727968"/>
                  <a:pt x="2840243" y="3727236"/>
                </a:cubicBezTo>
                <a:cubicBezTo>
                  <a:pt x="2844852" y="3726941"/>
                  <a:pt x="2849462" y="3726620"/>
                  <a:pt x="2854046" y="3726273"/>
                </a:cubicBezTo>
                <a:cubicBezTo>
                  <a:pt x="2861390" y="3725708"/>
                  <a:pt x="2868696" y="3725041"/>
                  <a:pt x="2875989" y="3724309"/>
                </a:cubicBezTo>
                <a:cubicBezTo>
                  <a:pt x="2880855" y="3723821"/>
                  <a:pt x="2885721" y="3723307"/>
                  <a:pt x="2890562" y="3722742"/>
                </a:cubicBezTo>
                <a:cubicBezTo>
                  <a:pt x="2897521" y="3721946"/>
                  <a:pt x="2904454" y="3721060"/>
                  <a:pt x="2911362" y="3720097"/>
                </a:cubicBezTo>
                <a:cubicBezTo>
                  <a:pt x="2924497" y="3718287"/>
                  <a:pt x="2937555" y="3716207"/>
                  <a:pt x="2950510" y="3713870"/>
                </a:cubicBezTo>
                <a:cubicBezTo>
                  <a:pt x="2964531" y="3711328"/>
                  <a:pt x="2978436" y="3708490"/>
                  <a:pt x="2992239" y="3705345"/>
                </a:cubicBezTo>
                <a:cubicBezTo>
                  <a:pt x="3005695" y="3702276"/>
                  <a:pt x="3019048" y="3698925"/>
                  <a:pt x="3032286" y="3695304"/>
                </a:cubicBezTo>
                <a:cubicBezTo>
                  <a:pt x="3041428" y="3692787"/>
                  <a:pt x="3050519" y="3690155"/>
                  <a:pt x="3059545" y="3687382"/>
                </a:cubicBezTo>
                <a:cubicBezTo>
                  <a:pt x="3077161" y="3681989"/>
                  <a:pt x="3094572" y="3676083"/>
                  <a:pt x="3111738" y="3669702"/>
                </a:cubicBezTo>
                <a:cubicBezTo>
                  <a:pt x="3116206" y="3668045"/>
                  <a:pt x="3120675" y="3666350"/>
                  <a:pt x="3125130" y="3664617"/>
                </a:cubicBezTo>
                <a:cubicBezTo>
                  <a:pt x="3146161" y="3656425"/>
                  <a:pt x="3166846" y="3647515"/>
                  <a:pt x="3187133" y="3637910"/>
                </a:cubicBezTo>
                <a:cubicBezTo>
                  <a:pt x="3190741" y="3636203"/>
                  <a:pt x="3194336" y="3634457"/>
                  <a:pt x="3197918" y="3632710"/>
                </a:cubicBezTo>
                <a:cubicBezTo>
                  <a:pt x="3222429" y="3620718"/>
                  <a:pt x="3246337" y="3607724"/>
                  <a:pt x="3269602" y="3593742"/>
                </a:cubicBezTo>
                <a:cubicBezTo>
                  <a:pt x="3281864" y="3586385"/>
                  <a:pt x="3293946" y="3578758"/>
                  <a:pt x="3305849" y="3570862"/>
                </a:cubicBezTo>
                <a:cubicBezTo>
                  <a:pt x="3562732" y="3400453"/>
                  <a:pt x="3732101" y="3108800"/>
                  <a:pt x="3732101" y="2777561"/>
                </a:cubicBezTo>
                <a:cubicBezTo>
                  <a:pt x="3732101" y="2273269"/>
                  <a:pt x="4141148" y="1864620"/>
                  <a:pt x="4645786" y="1864620"/>
                </a:cubicBezTo>
                <a:close/>
                <a:moveTo>
                  <a:pt x="2779794" y="0"/>
                </a:moveTo>
                <a:lnTo>
                  <a:pt x="4645786" y="0"/>
                </a:lnTo>
                <a:lnTo>
                  <a:pt x="4657599" y="75"/>
                </a:lnTo>
                <a:cubicBezTo>
                  <a:pt x="5156845" y="6392"/>
                  <a:pt x="5559574" y="412718"/>
                  <a:pt x="5559574" y="912997"/>
                </a:cubicBezTo>
                <a:cubicBezTo>
                  <a:pt x="5559574" y="1417221"/>
                  <a:pt x="5150476" y="1825998"/>
                  <a:pt x="4645786" y="1825998"/>
                </a:cubicBezTo>
                <a:lnTo>
                  <a:pt x="2779794" y="1825998"/>
                </a:lnTo>
                <a:cubicBezTo>
                  <a:pt x="2275104" y="1825998"/>
                  <a:pt x="1866005" y="1417221"/>
                  <a:pt x="1866005" y="912997"/>
                </a:cubicBezTo>
                <a:cubicBezTo>
                  <a:pt x="1866005" y="408780"/>
                  <a:pt x="2275104" y="1"/>
                  <a:pt x="2779794" y="0"/>
                </a:cubicBezTo>
                <a:close/>
                <a:moveTo>
                  <a:pt x="913787" y="0"/>
                </a:moveTo>
                <a:cubicBezTo>
                  <a:pt x="1418516" y="0"/>
                  <a:pt x="1827474" y="408848"/>
                  <a:pt x="1827474" y="913047"/>
                </a:cubicBezTo>
                <a:cubicBezTo>
                  <a:pt x="1827474" y="1438548"/>
                  <a:pt x="2253906" y="1864607"/>
                  <a:pt x="2779781" y="1864620"/>
                </a:cubicBezTo>
                <a:cubicBezTo>
                  <a:pt x="3284419" y="1864620"/>
                  <a:pt x="3693569" y="2273372"/>
                  <a:pt x="3693569" y="2777561"/>
                </a:cubicBezTo>
                <a:cubicBezTo>
                  <a:pt x="3693569" y="3130255"/>
                  <a:pt x="3493437" y="3436199"/>
                  <a:pt x="3200499" y="3588285"/>
                </a:cubicBezTo>
                <a:cubicBezTo>
                  <a:pt x="3197302" y="3589941"/>
                  <a:pt x="3194092" y="3591572"/>
                  <a:pt x="3190882" y="3593190"/>
                </a:cubicBezTo>
                <a:cubicBezTo>
                  <a:pt x="3168130" y="3604668"/>
                  <a:pt x="3144826" y="3615210"/>
                  <a:pt x="3121034" y="3624788"/>
                </a:cubicBezTo>
                <a:cubicBezTo>
                  <a:pt x="3116861" y="3626470"/>
                  <a:pt x="3112663" y="3628127"/>
                  <a:pt x="3108464" y="3629744"/>
                </a:cubicBezTo>
                <a:cubicBezTo>
                  <a:pt x="3098975" y="3633404"/>
                  <a:pt x="3089410" y="3636896"/>
                  <a:pt x="3079780" y="3640247"/>
                </a:cubicBezTo>
                <a:cubicBezTo>
                  <a:pt x="3064398" y="3645589"/>
                  <a:pt x="3048824" y="3650532"/>
                  <a:pt x="3033082" y="3655064"/>
                </a:cubicBezTo>
                <a:cubicBezTo>
                  <a:pt x="3020345" y="3658723"/>
                  <a:pt x="3007506" y="3662113"/>
                  <a:pt x="2994563" y="3665233"/>
                </a:cubicBezTo>
                <a:cubicBezTo>
                  <a:pt x="2985190" y="3667480"/>
                  <a:pt x="2975766" y="3669599"/>
                  <a:pt x="2966277" y="3671563"/>
                </a:cubicBezTo>
                <a:cubicBezTo>
                  <a:pt x="2957431" y="3673399"/>
                  <a:pt x="2948546" y="3675107"/>
                  <a:pt x="2939596" y="3676673"/>
                </a:cubicBezTo>
                <a:cubicBezTo>
                  <a:pt x="2933331" y="3677778"/>
                  <a:pt x="2927052" y="3678831"/>
                  <a:pt x="2920748" y="3679806"/>
                </a:cubicBezTo>
                <a:cubicBezTo>
                  <a:pt x="2897213" y="3683440"/>
                  <a:pt x="2873382" y="3686188"/>
                  <a:pt x="2849282" y="3687998"/>
                </a:cubicBezTo>
                <a:cubicBezTo>
                  <a:pt x="2838124" y="3688845"/>
                  <a:pt x="2826903" y="3689487"/>
                  <a:pt x="2815629" y="3689924"/>
                </a:cubicBezTo>
                <a:cubicBezTo>
                  <a:pt x="2803740" y="3690373"/>
                  <a:pt x="2791786" y="3690604"/>
                  <a:pt x="2779781" y="3690604"/>
                </a:cubicBezTo>
                <a:cubicBezTo>
                  <a:pt x="2275142" y="3690604"/>
                  <a:pt x="1865993" y="3281853"/>
                  <a:pt x="1865993" y="2777561"/>
                </a:cubicBezTo>
                <a:cubicBezTo>
                  <a:pt x="1865993" y="2251968"/>
                  <a:pt x="1439663" y="1826101"/>
                  <a:pt x="913787" y="1826101"/>
                </a:cubicBezTo>
                <a:cubicBezTo>
                  <a:pt x="409155" y="1826088"/>
                  <a:pt x="0" y="1417247"/>
                  <a:pt x="0" y="913047"/>
                </a:cubicBezTo>
                <a:cubicBezTo>
                  <a:pt x="2" y="408852"/>
                  <a:pt x="409056" y="1"/>
                  <a:pt x="9137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ext Placeholder 22">
            <a:extLst>
              <a:ext uri="{FF2B5EF4-FFF2-40B4-BE49-F238E27FC236}">
                <a16:creationId xmlns:a16="http://schemas.microsoft.com/office/drawing/2014/main" id="{D3C3EF5F-393D-1EC8-A279-DAEAC6BB83F1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702347" y="701323"/>
            <a:ext cx="2044800" cy="680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F708F23C-C51C-4815-2A67-121AB2946198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5993949" y="765563"/>
            <a:ext cx="5637600" cy="56232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9">
            <a:extLst>
              <a:ext uri="{FF2B5EF4-FFF2-40B4-BE49-F238E27FC236}">
                <a16:creationId xmlns:a16="http://schemas.microsoft.com/office/drawing/2014/main" id="{D6317AD6-D64D-6B35-CEC9-A5F20909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625600"/>
            <a:ext cx="5163034" cy="2542540"/>
          </a:xfrm>
        </p:spPr>
        <p:txBody>
          <a:bodyPr lIns="0" tIns="0" rIns="0" bIns="0" anchor="b" anchorCtr="0"/>
          <a:lstStyle>
            <a:lvl1pPr algn="l">
              <a:defRPr sz="5400" b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5D325A1-0404-CC0E-79B9-B36242142192}"/>
              </a:ext>
            </a:extLst>
          </p:cNvPr>
          <p:cNvGrpSpPr/>
          <p:nvPr userDrawn="1"/>
        </p:nvGrpSpPr>
        <p:grpSpPr>
          <a:xfrm>
            <a:off x="12392024" y="0"/>
            <a:ext cx="3286126" cy="4919504"/>
            <a:chOff x="12392024" y="0"/>
            <a:chExt cx="3286126" cy="491950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F85D0CF-42A1-3826-E6F2-34F339376006}"/>
                </a:ext>
              </a:extLst>
            </p:cNvPr>
            <p:cNvSpPr/>
            <p:nvPr userDrawn="1"/>
          </p:nvSpPr>
          <p:spPr>
            <a:xfrm>
              <a:off x="12392024" y="0"/>
              <a:ext cx="3286126" cy="4919504"/>
            </a:xfrm>
            <a:prstGeom prst="roundRect">
              <a:avLst>
                <a:gd name="adj" fmla="val 5983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396000" rIns="144000" bIns="162000" rtlCol="0" anchor="t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US" sz="1200" b="0" dirty="0">
                  <a:solidFill>
                    <a:schemeClr val="tx1"/>
                  </a:solidFill>
                  <a:latin typeface="General Sans Semibold" pitchFamily="50" charset="0"/>
                </a:rPr>
                <a:t>How to Replace the Image</a:t>
              </a:r>
              <a:endParaRPr lang="uk-UA" sz="1200" b="0" dirty="0">
                <a:solidFill>
                  <a:schemeClr val="tx1"/>
                </a:solidFill>
                <a:latin typeface="+mn-lt"/>
              </a:endParaRPr>
            </a:p>
            <a:p>
              <a:pPr algn="l"/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The background image is placed behind other graphic element, which can make it hard to select directly on the slide. Please follow these steps to replace the image easily:</a:t>
              </a:r>
            </a:p>
            <a:p>
              <a:pPr algn="l"/>
              <a:endParaRPr lang="en-US" sz="1200" b="0" dirty="0">
                <a:solidFill>
                  <a:schemeClr val="tx1"/>
                </a:solidFill>
                <a:latin typeface="+mn-lt"/>
              </a:endParaRPr>
            </a:p>
            <a:p>
              <a:pPr marL="0" indent="0" algn="l" defTabSz="457200" rtl="0" eaLnBrk="1" latinLnBrk="0" hangingPunct="1">
                <a:spcAft>
                  <a:spcPts val="600"/>
                </a:spcAft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General Sans Medium" pitchFamily="50" charset="0"/>
                </a:rPr>
                <a:t>1. </a:t>
              </a:r>
              <a:r>
                <a:rPr lang="en-US" sz="1200" b="0" kern="1200" dirty="0">
                  <a:solidFill>
                    <a:schemeClr val="tx1"/>
                  </a:solidFill>
                  <a:latin typeface="General Sans Semibold" pitchFamily="50" charset="0"/>
                  <a:ea typeface="+mn-ea"/>
                  <a:cs typeface="+mn-cs"/>
                </a:rPr>
                <a:t>Open the Selection Pane</a:t>
              </a:r>
            </a:p>
            <a:p>
              <a:pPr marL="0" indent="0" algn="l"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Go to Home → Select → Selection Pane.</a:t>
              </a:r>
            </a:p>
            <a:p>
              <a:pPr marL="0" indent="0" algn="l" defTabSz="457200" rtl="0" eaLnBrk="1" latinLnBrk="0" hangingPunct="1">
                <a:buFont typeface="+mj-lt"/>
                <a:buNone/>
              </a:pPr>
              <a:endParaRPr lang="en-US" sz="1200" b="0" kern="1200" dirty="0">
                <a:solidFill>
                  <a:schemeClr val="tx1"/>
                </a:solidFill>
                <a:latin typeface="General Sans Medium" pitchFamily="50" charset="0"/>
                <a:ea typeface="+mn-ea"/>
                <a:cs typeface="+mn-cs"/>
              </a:endParaRPr>
            </a:p>
            <a:p>
              <a:pPr marL="0" indent="0" algn="l" defTabSz="457200" rtl="0" eaLnBrk="1" latinLnBrk="0" hangingPunct="1">
                <a:spcAft>
                  <a:spcPts val="600"/>
                </a:spcAft>
                <a:buFont typeface="+mj-lt"/>
                <a:buNone/>
              </a:pPr>
              <a:r>
                <a:rPr lang="en-US" sz="1200" b="0" kern="1200" dirty="0">
                  <a:solidFill>
                    <a:schemeClr val="tx1"/>
                  </a:solidFill>
                  <a:latin typeface="General Sans Medium" pitchFamily="50" charset="0"/>
                  <a:ea typeface="+mn-ea"/>
                  <a:cs typeface="+mn-cs"/>
                </a:rPr>
                <a:t>2. </a:t>
              </a:r>
              <a:r>
                <a:rPr lang="en-US" sz="1200" b="0" kern="1200" dirty="0">
                  <a:solidFill>
                    <a:schemeClr val="tx1"/>
                  </a:solidFill>
                  <a:latin typeface="General Sans Semibold" pitchFamily="50" charset="0"/>
                  <a:ea typeface="+mn-ea"/>
                  <a:cs typeface="+mn-cs"/>
                </a:rPr>
                <a:t>Select the Image</a:t>
              </a:r>
            </a:p>
            <a:p>
              <a:pPr marL="0" indent="0" algn="l"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In the pane, find and select the image (e.g. "Picture").</a:t>
              </a:r>
            </a:p>
            <a:p>
              <a:pPr marL="0" indent="0" algn="l">
                <a:buFont typeface="+mj-lt"/>
                <a:buNone/>
              </a:pPr>
              <a:endParaRPr lang="en-US" sz="1200" b="0" dirty="0">
                <a:solidFill>
                  <a:schemeClr val="tx1"/>
                </a:solidFill>
                <a:latin typeface="+mn-lt"/>
              </a:endParaRPr>
            </a:p>
            <a:p>
              <a:pPr marL="0" indent="0" algn="l" defTabSz="457200" rtl="0" eaLnBrk="1" latinLnBrk="0" hangingPunct="1">
                <a:spcAft>
                  <a:spcPts val="600"/>
                </a:spcAft>
                <a:buFont typeface="+mj-lt"/>
                <a:buNone/>
              </a:pPr>
              <a:r>
                <a:rPr lang="en-US" sz="1200" b="0" kern="1200" dirty="0">
                  <a:solidFill>
                    <a:schemeClr val="tx1"/>
                  </a:solidFill>
                  <a:latin typeface="General Sans Medium" pitchFamily="50" charset="0"/>
                  <a:ea typeface="+mn-ea"/>
                  <a:cs typeface="+mn-cs"/>
                </a:rPr>
                <a:t>3. </a:t>
              </a:r>
              <a:r>
                <a:rPr lang="en-US" sz="1200" b="0" kern="1200" dirty="0">
                  <a:solidFill>
                    <a:schemeClr val="tx1"/>
                  </a:solidFill>
                  <a:latin typeface="General Sans Semibold" pitchFamily="50" charset="0"/>
                  <a:ea typeface="+mn-ea"/>
                  <a:cs typeface="+mn-cs"/>
                </a:rPr>
                <a:t>Delete and Insert New Image</a:t>
              </a:r>
            </a:p>
            <a:p>
              <a:pPr marL="0" indent="0" algn="l"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Press Delete, then go to Insert → Pictures to add a new one.</a:t>
              </a:r>
            </a:p>
            <a:p>
              <a:pPr marL="0" indent="0" algn="l">
                <a:buFont typeface="+mj-lt"/>
                <a:buNone/>
              </a:pPr>
              <a:endParaRPr lang="en-US" sz="1200" b="0" dirty="0">
                <a:solidFill>
                  <a:schemeClr val="tx1"/>
                </a:solidFill>
                <a:latin typeface="General Sans Medium" pitchFamily="50" charset="0"/>
              </a:endParaRPr>
            </a:p>
            <a:p>
              <a:pPr marL="0" indent="0" algn="l" defTabSz="457200" rtl="0" eaLnBrk="1" latinLnBrk="0" hangingPunct="1">
                <a:spcAft>
                  <a:spcPts val="600"/>
                </a:spcAft>
                <a:buFont typeface="+mj-lt"/>
                <a:buNone/>
              </a:pPr>
              <a:r>
                <a:rPr lang="en-US" sz="1200" b="0" kern="1200" dirty="0">
                  <a:solidFill>
                    <a:schemeClr val="tx1"/>
                  </a:solidFill>
                  <a:latin typeface="General Sans Semibold" pitchFamily="50" charset="0"/>
                  <a:ea typeface="+mn-ea"/>
                  <a:cs typeface="+mn-cs"/>
                </a:rPr>
                <a:t>4. Send to Back</a:t>
              </a:r>
            </a:p>
            <a:p>
              <a:pPr marL="0" indent="0" algn="l"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Right-click the new image → Send to Back.</a:t>
              </a:r>
            </a:p>
          </p:txBody>
        </p:sp>
        <p:pic>
          <p:nvPicPr>
            <p:cNvPr id="12" name="Graphic 11" descr="Warning with solid fill">
              <a:extLst>
                <a:ext uri="{FF2B5EF4-FFF2-40B4-BE49-F238E27FC236}">
                  <a16:creationId xmlns:a16="http://schemas.microsoft.com/office/drawing/2014/main" id="{51BDD5A0-FCEA-E67C-10AC-5C231B72A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593413" y="138619"/>
              <a:ext cx="225871" cy="225871"/>
            </a:xfrm>
            <a:prstGeom prst="rect">
              <a:avLst/>
            </a:prstGeom>
          </p:spPr>
        </p:pic>
      </p:grp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051C997-7EA9-BB49-8CD5-824231AD49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2347" y="6219485"/>
            <a:ext cx="20448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89E47D4-599D-4023-A526-55D10003B49B}" type="datetime1">
              <a:rPr lang="sv-SE" smtClean="0"/>
              <a:t>2025-10-27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7648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87464DAB-EA6E-2164-B649-5C2E769E71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6" y="3617386"/>
            <a:ext cx="5163034" cy="360868"/>
          </a:xfrm>
          <a:effectLst/>
        </p:spPr>
        <p:txBody>
          <a:bodyPr lIns="0" tIns="91440" anchor="t" anchorCtr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400" spc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195CAD78-539A-4DAB-F961-CA3A7EEFE5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6" y="2928272"/>
            <a:ext cx="5163034" cy="500728"/>
          </a:xfrm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2400" spc="0">
                <a:solidFill>
                  <a:schemeClr val="accent5"/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Contact:</a:t>
            </a:r>
          </a:p>
        </p:txBody>
      </p:sp>
      <p:sp>
        <p:nvSpPr>
          <p:cNvPr id="2" name="Text Placeholder 22">
            <a:extLst>
              <a:ext uri="{FF2B5EF4-FFF2-40B4-BE49-F238E27FC236}">
                <a16:creationId xmlns:a16="http://schemas.microsoft.com/office/drawing/2014/main" id="{060978F4-7FBE-B227-592B-AB870E34F691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1179881" y="221020"/>
            <a:ext cx="756000" cy="507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852D1AF4-92A9-CC85-10E8-0A8EE7642AC4}"/>
              </a:ext>
            </a:extLst>
          </p:cNvPr>
          <p:cNvSpPr>
            <a:spLocks noGrp="1" noChangeAspect="1"/>
          </p:cNvSpPr>
          <p:nvPr>
            <p:ph type="body" sz="quarter" idx="56" hasCustomPrompt="1"/>
          </p:nvPr>
        </p:nvSpPr>
        <p:spPr>
          <a:xfrm>
            <a:off x="6714233" y="1380233"/>
            <a:ext cx="5477767" cy="5477767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BA007B85-CE18-9D6E-8EFA-7DAB14C39D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5325" y="4867344"/>
            <a:ext cx="774700" cy="7747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26B02FB2-F439-7F57-5A56-562AF371B06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5" y="5724501"/>
            <a:ext cx="126014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General Sans Semibold" pitchFamily="50" charset="0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ED609FAB-7911-0B53-3605-40F3300FF1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5920854"/>
            <a:ext cx="126014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4198AA5E-818B-A812-A338-CD9ED7BB5E2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135560" y="4867344"/>
            <a:ext cx="774700" cy="7747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EA2B58A7-6AF7-022F-4EAA-B8873F2127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5560" y="5724501"/>
            <a:ext cx="126014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General Sans Semibold" pitchFamily="50" charset="0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518514FB-5BF3-1AC1-D5F2-78EC7961F5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35560" y="5920854"/>
            <a:ext cx="126014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3911262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ACT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87464DAB-EA6E-2164-B649-5C2E769E71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6" y="3617386"/>
            <a:ext cx="5163034" cy="360868"/>
          </a:xfrm>
          <a:effectLst/>
        </p:spPr>
        <p:txBody>
          <a:bodyPr lIns="0" tIns="91440" anchor="t" anchorCtr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400" spc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195CAD78-539A-4DAB-F961-CA3A7EEFE5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6" y="2928272"/>
            <a:ext cx="5163034" cy="500728"/>
          </a:xfrm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2400" spc="0">
                <a:solidFill>
                  <a:schemeClr val="accent5"/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Contact:</a:t>
            </a:r>
          </a:p>
        </p:txBody>
      </p:sp>
      <p:sp>
        <p:nvSpPr>
          <p:cNvPr id="2" name="Text Placeholder 22">
            <a:extLst>
              <a:ext uri="{FF2B5EF4-FFF2-40B4-BE49-F238E27FC236}">
                <a16:creationId xmlns:a16="http://schemas.microsoft.com/office/drawing/2014/main" id="{060978F4-7FBE-B227-592B-AB870E34F691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1179881" y="221020"/>
            <a:ext cx="756000" cy="507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852D1AF4-92A9-CC85-10E8-0A8EE7642AC4}"/>
              </a:ext>
            </a:extLst>
          </p:cNvPr>
          <p:cNvSpPr>
            <a:spLocks noGrp="1" noChangeAspect="1"/>
          </p:cNvSpPr>
          <p:nvPr>
            <p:ph type="body" sz="quarter" idx="56" hasCustomPrompt="1"/>
          </p:nvPr>
        </p:nvSpPr>
        <p:spPr>
          <a:xfrm>
            <a:off x="6714233" y="1380233"/>
            <a:ext cx="5477767" cy="5477767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22A776CE-702B-9347-6300-3C1BB416005F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695325" y="4867344"/>
            <a:ext cx="774700" cy="7747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CC3C75A7-6FE9-68DA-17B2-2B46FDFC50B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95325" y="5724501"/>
            <a:ext cx="126014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General Sans Semibold" pitchFamily="50" charset="0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D1F67D0D-DCFD-608F-6610-255FB33FFF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95325" y="5920854"/>
            <a:ext cx="126014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B028482A-D697-00A0-AB3B-835F06FA8850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2135522" y="4867344"/>
            <a:ext cx="774700" cy="7747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70D69F90-13B8-5EDF-4C20-674D9B3ACC5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135560" y="5724501"/>
            <a:ext cx="126014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General Sans Semibold" pitchFamily="50" charset="0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BAC0195A-E397-93ED-AA38-451340E45159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2135560" y="5920854"/>
            <a:ext cx="126014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7" name="Picture Placeholder 13">
            <a:extLst>
              <a:ext uri="{FF2B5EF4-FFF2-40B4-BE49-F238E27FC236}">
                <a16:creationId xmlns:a16="http://schemas.microsoft.com/office/drawing/2014/main" id="{19E2F822-56B5-74B2-FF01-7B165767E8C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575720" y="4867344"/>
            <a:ext cx="774700" cy="7747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485CB8CD-4490-B654-94A8-9DEBAE03AC4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75720" y="5724501"/>
            <a:ext cx="126014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General Sans Semibold" pitchFamily="50" charset="0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E94E882D-204B-7BBB-285F-84A7E79C37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75720" y="5920854"/>
            <a:ext cx="126014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1634097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ACT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87464DAB-EA6E-2164-B649-5C2E769E71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6" y="3617386"/>
            <a:ext cx="5163034" cy="360868"/>
          </a:xfrm>
          <a:effectLst/>
        </p:spPr>
        <p:txBody>
          <a:bodyPr lIns="0" tIns="91440" anchor="t" anchorCtr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400" spc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195CAD78-539A-4DAB-F961-CA3A7EEFE5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6" y="2928272"/>
            <a:ext cx="5163034" cy="500728"/>
          </a:xfrm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2400" spc="0">
                <a:solidFill>
                  <a:schemeClr val="accent5"/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Contact:</a:t>
            </a:r>
          </a:p>
        </p:txBody>
      </p:sp>
      <p:sp>
        <p:nvSpPr>
          <p:cNvPr id="2" name="Text Placeholder 22">
            <a:extLst>
              <a:ext uri="{FF2B5EF4-FFF2-40B4-BE49-F238E27FC236}">
                <a16:creationId xmlns:a16="http://schemas.microsoft.com/office/drawing/2014/main" id="{060978F4-7FBE-B227-592B-AB870E34F691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1179881" y="221020"/>
            <a:ext cx="756000" cy="507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852D1AF4-92A9-CC85-10E8-0A8EE7642AC4}"/>
              </a:ext>
            </a:extLst>
          </p:cNvPr>
          <p:cNvSpPr>
            <a:spLocks noGrp="1" noChangeAspect="1"/>
          </p:cNvSpPr>
          <p:nvPr>
            <p:ph type="body" sz="quarter" idx="56" hasCustomPrompt="1"/>
          </p:nvPr>
        </p:nvSpPr>
        <p:spPr>
          <a:xfrm>
            <a:off x="6714233" y="1380233"/>
            <a:ext cx="5477767" cy="5477767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ABEF5834-8812-26C7-93BA-1489C093EC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5325" y="4867344"/>
            <a:ext cx="774700" cy="7747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FDCD2503-A93F-A2E2-97CF-C3BB1B693F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5" y="5724501"/>
            <a:ext cx="118800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General Sans Semibold" pitchFamily="50" charset="0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46A966D6-4601-BF9D-2A87-0049E0D2F1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5920854"/>
            <a:ext cx="118800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0" name="Picture Placeholder 13">
            <a:extLst>
              <a:ext uri="{FF2B5EF4-FFF2-40B4-BE49-F238E27FC236}">
                <a16:creationId xmlns:a16="http://schemas.microsoft.com/office/drawing/2014/main" id="{4F74CC61-5A9F-8996-BF1A-9B6355D875F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997604" y="4867344"/>
            <a:ext cx="774700" cy="7747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97363DC9-B9F5-CFC6-C387-952BBD96C2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97604" y="5724501"/>
            <a:ext cx="118800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General Sans Semibold" pitchFamily="50" charset="0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C3588E4B-1AF3-978B-3493-CA460DF647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97604" y="5920854"/>
            <a:ext cx="118800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3" name="Picture Placeholder 13">
            <a:extLst>
              <a:ext uri="{FF2B5EF4-FFF2-40B4-BE49-F238E27FC236}">
                <a16:creationId xmlns:a16="http://schemas.microsoft.com/office/drawing/2014/main" id="{A5AD50AC-19F4-F280-BD5A-6126460D1062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3299883" y="4867344"/>
            <a:ext cx="774700" cy="7747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C04C67D6-A731-DA02-F6E5-D82F2CFC69F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3299883" y="5724501"/>
            <a:ext cx="118800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General Sans Semibold" pitchFamily="50" charset="0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BCAD3D0A-9437-9789-8343-6077ABB452AC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3299883" y="5920854"/>
            <a:ext cx="118800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6" name="Picture Placeholder 13">
            <a:extLst>
              <a:ext uri="{FF2B5EF4-FFF2-40B4-BE49-F238E27FC236}">
                <a16:creationId xmlns:a16="http://schemas.microsoft.com/office/drawing/2014/main" id="{74C500DF-6EC8-DD3F-3698-FDFC8DB114E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602163" y="4867344"/>
            <a:ext cx="774700" cy="7747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137D0E5A-6E3E-2109-FB2A-B0C5A76262B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02163" y="5724501"/>
            <a:ext cx="118800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General Sans Semibold" pitchFamily="50" charset="0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38" name="Text Placeholder 16">
            <a:extLst>
              <a:ext uri="{FF2B5EF4-FFF2-40B4-BE49-F238E27FC236}">
                <a16:creationId xmlns:a16="http://schemas.microsoft.com/office/drawing/2014/main" id="{CDB01C7A-E13E-3918-527D-24FABD33D4E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02163" y="5920854"/>
            <a:ext cx="118800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3694028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2">
            <a:extLst>
              <a:ext uri="{FF2B5EF4-FFF2-40B4-BE49-F238E27FC236}">
                <a16:creationId xmlns:a16="http://schemas.microsoft.com/office/drawing/2014/main" id="{2F3C30A3-3239-3C03-5FD4-885350B08641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4655127" y="2949554"/>
            <a:ext cx="2881746" cy="95889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>
            <a:norm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8845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2">
            <a:extLst>
              <a:ext uri="{FF2B5EF4-FFF2-40B4-BE49-F238E27FC236}">
                <a16:creationId xmlns:a16="http://schemas.microsoft.com/office/drawing/2014/main" id="{2F3C30A3-3239-3C03-5FD4-885350B08641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4655127" y="2949554"/>
            <a:ext cx="2881746" cy="958891"/>
          </a:xfrm>
          <a:blipFill>
            <a:blip r:embed="rId2">
              <a:lum bright="10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>
            <a:norm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8982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ND TITLE_02_2 peop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CE45B49A-4DCB-5567-27F9-9F136253FEAD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5993949" y="765563"/>
            <a:ext cx="5637600" cy="56232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1" name="Picture Placeholder">
            <a:extLst>
              <a:ext uri="{FF2B5EF4-FFF2-40B4-BE49-F238E27FC236}">
                <a16:creationId xmlns:a16="http://schemas.microsoft.com/office/drawing/2014/main" id="{DB3F3AF9-C867-FBA8-7E52-3C057A2EAE3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28193" y="800103"/>
            <a:ext cx="5559574" cy="5555236"/>
          </a:xfrm>
          <a:custGeom>
            <a:avLst/>
            <a:gdLst>
              <a:gd name="connsiteX0" fmla="*/ 4645761 w 5559574"/>
              <a:gd name="connsiteY0" fmla="*/ 3729136 h 5555236"/>
              <a:gd name="connsiteX1" fmla="*/ 5559549 w 5559574"/>
              <a:gd name="connsiteY1" fmla="*/ 4642193 h 5555236"/>
              <a:gd name="connsiteX2" fmla="*/ 4645761 w 5559574"/>
              <a:gd name="connsiteY2" fmla="*/ 5555236 h 5555236"/>
              <a:gd name="connsiteX3" fmla="*/ 3732088 w 5559574"/>
              <a:gd name="connsiteY3" fmla="*/ 4644183 h 5555236"/>
              <a:gd name="connsiteX4" fmla="*/ 3732101 w 5559574"/>
              <a:gd name="connsiteY4" fmla="*/ 4642180 h 5555236"/>
              <a:gd name="connsiteX5" fmla="*/ 3858688 w 5559574"/>
              <a:gd name="connsiteY5" fmla="*/ 4178205 h 5555236"/>
              <a:gd name="connsiteX6" fmla="*/ 3876021 w 5559574"/>
              <a:gd name="connsiteY6" fmla="*/ 4150099 h 5555236"/>
              <a:gd name="connsiteX7" fmla="*/ 3888116 w 5559574"/>
              <a:gd name="connsiteY7" fmla="*/ 4131712 h 5555236"/>
              <a:gd name="connsiteX8" fmla="*/ 3920215 w 5559574"/>
              <a:gd name="connsiteY8" fmla="*/ 4087171 h 5555236"/>
              <a:gd name="connsiteX9" fmla="*/ 3926956 w 5559574"/>
              <a:gd name="connsiteY9" fmla="*/ 4078504 h 5555236"/>
              <a:gd name="connsiteX10" fmla="*/ 4539602 w 5559574"/>
              <a:gd name="connsiteY10" fmla="*/ 3735222 h 5555236"/>
              <a:gd name="connsiteX11" fmla="*/ 4542080 w 5559574"/>
              <a:gd name="connsiteY11" fmla="*/ 3734953 h 5555236"/>
              <a:gd name="connsiteX12" fmla="*/ 4586274 w 5559574"/>
              <a:gd name="connsiteY12" fmla="*/ 3731037 h 5555236"/>
              <a:gd name="connsiteX13" fmla="*/ 4599281 w 5559574"/>
              <a:gd name="connsiteY13" fmla="*/ 3730292 h 5555236"/>
              <a:gd name="connsiteX14" fmla="*/ 4621455 w 5559574"/>
              <a:gd name="connsiteY14" fmla="*/ 3729444 h 5555236"/>
              <a:gd name="connsiteX15" fmla="*/ 4634102 w 5559574"/>
              <a:gd name="connsiteY15" fmla="*/ 3729188 h 5555236"/>
              <a:gd name="connsiteX16" fmla="*/ 4645761 w 5559574"/>
              <a:gd name="connsiteY16" fmla="*/ 3729136 h 5555236"/>
              <a:gd name="connsiteX17" fmla="*/ 913787 w 5559574"/>
              <a:gd name="connsiteY17" fmla="*/ 3729136 h 5555236"/>
              <a:gd name="connsiteX18" fmla="*/ 1827525 w 5559574"/>
              <a:gd name="connsiteY18" fmla="*/ 4635144 h 5555236"/>
              <a:gd name="connsiteX19" fmla="*/ 1827486 w 5559574"/>
              <a:gd name="connsiteY19" fmla="*/ 4642180 h 5555236"/>
              <a:gd name="connsiteX20" fmla="*/ 1827525 w 5559574"/>
              <a:gd name="connsiteY20" fmla="*/ 4649203 h 5555236"/>
              <a:gd name="connsiteX21" fmla="*/ 913787 w 5559574"/>
              <a:gd name="connsiteY21" fmla="*/ 5555236 h 5555236"/>
              <a:gd name="connsiteX22" fmla="*/ 0 w 5559574"/>
              <a:gd name="connsiteY22" fmla="*/ 4642193 h 5555236"/>
              <a:gd name="connsiteX23" fmla="*/ 913787 w 5559574"/>
              <a:gd name="connsiteY23" fmla="*/ 3729136 h 5555236"/>
              <a:gd name="connsiteX24" fmla="*/ 4645786 w 5559574"/>
              <a:gd name="connsiteY24" fmla="*/ 1864620 h 5555236"/>
              <a:gd name="connsiteX25" fmla="*/ 5559574 w 5559574"/>
              <a:gd name="connsiteY25" fmla="*/ 2777561 h 5555236"/>
              <a:gd name="connsiteX26" fmla="*/ 4645786 w 5559574"/>
              <a:gd name="connsiteY26" fmla="*/ 3690604 h 5555236"/>
              <a:gd name="connsiteX27" fmla="*/ 4621660 w 5559574"/>
              <a:gd name="connsiteY27" fmla="*/ 3690913 h 5555236"/>
              <a:gd name="connsiteX28" fmla="*/ 4583771 w 5559574"/>
              <a:gd name="connsiteY28" fmla="*/ 3692595 h 5555236"/>
              <a:gd name="connsiteX29" fmla="*/ 4560441 w 5559574"/>
              <a:gd name="connsiteY29" fmla="*/ 3694379 h 5555236"/>
              <a:gd name="connsiteX30" fmla="*/ 4524490 w 5559574"/>
              <a:gd name="connsiteY30" fmla="*/ 3698257 h 5555236"/>
              <a:gd name="connsiteX31" fmla="*/ 3872246 w 5559574"/>
              <a:gd name="connsiteY31" fmla="*/ 4087171 h 5555236"/>
              <a:gd name="connsiteX32" fmla="*/ 3843575 w 5559574"/>
              <a:gd name="connsiteY32" fmla="*/ 4129311 h 5555236"/>
              <a:gd name="connsiteX33" fmla="*/ 3837437 w 5559574"/>
              <a:gd name="connsiteY33" fmla="*/ 4139005 h 5555236"/>
              <a:gd name="connsiteX34" fmla="*/ 3816085 w 5559574"/>
              <a:gd name="connsiteY34" fmla="*/ 4174918 h 5555236"/>
              <a:gd name="connsiteX35" fmla="*/ 3808985 w 5559574"/>
              <a:gd name="connsiteY35" fmla="*/ 4187706 h 5555236"/>
              <a:gd name="connsiteX36" fmla="*/ 3797737 w 5559574"/>
              <a:gd name="connsiteY36" fmla="*/ 4208982 h 5555236"/>
              <a:gd name="connsiteX37" fmla="*/ 3782522 w 5559574"/>
              <a:gd name="connsiteY37" fmla="*/ 4240066 h 5555236"/>
              <a:gd name="connsiteX38" fmla="*/ 3693556 w 5559574"/>
              <a:gd name="connsiteY38" fmla="*/ 4642193 h 5555236"/>
              <a:gd name="connsiteX39" fmla="*/ 3693556 w 5559574"/>
              <a:gd name="connsiteY39" fmla="*/ 4644183 h 5555236"/>
              <a:gd name="connsiteX40" fmla="*/ 2779794 w 5559574"/>
              <a:gd name="connsiteY40" fmla="*/ 5555223 h 5555236"/>
              <a:gd name="connsiteX41" fmla="*/ 1866044 w 5559574"/>
              <a:gd name="connsiteY41" fmla="*/ 4649203 h 5555236"/>
              <a:gd name="connsiteX42" fmla="*/ 1866095 w 5559574"/>
              <a:gd name="connsiteY42" fmla="*/ 4642193 h 5555236"/>
              <a:gd name="connsiteX43" fmla="*/ 1866044 w 5559574"/>
              <a:gd name="connsiteY43" fmla="*/ 4635157 h 5555236"/>
              <a:gd name="connsiteX44" fmla="*/ 2779794 w 5559574"/>
              <a:gd name="connsiteY44" fmla="*/ 3729124 h 5555236"/>
              <a:gd name="connsiteX45" fmla="*/ 2804741 w 5559574"/>
              <a:gd name="connsiteY45" fmla="*/ 3728803 h 5555236"/>
              <a:gd name="connsiteX46" fmla="*/ 2840243 w 5559574"/>
              <a:gd name="connsiteY46" fmla="*/ 3727236 h 5555236"/>
              <a:gd name="connsiteX47" fmla="*/ 2854046 w 5559574"/>
              <a:gd name="connsiteY47" fmla="*/ 3726273 h 5555236"/>
              <a:gd name="connsiteX48" fmla="*/ 2875989 w 5559574"/>
              <a:gd name="connsiteY48" fmla="*/ 3724309 h 5555236"/>
              <a:gd name="connsiteX49" fmla="*/ 2890562 w 5559574"/>
              <a:gd name="connsiteY49" fmla="*/ 3722742 h 5555236"/>
              <a:gd name="connsiteX50" fmla="*/ 2911362 w 5559574"/>
              <a:gd name="connsiteY50" fmla="*/ 3720097 h 5555236"/>
              <a:gd name="connsiteX51" fmla="*/ 2950510 w 5559574"/>
              <a:gd name="connsiteY51" fmla="*/ 3713870 h 5555236"/>
              <a:gd name="connsiteX52" fmla="*/ 2992239 w 5559574"/>
              <a:gd name="connsiteY52" fmla="*/ 3705345 h 5555236"/>
              <a:gd name="connsiteX53" fmla="*/ 3032286 w 5559574"/>
              <a:gd name="connsiteY53" fmla="*/ 3695304 h 5555236"/>
              <a:gd name="connsiteX54" fmla="*/ 3059545 w 5559574"/>
              <a:gd name="connsiteY54" fmla="*/ 3687382 h 5555236"/>
              <a:gd name="connsiteX55" fmla="*/ 3111738 w 5559574"/>
              <a:gd name="connsiteY55" fmla="*/ 3669702 h 5555236"/>
              <a:gd name="connsiteX56" fmla="*/ 3125130 w 5559574"/>
              <a:gd name="connsiteY56" fmla="*/ 3664617 h 5555236"/>
              <a:gd name="connsiteX57" fmla="*/ 3187133 w 5559574"/>
              <a:gd name="connsiteY57" fmla="*/ 3637910 h 5555236"/>
              <a:gd name="connsiteX58" fmla="*/ 3197918 w 5559574"/>
              <a:gd name="connsiteY58" fmla="*/ 3632710 h 5555236"/>
              <a:gd name="connsiteX59" fmla="*/ 3269602 w 5559574"/>
              <a:gd name="connsiteY59" fmla="*/ 3593742 h 5555236"/>
              <a:gd name="connsiteX60" fmla="*/ 3305849 w 5559574"/>
              <a:gd name="connsiteY60" fmla="*/ 3570862 h 5555236"/>
              <a:gd name="connsiteX61" fmla="*/ 3732101 w 5559574"/>
              <a:gd name="connsiteY61" fmla="*/ 2777561 h 5555236"/>
              <a:gd name="connsiteX62" fmla="*/ 4645786 w 5559574"/>
              <a:gd name="connsiteY62" fmla="*/ 1864620 h 5555236"/>
              <a:gd name="connsiteX63" fmla="*/ 2779794 w 5559574"/>
              <a:gd name="connsiteY63" fmla="*/ 0 h 5555236"/>
              <a:gd name="connsiteX64" fmla="*/ 4645786 w 5559574"/>
              <a:gd name="connsiteY64" fmla="*/ 0 h 5555236"/>
              <a:gd name="connsiteX65" fmla="*/ 4657599 w 5559574"/>
              <a:gd name="connsiteY65" fmla="*/ 75 h 5555236"/>
              <a:gd name="connsiteX66" fmla="*/ 5559574 w 5559574"/>
              <a:gd name="connsiteY66" fmla="*/ 912997 h 5555236"/>
              <a:gd name="connsiteX67" fmla="*/ 4645786 w 5559574"/>
              <a:gd name="connsiteY67" fmla="*/ 1825998 h 5555236"/>
              <a:gd name="connsiteX68" fmla="*/ 2779794 w 5559574"/>
              <a:gd name="connsiteY68" fmla="*/ 1825998 h 5555236"/>
              <a:gd name="connsiteX69" fmla="*/ 1866005 w 5559574"/>
              <a:gd name="connsiteY69" fmla="*/ 912997 h 5555236"/>
              <a:gd name="connsiteX70" fmla="*/ 2779794 w 5559574"/>
              <a:gd name="connsiteY70" fmla="*/ 0 h 5555236"/>
              <a:gd name="connsiteX71" fmla="*/ 913787 w 5559574"/>
              <a:gd name="connsiteY71" fmla="*/ 0 h 5555236"/>
              <a:gd name="connsiteX72" fmla="*/ 1827474 w 5559574"/>
              <a:gd name="connsiteY72" fmla="*/ 913047 h 5555236"/>
              <a:gd name="connsiteX73" fmla="*/ 2779781 w 5559574"/>
              <a:gd name="connsiteY73" fmla="*/ 1864620 h 5555236"/>
              <a:gd name="connsiteX74" fmla="*/ 3693569 w 5559574"/>
              <a:gd name="connsiteY74" fmla="*/ 2777561 h 5555236"/>
              <a:gd name="connsiteX75" fmla="*/ 3200499 w 5559574"/>
              <a:gd name="connsiteY75" fmla="*/ 3588285 h 5555236"/>
              <a:gd name="connsiteX76" fmla="*/ 3190882 w 5559574"/>
              <a:gd name="connsiteY76" fmla="*/ 3593190 h 5555236"/>
              <a:gd name="connsiteX77" fmla="*/ 3121034 w 5559574"/>
              <a:gd name="connsiteY77" fmla="*/ 3624788 h 5555236"/>
              <a:gd name="connsiteX78" fmla="*/ 3108464 w 5559574"/>
              <a:gd name="connsiteY78" fmla="*/ 3629744 h 5555236"/>
              <a:gd name="connsiteX79" fmla="*/ 3079780 w 5559574"/>
              <a:gd name="connsiteY79" fmla="*/ 3640247 h 5555236"/>
              <a:gd name="connsiteX80" fmla="*/ 3033082 w 5559574"/>
              <a:gd name="connsiteY80" fmla="*/ 3655064 h 5555236"/>
              <a:gd name="connsiteX81" fmla="*/ 2994563 w 5559574"/>
              <a:gd name="connsiteY81" fmla="*/ 3665233 h 5555236"/>
              <a:gd name="connsiteX82" fmla="*/ 2966277 w 5559574"/>
              <a:gd name="connsiteY82" fmla="*/ 3671563 h 5555236"/>
              <a:gd name="connsiteX83" fmla="*/ 2939596 w 5559574"/>
              <a:gd name="connsiteY83" fmla="*/ 3676673 h 5555236"/>
              <a:gd name="connsiteX84" fmla="*/ 2920748 w 5559574"/>
              <a:gd name="connsiteY84" fmla="*/ 3679806 h 5555236"/>
              <a:gd name="connsiteX85" fmla="*/ 2849282 w 5559574"/>
              <a:gd name="connsiteY85" fmla="*/ 3687998 h 5555236"/>
              <a:gd name="connsiteX86" fmla="*/ 2815629 w 5559574"/>
              <a:gd name="connsiteY86" fmla="*/ 3689924 h 5555236"/>
              <a:gd name="connsiteX87" fmla="*/ 2779781 w 5559574"/>
              <a:gd name="connsiteY87" fmla="*/ 3690604 h 5555236"/>
              <a:gd name="connsiteX88" fmla="*/ 1865993 w 5559574"/>
              <a:gd name="connsiteY88" fmla="*/ 2777561 h 5555236"/>
              <a:gd name="connsiteX89" fmla="*/ 913787 w 5559574"/>
              <a:gd name="connsiteY89" fmla="*/ 1826101 h 5555236"/>
              <a:gd name="connsiteX90" fmla="*/ 0 w 5559574"/>
              <a:gd name="connsiteY90" fmla="*/ 913047 h 5555236"/>
              <a:gd name="connsiteX91" fmla="*/ 913787 w 5559574"/>
              <a:gd name="connsiteY91" fmla="*/ 0 h 555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559574" h="5555236">
                <a:moveTo>
                  <a:pt x="4645761" y="3729136"/>
                </a:moveTo>
                <a:cubicBezTo>
                  <a:pt x="5150399" y="3729136"/>
                  <a:pt x="5559549" y="4137991"/>
                  <a:pt x="5559549" y="4642193"/>
                </a:cubicBezTo>
                <a:cubicBezTo>
                  <a:pt x="5559549" y="5146382"/>
                  <a:pt x="5150489" y="5555236"/>
                  <a:pt x="4645761" y="5555236"/>
                </a:cubicBezTo>
                <a:cubicBezTo>
                  <a:pt x="4141700" y="5555236"/>
                  <a:pt x="3733167" y="5147460"/>
                  <a:pt x="3732088" y="4644183"/>
                </a:cubicBezTo>
                <a:cubicBezTo>
                  <a:pt x="3732088" y="4643515"/>
                  <a:pt x="3732101" y="4642848"/>
                  <a:pt x="3732101" y="4642180"/>
                </a:cubicBezTo>
                <a:cubicBezTo>
                  <a:pt x="3732101" y="4472799"/>
                  <a:pt x="3778260" y="4314177"/>
                  <a:pt x="3858688" y="4178205"/>
                </a:cubicBezTo>
                <a:cubicBezTo>
                  <a:pt x="3864298" y="4168716"/>
                  <a:pt x="3870076" y="4159356"/>
                  <a:pt x="3876021" y="4150099"/>
                </a:cubicBezTo>
                <a:cubicBezTo>
                  <a:pt x="3879989" y="4143910"/>
                  <a:pt x="3884007" y="4137785"/>
                  <a:pt x="3888116" y="4131712"/>
                </a:cubicBezTo>
                <a:cubicBezTo>
                  <a:pt x="3898375" y="4116536"/>
                  <a:pt x="3909083" y="4101680"/>
                  <a:pt x="3920215" y="4087171"/>
                </a:cubicBezTo>
                <a:cubicBezTo>
                  <a:pt x="3922449" y="4084269"/>
                  <a:pt x="3924696" y="4081380"/>
                  <a:pt x="3926956" y="4078504"/>
                </a:cubicBezTo>
                <a:cubicBezTo>
                  <a:pt x="4073637" y="3891970"/>
                  <a:pt x="4291462" y="3763919"/>
                  <a:pt x="4539602" y="3735222"/>
                </a:cubicBezTo>
                <a:cubicBezTo>
                  <a:pt x="4540424" y="3735133"/>
                  <a:pt x="4541245" y="3735043"/>
                  <a:pt x="4542080" y="3734953"/>
                </a:cubicBezTo>
                <a:cubicBezTo>
                  <a:pt x="4556704" y="3733297"/>
                  <a:pt x="4571445" y="3731987"/>
                  <a:pt x="4586274" y="3731037"/>
                </a:cubicBezTo>
                <a:cubicBezTo>
                  <a:pt x="4590601" y="3730754"/>
                  <a:pt x="4594941" y="3730510"/>
                  <a:pt x="4599281" y="3730292"/>
                </a:cubicBezTo>
                <a:cubicBezTo>
                  <a:pt x="4606651" y="3729920"/>
                  <a:pt x="4614034" y="3729637"/>
                  <a:pt x="4621455" y="3729444"/>
                </a:cubicBezTo>
                <a:cubicBezTo>
                  <a:pt x="4625654" y="3729329"/>
                  <a:pt x="4629878" y="3729239"/>
                  <a:pt x="4634102" y="3729188"/>
                </a:cubicBezTo>
                <a:cubicBezTo>
                  <a:pt x="4637980" y="3729136"/>
                  <a:pt x="4641870" y="3729136"/>
                  <a:pt x="4645761" y="3729136"/>
                </a:cubicBezTo>
                <a:close/>
                <a:moveTo>
                  <a:pt x="913787" y="3729136"/>
                </a:moveTo>
                <a:cubicBezTo>
                  <a:pt x="1416128" y="3729136"/>
                  <a:pt x="1823737" y="4134139"/>
                  <a:pt x="1827525" y="4635144"/>
                </a:cubicBezTo>
                <a:cubicBezTo>
                  <a:pt x="1827512" y="4637481"/>
                  <a:pt x="1827486" y="4639830"/>
                  <a:pt x="1827486" y="4642180"/>
                </a:cubicBezTo>
                <a:cubicBezTo>
                  <a:pt x="1827486" y="4644517"/>
                  <a:pt x="1827512" y="4646854"/>
                  <a:pt x="1827525" y="4649203"/>
                </a:cubicBezTo>
                <a:cubicBezTo>
                  <a:pt x="1823750" y="5150221"/>
                  <a:pt x="1416128" y="5555236"/>
                  <a:pt x="913787" y="5555236"/>
                </a:cubicBezTo>
                <a:cubicBezTo>
                  <a:pt x="409105" y="5555236"/>
                  <a:pt x="3" y="5146433"/>
                  <a:pt x="0" y="4642193"/>
                </a:cubicBezTo>
                <a:cubicBezTo>
                  <a:pt x="0" y="4137939"/>
                  <a:pt x="409102" y="3729136"/>
                  <a:pt x="913787" y="3729136"/>
                </a:cubicBezTo>
                <a:close/>
                <a:moveTo>
                  <a:pt x="4645786" y="1864620"/>
                </a:moveTo>
                <a:cubicBezTo>
                  <a:pt x="5150425" y="1864620"/>
                  <a:pt x="5559574" y="2273372"/>
                  <a:pt x="5559574" y="2777561"/>
                </a:cubicBezTo>
                <a:cubicBezTo>
                  <a:pt x="5559574" y="3281866"/>
                  <a:pt x="5150527" y="3690604"/>
                  <a:pt x="4645786" y="3690604"/>
                </a:cubicBezTo>
                <a:cubicBezTo>
                  <a:pt x="4637723" y="3690604"/>
                  <a:pt x="4629685" y="3690707"/>
                  <a:pt x="4621660" y="3690913"/>
                </a:cubicBezTo>
                <a:cubicBezTo>
                  <a:pt x="4608975" y="3691221"/>
                  <a:pt x="4596341" y="3691786"/>
                  <a:pt x="4583771" y="3692595"/>
                </a:cubicBezTo>
                <a:cubicBezTo>
                  <a:pt x="4575964" y="3693095"/>
                  <a:pt x="4568183" y="3693699"/>
                  <a:pt x="4560441" y="3694379"/>
                </a:cubicBezTo>
                <a:cubicBezTo>
                  <a:pt x="4548384" y="3695458"/>
                  <a:pt x="4536405" y="3696742"/>
                  <a:pt x="4524490" y="3698257"/>
                </a:cubicBezTo>
                <a:cubicBezTo>
                  <a:pt x="4256192" y="3732346"/>
                  <a:pt x="4022791" y="3877987"/>
                  <a:pt x="3872246" y="4087171"/>
                </a:cubicBezTo>
                <a:cubicBezTo>
                  <a:pt x="3862334" y="4100948"/>
                  <a:pt x="3852756" y="4114995"/>
                  <a:pt x="3843575" y="4129311"/>
                </a:cubicBezTo>
                <a:cubicBezTo>
                  <a:pt x="3841508" y="4132534"/>
                  <a:pt x="3839466" y="4135770"/>
                  <a:pt x="3837437" y="4139005"/>
                </a:cubicBezTo>
                <a:cubicBezTo>
                  <a:pt x="3830068" y="4150805"/>
                  <a:pt x="3822941" y="4162784"/>
                  <a:pt x="3816085" y="4174918"/>
                </a:cubicBezTo>
                <a:cubicBezTo>
                  <a:pt x="3813684" y="4179168"/>
                  <a:pt x="3811322" y="4183430"/>
                  <a:pt x="3808985" y="4187706"/>
                </a:cubicBezTo>
                <a:cubicBezTo>
                  <a:pt x="3805146" y="4194742"/>
                  <a:pt x="3801397" y="4201843"/>
                  <a:pt x="3797737" y="4208982"/>
                </a:cubicBezTo>
                <a:cubicBezTo>
                  <a:pt x="3792486" y="4219240"/>
                  <a:pt x="3787414" y="4229602"/>
                  <a:pt x="3782522" y="4240066"/>
                </a:cubicBezTo>
                <a:cubicBezTo>
                  <a:pt x="3725437" y="4362223"/>
                  <a:pt x="3693556" y="4498491"/>
                  <a:pt x="3693556" y="4642193"/>
                </a:cubicBezTo>
                <a:cubicBezTo>
                  <a:pt x="3693556" y="4642848"/>
                  <a:pt x="3693556" y="4643515"/>
                  <a:pt x="3693556" y="4644183"/>
                </a:cubicBezTo>
                <a:cubicBezTo>
                  <a:pt x="3692478" y="5147460"/>
                  <a:pt x="3283752" y="5555223"/>
                  <a:pt x="2779794" y="5555223"/>
                </a:cubicBezTo>
                <a:cubicBezTo>
                  <a:pt x="2277505" y="5555223"/>
                  <a:pt x="1869819" y="5150170"/>
                  <a:pt x="1866044" y="4649203"/>
                </a:cubicBezTo>
                <a:cubicBezTo>
                  <a:pt x="1866057" y="4646867"/>
                  <a:pt x="1866095" y="4644530"/>
                  <a:pt x="1866095" y="4642193"/>
                </a:cubicBezTo>
                <a:cubicBezTo>
                  <a:pt x="1866095" y="4639843"/>
                  <a:pt x="1866057" y="4637494"/>
                  <a:pt x="1866044" y="4635157"/>
                </a:cubicBezTo>
                <a:cubicBezTo>
                  <a:pt x="1869819" y="4134190"/>
                  <a:pt x="2277505" y="3729124"/>
                  <a:pt x="2779794" y="3729124"/>
                </a:cubicBezTo>
                <a:cubicBezTo>
                  <a:pt x="2788139" y="3729124"/>
                  <a:pt x="2796460" y="3729021"/>
                  <a:pt x="2804741" y="3728803"/>
                </a:cubicBezTo>
                <a:cubicBezTo>
                  <a:pt x="2816631" y="3728495"/>
                  <a:pt x="2828469" y="3727968"/>
                  <a:pt x="2840243" y="3727236"/>
                </a:cubicBezTo>
                <a:cubicBezTo>
                  <a:pt x="2844852" y="3726941"/>
                  <a:pt x="2849462" y="3726620"/>
                  <a:pt x="2854046" y="3726273"/>
                </a:cubicBezTo>
                <a:cubicBezTo>
                  <a:pt x="2861390" y="3725708"/>
                  <a:pt x="2868696" y="3725041"/>
                  <a:pt x="2875989" y="3724309"/>
                </a:cubicBezTo>
                <a:cubicBezTo>
                  <a:pt x="2880855" y="3723821"/>
                  <a:pt x="2885721" y="3723307"/>
                  <a:pt x="2890562" y="3722742"/>
                </a:cubicBezTo>
                <a:cubicBezTo>
                  <a:pt x="2897521" y="3721946"/>
                  <a:pt x="2904454" y="3721060"/>
                  <a:pt x="2911362" y="3720097"/>
                </a:cubicBezTo>
                <a:cubicBezTo>
                  <a:pt x="2924497" y="3718287"/>
                  <a:pt x="2937555" y="3716207"/>
                  <a:pt x="2950510" y="3713870"/>
                </a:cubicBezTo>
                <a:cubicBezTo>
                  <a:pt x="2964531" y="3711328"/>
                  <a:pt x="2978436" y="3708490"/>
                  <a:pt x="2992239" y="3705345"/>
                </a:cubicBezTo>
                <a:cubicBezTo>
                  <a:pt x="3005695" y="3702276"/>
                  <a:pt x="3019048" y="3698925"/>
                  <a:pt x="3032286" y="3695304"/>
                </a:cubicBezTo>
                <a:cubicBezTo>
                  <a:pt x="3041428" y="3692787"/>
                  <a:pt x="3050519" y="3690155"/>
                  <a:pt x="3059545" y="3687382"/>
                </a:cubicBezTo>
                <a:cubicBezTo>
                  <a:pt x="3077161" y="3681989"/>
                  <a:pt x="3094572" y="3676083"/>
                  <a:pt x="3111738" y="3669702"/>
                </a:cubicBezTo>
                <a:cubicBezTo>
                  <a:pt x="3116206" y="3668045"/>
                  <a:pt x="3120675" y="3666350"/>
                  <a:pt x="3125130" y="3664617"/>
                </a:cubicBezTo>
                <a:cubicBezTo>
                  <a:pt x="3146161" y="3656425"/>
                  <a:pt x="3166846" y="3647515"/>
                  <a:pt x="3187133" y="3637910"/>
                </a:cubicBezTo>
                <a:cubicBezTo>
                  <a:pt x="3190741" y="3636203"/>
                  <a:pt x="3194336" y="3634457"/>
                  <a:pt x="3197918" y="3632710"/>
                </a:cubicBezTo>
                <a:cubicBezTo>
                  <a:pt x="3222429" y="3620718"/>
                  <a:pt x="3246337" y="3607724"/>
                  <a:pt x="3269602" y="3593742"/>
                </a:cubicBezTo>
                <a:cubicBezTo>
                  <a:pt x="3281864" y="3586385"/>
                  <a:pt x="3293946" y="3578758"/>
                  <a:pt x="3305849" y="3570862"/>
                </a:cubicBezTo>
                <a:cubicBezTo>
                  <a:pt x="3562732" y="3400453"/>
                  <a:pt x="3732101" y="3108800"/>
                  <a:pt x="3732101" y="2777561"/>
                </a:cubicBezTo>
                <a:cubicBezTo>
                  <a:pt x="3732101" y="2273269"/>
                  <a:pt x="4141148" y="1864620"/>
                  <a:pt x="4645786" y="1864620"/>
                </a:cubicBezTo>
                <a:close/>
                <a:moveTo>
                  <a:pt x="2779794" y="0"/>
                </a:moveTo>
                <a:lnTo>
                  <a:pt x="4645786" y="0"/>
                </a:lnTo>
                <a:lnTo>
                  <a:pt x="4657599" y="75"/>
                </a:lnTo>
                <a:cubicBezTo>
                  <a:pt x="5156845" y="6392"/>
                  <a:pt x="5559574" y="412718"/>
                  <a:pt x="5559574" y="912997"/>
                </a:cubicBezTo>
                <a:cubicBezTo>
                  <a:pt x="5559574" y="1417221"/>
                  <a:pt x="5150476" y="1825998"/>
                  <a:pt x="4645786" y="1825998"/>
                </a:cubicBezTo>
                <a:lnTo>
                  <a:pt x="2779794" y="1825998"/>
                </a:lnTo>
                <a:cubicBezTo>
                  <a:pt x="2275104" y="1825998"/>
                  <a:pt x="1866005" y="1417221"/>
                  <a:pt x="1866005" y="912997"/>
                </a:cubicBezTo>
                <a:cubicBezTo>
                  <a:pt x="1866005" y="408780"/>
                  <a:pt x="2275104" y="1"/>
                  <a:pt x="2779794" y="0"/>
                </a:cubicBezTo>
                <a:close/>
                <a:moveTo>
                  <a:pt x="913787" y="0"/>
                </a:moveTo>
                <a:cubicBezTo>
                  <a:pt x="1418516" y="0"/>
                  <a:pt x="1827474" y="408848"/>
                  <a:pt x="1827474" y="913047"/>
                </a:cubicBezTo>
                <a:cubicBezTo>
                  <a:pt x="1827474" y="1438548"/>
                  <a:pt x="2253906" y="1864607"/>
                  <a:pt x="2779781" y="1864620"/>
                </a:cubicBezTo>
                <a:cubicBezTo>
                  <a:pt x="3284419" y="1864620"/>
                  <a:pt x="3693569" y="2273372"/>
                  <a:pt x="3693569" y="2777561"/>
                </a:cubicBezTo>
                <a:cubicBezTo>
                  <a:pt x="3693569" y="3130255"/>
                  <a:pt x="3493437" y="3436199"/>
                  <a:pt x="3200499" y="3588285"/>
                </a:cubicBezTo>
                <a:cubicBezTo>
                  <a:pt x="3197302" y="3589941"/>
                  <a:pt x="3194092" y="3591572"/>
                  <a:pt x="3190882" y="3593190"/>
                </a:cubicBezTo>
                <a:cubicBezTo>
                  <a:pt x="3168130" y="3604668"/>
                  <a:pt x="3144826" y="3615210"/>
                  <a:pt x="3121034" y="3624788"/>
                </a:cubicBezTo>
                <a:cubicBezTo>
                  <a:pt x="3116861" y="3626470"/>
                  <a:pt x="3112663" y="3628127"/>
                  <a:pt x="3108464" y="3629744"/>
                </a:cubicBezTo>
                <a:cubicBezTo>
                  <a:pt x="3098975" y="3633404"/>
                  <a:pt x="3089410" y="3636896"/>
                  <a:pt x="3079780" y="3640247"/>
                </a:cubicBezTo>
                <a:cubicBezTo>
                  <a:pt x="3064398" y="3645589"/>
                  <a:pt x="3048824" y="3650532"/>
                  <a:pt x="3033082" y="3655064"/>
                </a:cubicBezTo>
                <a:cubicBezTo>
                  <a:pt x="3020345" y="3658723"/>
                  <a:pt x="3007506" y="3662113"/>
                  <a:pt x="2994563" y="3665233"/>
                </a:cubicBezTo>
                <a:cubicBezTo>
                  <a:pt x="2985190" y="3667480"/>
                  <a:pt x="2975766" y="3669599"/>
                  <a:pt x="2966277" y="3671563"/>
                </a:cubicBezTo>
                <a:cubicBezTo>
                  <a:pt x="2957431" y="3673399"/>
                  <a:pt x="2948546" y="3675107"/>
                  <a:pt x="2939596" y="3676673"/>
                </a:cubicBezTo>
                <a:cubicBezTo>
                  <a:pt x="2933331" y="3677778"/>
                  <a:pt x="2927052" y="3678831"/>
                  <a:pt x="2920748" y="3679806"/>
                </a:cubicBezTo>
                <a:cubicBezTo>
                  <a:pt x="2897213" y="3683440"/>
                  <a:pt x="2873382" y="3686188"/>
                  <a:pt x="2849282" y="3687998"/>
                </a:cubicBezTo>
                <a:cubicBezTo>
                  <a:pt x="2838124" y="3688845"/>
                  <a:pt x="2826903" y="3689487"/>
                  <a:pt x="2815629" y="3689924"/>
                </a:cubicBezTo>
                <a:cubicBezTo>
                  <a:pt x="2803740" y="3690373"/>
                  <a:pt x="2791786" y="3690604"/>
                  <a:pt x="2779781" y="3690604"/>
                </a:cubicBezTo>
                <a:cubicBezTo>
                  <a:pt x="2275142" y="3690604"/>
                  <a:pt x="1865993" y="3281853"/>
                  <a:pt x="1865993" y="2777561"/>
                </a:cubicBezTo>
                <a:cubicBezTo>
                  <a:pt x="1865993" y="2251968"/>
                  <a:pt x="1439663" y="1826101"/>
                  <a:pt x="913787" y="1826101"/>
                </a:cubicBezTo>
                <a:cubicBezTo>
                  <a:pt x="409155" y="1826088"/>
                  <a:pt x="0" y="1417247"/>
                  <a:pt x="0" y="913047"/>
                </a:cubicBezTo>
                <a:cubicBezTo>
                  <a:pt x="2" y="408852"/>
                  <a:pt x="409056" y="1"/>
                  <a:pt x="9137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ext Placeholder">
            <a:extLst>
              <a:ext uri="{FF2B5EF4-FFF2-40B4-BE49-F238E27FC236}">
                <a16:creationId xmlns:a16="http://schemas.microsoft.com/office/drawing/2014/main" id="{981FC581-23BA-2F6C-9FD3-FD124D501C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3248980"/>
            <a:ext cx="5163034" cy="317651"/>
          </a:xfrm>
          <a:effectLst/>
        </p:spPr>
        <p:txBody>
          <a:bodyPr lIns="0" tIns="0" rIns="0" bIns="0" anchor="t" anchorCtr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2000" spc="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6041EF7B-61AE-6DF6-6C84-DEF06C830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700808"/>
            <a:ext cx="5163034" cy="1459220"/>
          </a:xfrm>
        </p:spPr>
        <p:txBody>
          <a:bodyPr lIns="0" tIns="0" rIns="0" bIns="0" anchor="b" anchorCtr="0"/>
          <a:lstStyle>
            <a:lvl1pPr algn="l">
              <a:defRPr sz="4600" b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FD887F-1C05-4802-F207-8FDAE9B6EAA1}"/>
              </a:ext>
            </a:extLst>
          </p:cNvPr>
          <p:cNvGrpSpPr/>
          <p:nvPr userDrawn="1"/>
        </p:nvGrpSpPr>
        <p:grpSpPr>
          <a:xfrm>
            <a:off x="12392024" y="0"/>
            <a:ext cx="3286126" cy="4919504"/>
            <a:chOff x="12392024" y="0"/>
            <a:chExt cx="3286126" cy="491950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C1E451F-C578-3290-1843-979D990F4135}"/>
                </a:ext>
              </a:extLst>
            </p:cNvPr>
            <p:cNvSpPr/>
            <p:nvPr userDrawn="1"/>
          </p:nvSpPr>
          <p:spPr>
            <a:xfrm>
              <a:off x="12392024" y="0"/>
              <a:ext cx="3286126" cy="4919504"/>
            </a:xfrm>
            <a:prstGeom prst="roundRect">
              <a:avLst>
                <a:gd name="adj" fmla="val 5983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396000" rIns="144000" bIns="162000" rtlCol="0" anchor="t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US" sz="1200" b="0" dirty="0">
                  <a:solidFill>
                    <a:schemeClr val="tx1"/>
                  </a:solidFill>
                  <a:latin typeface="General Sans Semibold" pitchFamily="50" charset="0"/>
                </a:rPr>
                <a:t>How to Replace the Image</a:t>
              </a:r>
              <a:endParaRPr lang="uk-UA" sz="1200" b="0" dirty="0">
                <a:solidFill>
                  <a:schemeClr val="tx1"/>
                </a:solidFill>
                <a:latin typeface="+mn-lt"/>
              </a:endParaRPr>
            </a:p>
            <a:p>
              <a:pPr algn="l"/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The background image is placed behind other graphic element, which can make it hard to select directly on the slide. Please follow these steps to replace the image easily:</a:t>
              </a:r>
            </a:p>
            <a:p>
              <a:pPr algn="l"/>
              <a:endParaRPr lang="en-US" sz="1200" b="0" dirty="0">
                <a:solidFill>
                  <a:schemeClr val="tx1"/>
                </a:solidFill>
                <a:latin typeface="+mn-lt"/>
              </a:endParaRPr>
            </a:p>
            <a:p>
              <a:pPr marL="0" indent="0" algn="l" defTabSz="457200" rtl="0" eaLnBrk="1" latinLnBrk="0" hangingPunct="1">
                <a:spcAft>
                  <a:spcPts val="600"/>
                </a:spcAft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General Sans Medium" pitchFamily="50" charset="0"/>
                </a:rPr>
                <a:t>1. </a:t>
              </a:r>
              <a:r>
                <a:rPr lang="en-US" sz="1200" b="0" kern="1200" dirty="0">
                  <a:solidFill>
                    <a:schemeClr val="tx1"/>
                  </a:solidFill>
                  <a:latin typeface="General Sans Semibold" pitchFamily="50" charset="0"/>
                  <a:ea typeface="+mn-ea"/>
                  <a:cs typeface="+mn-cs"/>
                </a:rPr>
                <a:t>Open the Selection Pane</a:t>
              </a:r>
            </a:p>
            <a:p>
              <a:pPr marL="0" indent="0" algn="l"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Go to Home → Select → Selection Pane.</a:t>
              </a:r>
            </a:p>
            <a:p>
              <a:pPr marL="0" indent="0" algn="l" defTabSz="457200" rtl="0" eaLnBrk="1" latinLnBrk="0" hangingPunct="1">
                <a:buFont typeface="+mj-lt"/>
                <a:buNone/>
              </a:pPr>
              <a:endParaRPr lang="en-US" sz="1200" b="0" kern="1200" dirty="0">
                <a:solidFill>
                  <a:schemeClr val="tx1"/>
                </a:solidFill>
                <a:latin typeface="General Sans Medium" pitchFamily="50" charset="0"/>
                <a:ea typeface="+mn-ea"/>
                <a:cs typeface="+mn-cs"/>
              </a:endParaRPr>
            </a:p>
            <a:p>
              <a:pPr marL="0" indent="0" algn="l" defTabSz="457200" rtl="0" eaLnBrk="1" latinLnBrk="0" hangingPunct="1">
                <a:spcAft>
                  <a:spcPts val="600"/>
                </a:spcAft>
                <a:buFont typeface="+mj-lt"/>
                <a:buNone/>
              </a:pPr>
              <a:r>
                <a:rPr lang="en-US" sz="1200" b="0" kern="1200" dirty="0">
                  <a:solidFill>
                    <a:schemeClr val="tx1"/>
                  </a:solidFill>
                  <a:latin typeface="General Sans Medium" pitchFamily="50" charset="0"/>
                  <a:ea typeface="+mn-ea"/>
                  <a:cs typeface="+mn-cs"/>
                </a:rPr>
                <a:t>2. </a:t>
              </a:r>
              <a:r>
                <a:rPr lang="en-US" sz="1200" b="0" kern="1200" dirty="0">
                  <a:solidFill>
                    <a:schemeClr val="tx1"/>
                  </a:solidFill>
                  <a:latin typeface="General Sans Semibold" pitchFamily="50" charset="0"/>
                  <a:ea typeface="+mn-ea"/>
                  <a:cs typeface="+mn-cs"/>
                </a:rPr>
                <a:t>Select the Image</a:t>
              </a:r>
            </a:p>
            <a:p>
              <a:pPr marL="0" indent="0" algn="l"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In the pane, find and select the image (e.g. "Picture").</a:t>
              </a:r>
            </a:p>
            <a:p>
              <a:pPr marL="0" indent="0" algn="l">
                <a:buFont typeface="+mj-lt"/>
                <a:buNone/>
              </a:pPr>
              <a:endParaRPr lang="en-US" sz="1200" b="0" dirty="0">
                <a:solidFill>
                  <a:schemeClr val="tx1"/>
                </a:solidFill>
                <a:latin typeface="+mn-lt"/>
              </a:endParaRPr>
            </a:p>
            <a:p>
              <a:pPr marL="0" indent="0" algn="l" defTabSz="457200" rtl="0" eaLnBrk="1" latinLnBrk="0" hangingPunct="1">
                <a:spcAft>
                  <a:spcPts val="600"/>
                </a:spcAft>
                <a:buFont typeface="+mj-lt"/>
                <a:buNone/>
              </a:pPr>
              <a:r>
                <a:rPr lang="en-US" sz="1200" b="0" kern="1200" dirty="0">
                  <a:solidFill>
                    <a:schemeClr val="tx1"/>
                  </a:solidFill>
                  <a:latin typeface="General Sans Medium" pitchFamily="50" charset="0"/>
                  <a:ea typeface="+mn-ea"/>
                  <a:cs typeface="+mn-cs"/>
                </a:rPr>
                <a:t>3. </a:t>
              </a:r>
              <a:r>
                <a:rPr lang="en-US" sz="1200" b="0" kern="1200" dirty="0">
                  <a:solidFill>
                    <a:schemeClr val="tx1"/>
                  </a:solidFill>
                  <a:latin typeface="General Sans Semibold" pitchFamily="50" charset="0"/>
                  <a:ea typeface="+mn-ea"/>
                  <a:cs typeface="+mn-cs"/>
                </a:rPr>
                <a:t>Delete and Insert New Image</a:t>
              </a:r>
            </a:p>
            <a:p>
              <a:pPr marL="0" indent="0" algn="l"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Press Delete, then go to Insert → Pictures to add a new one.</a:t>
              </a:r>
            </a:p>
            <a:p>
              <a:pPr marL="0" indent="0" algn="l">
                <a:buFont typeface="+mj-lt"/>
                <a:buNone/>
              </a:pPr>
              <a:endParaRPr lang="en-US" sz="1200" b="0" dirty="0">
                <a:solidFill>
                  <a:schemeClr val="tx1"/>
                </a:solidFill>
                <a:latin typeface="General Sans Medium" pitchFamily="50" charset="0"/>
              </a:endParaRPr>
            </a:p>
            <a:p>
              <a:pPr marL="0" indent="0" algn="l" defTabSz="457200" rtl="0" eaLnBrk="1" latinLnBrk="0" hangingPunct="1">
                <a:spcAft>
                  <a:spcPts val="600"/>
                </a:spcAft>
                <a:buFont typeface="+mj-lt"/>
                <a:buNone/>
              </a:pPr>
              <a:r>
                <a:rPr lang="en-US" sz="1200" b="0" kern="1200" dirty="0">
                  <a:solidFill>
                    <a:schemeClr val="tx1"/>
                  </a:solidFill>
                  <a:latin typeface="General Sans Semibold" pitchFamily="50" charset="0"/>
                  <a:ea typeface="+mn-ea"/>
                  <a:cs typeface="+mn-cs"/>
                </a:rPr>
                <a:t>4. Send to Back</a:t>
              </a:r>
            </a:p>
            <a:p>
              <a:pPr marL="0" indent="0" algn="l"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Right-click the new image → Send to Back.</a:t>
              </a:r>
            </a:p>
          </p:txBody>
        </p:sp>
        <p:pic>
          <p:nvPicPr>
            <p:cNvPr id="10" name="Graphic 9" descr="Warning with solid fill">
              <a:extLst>
                <a:ext uri="{FF2B5EF4-FFF2-40B4-BE49-F238E27FC236}">
                  <a16:creationId xmlns:a16="http://schemas.microsoft.com/office/drawing/2014/main" id="{12052B6D-AC6C-7BEE-D11B-DFD1075398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593413" y="138619"/>
              <a:ext cx="225871" cy="225871"/>
            </a:xfrm>
            <a:prstGeom prst="rect">
              <a:avLst/>
            </a:prstGeom>
          </p:spPr>
        </p:pic>
      </p:grp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1C49BF37-48C7-2AE6-5AD4-BF6C07A66B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5325" y="4289425"/>
            <a:ext cx="774700" cy="7747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E872C0A9-756F-B741-0EA3-D0A7B529FF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5" y="5146582"/>
            <a:ext cx="126014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General Sans Semibold" pitchFamily="50" charset="0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FC6CF02D-6FDF-2A93-F6E6-AEEA36C854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5342935"/>
            <a:ext cx="126014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3" name="Picture Placeholder 13">
            <a:extLst>
              <a:ext uri="{FF2B5EF4-FFF2-40B4-BE49-F238E27FC236}">
                <a16:creationId xmlns:a16="http://schemas.microsoft.com/office/drawing/2014/main" id="{2B5979B6-2D53-A7DF-9FDD-175555FB71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135560" y="4289425"/>
            <a:ext cx="774700" cy="7747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CEA7DA48-C20F-A611-6087-B4B85ABFC4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5560" y="5146582"/>
            <a:ext cx="126014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General Sans Semibold" pitchFamily="50" charset="0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1AB45191-5E19-D8A7-0C45-606D628A23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35560" y="5342935"/>
            <a:ext cx="126014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42" name="Date Placeholder 3">
            <a:extLst>
              <a:ext uri="{FF2B5EF4-FFF2-40B4-BE49-F238E27FC236}">
                <a16:creationId xmlns:a16="http://schemas.microsoft.com/office/drawing/2014/main" id="{392FBC72-F46D-B487-F0F7-D4987447D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2347" y="6219485"/>
            <a:ext cx="20448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398C9E8-28FA-43D4-9E33-81D472BF0FC5}" type="datetime1">
              <a:rPr lang="sv-SE" smtClean="0"/>
              <a:pPr/>
              <a:t>2025-10-27</a:t>
            </a:fld>
            <a:endParaRPr lang="en-US" dirty="0"/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0DF855C0-087B-8A3B-DE26-48328A529554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702347" y="701323"/>
            <a:ext cx="2044800" cy="680400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772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ND TITLE_02_3 peop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B3498C93-421B-51F9-B987-797385B840D5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5993949" y="765563"/>
            <a:ext cx="5637600" cy="56232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1" name="Picture Placeholder">
            <a:extLst>
              <a:ext uri="{FF2B5EF4-FFF2-40B4-BE49-F238E27FC236}">
                <a16:creationId xmlns:a16="http://schemas.microsoft.com/office/drawing/2014/main" id="{DB3F3AF9-C867-FBA8-7E52-3C057A2EAE3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28193" y="800103"/>
            <a:ext cx="5559574" cy="5555236"/>
          </a:xfrm>
          <a:custGeom>
            <a:avLst/>
            <a:gdLst>
              <a:gd name="connsiteX0" fmla="*/ 4645761 w 5559574"/>
              <a:gd name="connsiteY0" fmla="*/ 3729136 h 5555236"/>
              <a:gd name="connsiteX1" fmla="*/ 5559549 w 5559574"/>
              <a:gd name="connsiteY1" fmla="*/ 4642193 h 5555236"/>
              <a:gd name="connsiteX2" fmla="*/ 4645761 w 5559574"/>
              <a:gd name="connsiteY2" fmla="*/ 5555236 h 5555236"/>
              <a:gd name="connsiteX3" fmla="*/ 3732088 w 5559574"/>
              <a:gd name="connsiteY3" fmla="*/ 4644183 h 5555236"/>
              <a:gd name="connsiteX4" fmla="*/ 3732101 w 5559574"/>
              <a:gd name="connsiteY4" fmla="*/ 4642180 h 5555236"/>
              <a:gd name="connsiteX5" fmla="*/ 3858688 w 5559574"/>
              <a:gd name="connsiteY5" fmla="*/ 4178205 h 5555236"/>
              <a:gd name="connsiteX6" fmla="*/ 3876021 w 5559574"/>
              <a:gd name="connsiteY6" fmla="*/ 4150099 h 5555236"/>
              <a:gd name="connsiteX7" fmla="*/ 3888116 w 5559574"/>
              <a:gd name="connsiteY7" fmla="*/ 4131712 h 5555236"/>
              <a:gd name="connsiteX8" fmla="*/ 3920215 w 5559574"/>
              <a:gd name="connsiteY8" fmla="*/ 4087171 h 5555236"/>
              <a:gd name="connsiteX9" fmla="*/ 3926956 w 5559574"/>
              <a:gd name="connsiteY9" fmla="*/ 4078504 h 5555236"/>
              <a:gd name="connsiteX10" fmla="*/ 4539602 w 5559574"/>
              <a:gd name="connsiteY10" fmla="*/ 3735222 h 5555236"/>
              <a:gd name="connsiteX11" fmla="*/ 4542080 w 5559574"/>
              <a:gd name="connsiteY11" fmla="*/ 3734953 h 5555236"/>
              <a:gd name="connsiteX12" fmla="*/ 4586274 w 5559574"/>
              <a:gd name="connsiteY12" fmla="*/ 3731037 h 5555236"/>
              <a:gd name="connsiteX13" fmla="*/ 4599281 w 5559574"/>
              <a:gd name="connsiteY13" fmla="*/ 3730292 h 5555236"/>
              <a:gd name="connsiteX14" fmla="*/ 4621455 w 5559574"/>
              <a:gd name="connsiteY14" fmla="*/ 3729444 h 5555236"/>
              <a:gd name="connsiteX15" fmla="*/ 4634102 w 5559574"/>
              <a:gd name="connsiteY15" fmla="*/ 3729188 h 5555236"/>
              <a:gd name="connsiteX16" fmla="*/ 4645761 w 5559574"/>
              <a:gd name="connsiteY16" fmla="*/ 3729136 h 5555236"/>
              <a:gd name="connsiteX17" fmla="*/ 913787 w 5559574"/>
              <a:gd name="connsiteY17" fmla="*/ 3729136 h 5555236"/>
              <a:gd name="connsiteX18" fmla="*/ 1827525 w 5559574"/>
              <a:gd name="connsiteY18" fmla="*/ 4635144 h 5555236"/>
              <a:gd name="connsiteX19" fmla="*/ 1827486 w 5559574"/>
              <a:gd name="connsiteY19" fmla="*/ 4642180 h 5555236"/>
              <a:gd name="connsiteX20" fmla="*/ 1827525 w 5559574"/>
              <a:gd name="connsiteY20" fmla="*/ 4649203 h 5555236"/>
              <a:gd name="connsiteX21" fmla="*/ 913787 w 5559574"/>
              <a:gd name="connsiteY21" fmla="*/ 5555236 h 5555236"/>
              <a:gd name="connsiteX22" fmla="*/ 0 w 5559574"/>
              <a:gd name="connsiteY22" fmla="*/ 4642193 h 5555236"/>
              <a:gd name="connsiteX23" fmla="*/ 913787 w 5559574"/>
              <a:gd name="connsiteY23" fmla="*/ 3729136 h 5555236"/>
              <a:gd name="connsiteX24" fmla="*/ 4645786 w 5559574"/>
              <a:gd name="connsiteY24" fmla="*/ 1864620 h 5555236"/>
              <a:gd name="connsiteX25" fmla="*/ 5559574 w 5559574"/>
              <a:gd name="connsiteY25" fmla="*/ 2777561 h 5555236"/>
              <a:gd name="connsiteX26" fmla="*/ 4645786 w 5559574"/>
              <a:gd name="connsiteY26" fmla="*/ 3690604 h 5555236"/>
              <a:gd name="connsiteX27" fmla="*/ 4621660 w 5559574"/>
              <a:gd name="connsiteY27" fmla="*/ 3690913 h 5555236"/>
              <a:gd name="connsiteX28" fmla="*/ 4583771 w 5559574"/>
              <a:gd name="connsiteY28" fmla="*/ 3692595 h 5555236"/>
              <a:gd name="connsiteX29" fmla="*/ 4560441 w 5559574"/>
              <a:gd name="connsiteY29" fmla="*/ 3694379 h 5555236"/>
              <a:gd name="connsiteX30" fmla="*/ 4524490 w 5559574"/>
              <a:gd name="connsiteY30" fmla="*/ 3698257 h 5555236"/>
              <a:gd name="connsiteX31" fmla="*/ 3872246 w 5559574"/>
              <a:gd name="connsiteY31" fmla="*/ 4087171 h 5555236"/>
              <a:gd name="connsiteX32" fmla="*/ 3843575 w 5559574"/>
              <a:gd name="connsiteY32" fmla="*/ 4129311 h 5555236"/>
              <a:gd name="connsiteX33" fmla="*/ 3837437 w 5559574"/>
              <a:gd name="connsiteY33" fmla="*/ 4139005 h 5555236"/>
              <a:gd name="connsiteX34" fmla="*/ 3816085 w 5559574"/>
              <a:gd name="connsiteY34" fmla="*/ 4174918 h 5555236"/>
              <a:gd name="connsiteX35" fmla="*/ 3808985 w 5559574"/>
              <a:gd name="connsiteY35" fmla="*/ 4187706 h 5555236"/>
              <a:gd name="connsiteX36" fmla="*/ 3797737 w 5559574"/>
              <a:gd name="connsiteY36" fmla="*/ 4208982 h 5555236"/>
              <a:gd name="connsiteX37" fmla="*/ 3782522 w 5559574"/>
              <a:gd name="connsiteY37" fmla="*/ 4240066 h 5555236"/>
              <a:gd name="connsiteX38" fmla="*/ 3693556 w 5559574"/>
              <a:gd name="connsiteY38" fmla="*/ 4642193 h 5555236"/>
              <a:gd name="connsiteX39" fmla="*/ 3693556 w 5559574"/>
              <a:gd name="connsiteY39" fmla="*/ 4644183 h 5555236"/>
              <a:gd name="connsiteX40" fmla="*/ 2779794 w 5559574"/>
              <a:gd name="connsiteY40" fmla="*/ 5555223 h 5555236"/>
              <a:gd name="connsiteX41" fmla="*/ 1866044 w 5559574"/>
              <a:gd name="connsiteY41" fmla="*/ 4649203 h 5555236"/>
              <a:gd name="connsiteX42" fmla="*/ 1866095 w 5559574"/>
              <a:gd name="connsiteY42" fmla="*/ 4642193 h 5555236"/>
              <a:gd name="connsiteX43" fmla="*/ 1866044 w 5559574"/>
              <a:gd name="connsiteY43" fmla="*/ 4635157 h 5555236"/>
              <a:gd name="connsiteX44" fmla="*/ 2779794 w 5559574"/>
              <a:gd name="connsiteY44" fmla="*/ 3729124 h 5555236"/>
              <a:gd name="connsiteX45" fmla="*/ 2804741 w 5559574"/>
              <a:gd name="connsiteY45" fmla="*/ 3728803 h 5555236"/>
              <a:gd name="connsiteX46" fmla="*/ 2840243 w 5559574"/>
              <a:gd name="connsiteY46" fmla="*/ 3727236 h 5555236"/>
              <a:gd name="connsiteX47" fmla="*/ 2854046 w 5559574"/>
              <a:gd name="connsiteY47" fmla="*/ 3726273 h 5555236"/>
              <a:gd name="connsiteX48" fmla="*/ 2875989 w 5559574"/>
              <a:gd name="connsiteY48" fmla="*/ 3724309 h 5555236"/>
              <a:gd name="connsiteX49" fmla="*/ 2890562 w 5559574"/>
              <a:gd name="connsiteY49" fmla="*/ 3722742 h 5555236"/>
              <a:gd name="connsiteX50" fmla="*/ 2911362 w 5559574"/>
              <a:gd name="connsiteY50" fmla="*/ 3720097 h 5555236"/>
              <a:gd name="connsiteX51" fmla="*/ 2950510 w 5559574"/>
              <a:gd name="connsiteY51" fmla="*/ 3713870 h 5555236"/>
              <a:gd name="connsiteX52" fmla="*/ 2992239 w 5559574"/>
              <a:gd name="connsiteY52" fmla="*/ 3705345 h 5555236"/>
              <a:gd name="connsiteX53" fmla="*/ 3032286 w 5559574"/>
              <a:gd name="connsiteY53" fmla="*/ 3695304 h 5555236"/>
              <a:gd name="connsiteX54" fmla="*/ 3059545 w 5559574"/>
              <a:gd name="connsiteY54" fmla="*/ 3687382 h 5555236"/>
              <a:gd name="connsiteX55" fmla="*/ 3111738 w 5559574"/>
              <a:gd name="connsiteY55" fmla="*/ 3669702 h 5555236"/>
              <a:gd name="connsiteX56" fmla="*/ 3125130 w 5559574"/>
              <a:gd name="connsiteY56" fmla="*/ 3664617 h 5555236"/>
              <a:gd name="connsiteX57" fmla="*/ 3187133 w 5559574"/>
              <a:gd name="connsiteY57" fmla="*/ 3637910 h 5555236"/>
              <a:gd name="connsiteX58" fmla="*/ 3197918 w 5559574"/>
              <a:gd name="connsiteY58" fmla="*/ 3632710 h 5555236"/>
              <a:gd name="connsiteX59" fmla="*/ 3269602 w 5559574"/>
              <a:gd name="connsiteY59" fmla="*/ 3593742 h 5555236"/>
              <a:gd name="connsiteX60" fmla="*/ 3305849 w 5559574"/>
              <a:gd name="connsiteY60" fmla="*/ 3570862 h 5555236"/>
              <a:gd name="connsiteX61" fmla="*/ 3732101 w 5559574"/>
              <a:gd name="connsiteY61" fmla="*/ 2777561 h 5555236"/>
              <a:gd name="connsiteX62" fmla="*/ 4645786 w 5559574"/>
              <a:gd name="connsiteY62" fmla="*/ 1864620 h 5555236"/>
              <a:gd name="connsiteX63" fmla="*/ 2779794 w 5559574"/>
              <a:gd name="connsiteY63" fmla="*/ 0 h 5555236"/>
              <a:gd name="connsiteX64" fmla="*/ 4645786 w 5559574"/>
              <a:gd name="connsiteY64" fmla="*/ 0 h 5555236"/>
              <a:gd name="connsiteX65" fmla="*/ 4657599 w 5559574"/>
              <a:gd name="connsiteY65" fmla="*/ 75 h 5555236"/>
              <a:gd name="connsiteX66" fmla="*/ 5559574 w 5559574"/>
              <a:gd name="connsiteY66" fmla="*/ 912997 h 5555236"/>
              <a:gd name="connsiteX67" fmla="*/ 4645786 w 5559574"/>
              <a:gd name="connsiteY67" fmla="*/ 1825998 h 5555236"/>
              <a:gd name="connsiteX68" fmla="*/ 2779794 w 5559574"/>
              <a:gd name="connsiteY68" fmla="*/ 1825998 h 5555236"/>
              <a:gd name="connsiteX69" fmla="*/ 1866005 w 5559574"/>
              <a:gd name="connsiteY69" fmla="*/ 912997 h 5555236"/>
              <a:gd name="connsiteX70" fmla="*/ 2779794 w 5559574"/>
              <a:gd name="connsiteY70" fmla="*/ 0 h 5555236"/>
              <a:gd name="connsiteX71" fmla="*/ 913787 w 5559574"/>
              <a:gd name="connsiteY71" fmla="*/ 0 h 5555236"/>
              <a:gd name="connsiteX72" fmla="*/ 1827474 w 5559574"/>
              <a:gd name="connsiteY72" fmla="*/ 913047 h 5555236"/>
              <a:gd name="connsiteX73" fmla="*/ 2779781 w 5559574"/>
              <a:gd name="connsiteY73" fmla="*/ 1864620 h 5555236"/>
              <a:gd name="connsiteX74" fmla="*/ 3693569 w 5559574"/>
              <a:gd name="connsiteY74" fmla="*/ 2777561 h 5555236"/>
              <a:gd name="connsiteX75" fmla="*/ 3200499 w 5559574"/>
              <a:gd name="connsiteY75" fmla="*/ 3588285 h 5555236"/>
              <a:gd name="connsiteX76" fmla="*/ 3190882 w 5559574"/>
              <a:gd name="connsiteY76" fmla="*/ 3593190 h 5555236"/>
              <a:gd name="connsiteX77" fmla="*/ 3121034 w 5559574"/>
              <a:gd name="connsiteY77" fmla="*/ 3624788 h 5555236"/>
              <a:gd name="connsiteX78" fmla="*/ 3108464 w 5559574"/>
              <a:gd name="connsiteY78" fmla="*/ 3629744 h 5555236"/>
              <a:gd name="connsiteX79" fmla="*/ 3079780 w 5559574"/>
              <a:gd name="connsiteY79" fmla="*/ 3640247 h 5555236"/>
              <a:gd name="connsiteX80" fmla="*/ 3033082 w 5559574"/>
              <a:gd name="connsiteY80" fmla="*/ 3655064 h 5555236"/>
              <a:gd name="connsiteX81" fmla="*/ 2994563 w 5559574"/>
              <a:gd name="connsiteY81" fmla="*/ 3665233 h 5555236"/>
              <a:gd name="connsiteX82" fmla="*/ 2966277 w 5559574"/>
              <a:gd name="connsiteY82" fmla="*/ 3671563 h 5555236"/>
              <a:gd name="connsiteX83" fmla="*/ 2939596 w 5559574"/>
              <a:gd name="connsiteY83" fmla="*/ 3676673 h 5555236"/>
              <a:gd name="connsiteX84" fmla="*/ 2920748 w 5559574"/>
              <a:gd name="connsiteY84" fmla="*/ 3679806 h 5555236"/>
              <a:gd name="connsiteX85" fmla="*/ 2849282 w 5559574"/>
              <a:gd name="connsiteY85" fmla="*/ 3687998 h 5555236"/>
              <a:gd name="connsiteX86" fmla="*/ 2815629 w 5559574"/>
              <a:gd name="connsiteY86" fmla="*/ 3689924 h 5555236"/>
              <a:gd name="connsiteX87" fmla="*/ 2779781 w 5559574"/>
              <a:gd name="connsiteY87" fmla="*/ 3690604 h 5555236"/>
              <a:gd name="connsiteX88" fmla="*/ 1865993 w 5559574"/>
              <a:gd name="connsiteY88" fmla="*/ 2777561 h 5555236"/>
              <a:gd name="connsiteX89" fmla="*/ 913787 w 5559574"/>
              <a:gd name="connsiteY89" fmla="*/ 1826101 h 5555236"/>
              <a:gd name="connsiteX90" fmla="*/ 0 w 5559574"/>
              <a:gd name="connsiteY90" fmla="*/ 913047 h 5555236"/>
              <a:gd name="connsiteX91" fmla="*/ 913787 w 5559574"/>
              <a:gd name="connsiteY91" fmla="*/ 0 h 555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559574" h="5555236">
                <a:moveTo>
                  <a:pt x="4645761" y="3729136"/>
                </a:moveTo>
                <a:cubicBezTo>
                  <a:pt x="5150399" y="3729136"/>
                  <a:pt x="5559549" y="4137991"/>
                  <a:pt x="5559549" y="4642193"/>
                </a:cubicBezTo>
                <a:cubicBezTo>
                  <a:pt x="5559549" y="5146382"/>
                  <a:pt x="5150489" y="5555236"/>
                  <a:pt x="4645761" y="5555236"/>
                </a:cubicBezTo>
                <a:cubicBezTo>
                  <a:pt x="4141700" y="5555236"/>
                  <a:pt x="3733167" y="5147460"/>
                  <a:pt x="3732088" y="4644183"/>
                </a:cubicBezTo>
                <a:cubicBezTo>
                  <a:pt x="3732088" y="4643515"/>
                  <a:pt x="3732101" y="4642848"/>
                  <a:pt x="3732101" y="4642180"/>
                </a:cubicBezTo>
                <a:cubicBezTo>
                  <a:pt x="3732101" y="4472799"/>
                  <a:pt x="3778260" y="4314177"/>
                  <a:pt x="3858688" y="4178205"/>
                </a:cubicBezTo>
                <a:cubicBezTo>
                  <a:pt x="3864298" y="4168716"/>
                  <a:pt x="3870076" y="4159356"/>
                  <a:pt x="3876021" y="4150099"/>
                </a:cubicBezTo>
                <a:cubicBezTo>
                  <a:pt x="3879989" y="4143910"/>
                  <a:pt x="3884007" y="4137785"/>
                  <a:pt x="3888116" y="4131712"/>
                </a:cubicBezTo>
                <a:cubicBezTo>
                  <a:pt x="3898375" y="4116536"/>
                  <a:pt x="3909083" y="4101680"/>
                  <a:pt x="3920215" y="4087171"/>
                </a:cubicBezTo>
                <a:cubicBezTo>
                  <a:pt x="3922449" y="4084269"/>
                  <a:pt x="3924696" y="4081380"/>
                  <a:pt x="3926956" y="4078504"/>
                </a:cubicBezTo>
                <a:cubicBezTo>
                  <a:pt x="4073637" y="3891970"/>
                  <a:pt x="4291462" y="3763919"/>
                  <a:pt x="4539602" y="3735222"/>
                </a:cubicBezTo>
                <a:cubicBezTo>
                  <a:pt x="4540424" y="3735133"/>
                  <a:pt x="4541245" y="3735043"/>
                  <a:pt x="4542080" y="3734953"/>
                </a:cubicBezTo>
                <a:cubicBezTo>
                  <a:pt x="4556704" y="3733297"/>
                  <a:pt x="4571445" y="3731987"/>
                  <a:pt x="4586274" y="3731037"/>
                </a:cubicBezTo>
                <a:cubicBezTo>
                  <a:pt x="4590601" y="3730754"/>
                  <a:pt x="4594941" y="3730510"/>
                  <a:pt x="4599281" y="3730292"/>
                </a:cubicBezTo>
                <a:cubicBezTo>
                  <a:pt x="4606651" y="3729920"/>
                  <a:pt x="4614034" y="3729637"/>
                  <a:pt x="4621455" y="3729444"/>
                </a:cubicBezTo>
                <a:cubicBezTo>
                  <a:pt x="4625654" y="3729329"/>
                  <a:pt x="4629878" y="3729239"/>
                  <a:pt x="4634102" y="3729188"/>
                </a:cubicBezTo>
                <a:cubicBezTo>
                  <a:pt x="4637980" y="3729136"/>
                  <a:pt x="4641870" y="3729136"/>
                  <a:pt x="4645761" y="3729136"/>
                </a:cubicBezTo>
                <a:close/>
                <a:moveTo>
                  <a:pt x="913787" y="3729136"/>
                </a:moveTo>
                <a:cubicBezTo>
                  <a:pt x="1416128" y="3729136"/>
                  <a:pt x="1823737" y="4134139"/>
                  <a:pt x="1827525" y="4635144"/>
                </a:cubicBezTo>
                <a:cubicBezTo>
                  <a:pt x="1827512" y="4637481"/>
                  <a:pt x="1827486" y="4639830"/>
                  <a:pt x="1827486" y="4642180"/>
                </a:cubicBezTo>
                <a:cubicBezTo>
                  <a:pt x="1827486" y="4644517"/>
                  <a:pt x="1827512" y="4646854"/>
                  <a:pt x="1827525" y="4649203"/>
                </a:cubicBezTo>
                <a:cubicBezTo>
                  <a:pt x="1823750" y="5150221"/>
                  <a:pt x="1416128" y="5555236"/>
                  <a:pt x="913787" y="5555236"/>
                </a:cubicBezTo>
                <a:cubicBezTo>
                  <a:pt x="409105" y="5555236"/>
                  <a:pt x="3" y="5146433"/>
                  <a:pt x="0" y="4642193"/>
                </a:cubicBezTo>
                <a:cubicBezTo>
                  <a:pt x="0" y="4137939"/>
                  <a:pt x="409102" y="3729136"/>
                  <a:pt x="913787" y="3729136"/>
                </a:cubicBezTo>
                <a:close/>
                <a:moveTo>
                  <a:pt x="4645786" y="1864620"/>
                </a:moveTo>
                <a:cubicBezTo>
                  <a:pt x="5150425" y="1864620"/>
                  <a:pt x="5559574" y="2273372"/>
                  <a:pt x="5559574" y="2777561"/>
                </a:cubicBezTo>
                <a:cubicBezTo>
                  <a:pt x="5559574" y="3281866"/>
                  <a:pt x="5150527" y="3690604"/>
                  <a:pt x="4645786" y="3690604"/>
                </a:cubicBezTo>
                <a:cubicBezTo>
                  <a:pt x="4637723" y="3690604"/>
                  <a:pt x="4629685" y="3690707"/>
                  <a:pt x="4621660" y="3690913"/>
                </a:cubicBezTo>
                <a:cubicBezTo>
                  <a:pt x="4608975" y="3691221"/>
                  <a:pt x="4596341" y="3691786"/>
                  <a:pt x="4583771" y="3692595"/>
                </a:cubicBezTo>
                <a:cubicBezTo>
                  <a:pt x="4575964" y="3693095"/>
                  <a:pt x="4568183" y="3693699"/>
                  <a:pt x="4560441" y="3694379"/>
                </a:cubicBezTo>
                <a:cubicBezTo>
                  <a:pt x="4548384" y="3695458"/>
                  <a:pt x="4536405" y="3696742"/>
                  <a:pt x="4524490" y="3698257"/>
                </a:cubicBezTo>
                <a:cubicBezTo>
                  <a:pt x="4256192" y="3732346"/>
                  <a:pt x="4022791" y="3877987"/>
                  <a:pt x="3872246" y="4087171"/>
                </a:cubicBezTo>
                <a:cubicBezTo>
                  <a:pt x="3862334" y="4100948"/>
                  <a:pt x="3852756" y="4114995"/>
                  <a:pt x="3843575" y="4129311"/>
                </a:cubicBezTo>
                <a:cubicBezTo>
                  <a:pt x="3841508" y="4132534"/>
                  <a:pt x="3839466" y="4135770"/>
                  <a:pt x="3837437" y="4139005"/>
                </a:cubicBezTo>
                <a:cubicBezTo>
                  <a:pt x="3830068" y="4150805"/>
                  <a:pt x="3822941" y="4162784"/>
                  <a:pt x="3816085" y="4174918"/>
                </a:cubicBezTo>
                <a:cubicBezTo>
                  <a:pt x="3813684" y="4179168"/>
                  <a:pt x="3811322" y="4183430"/>
                  <a:pt x="3808985" y="4187706"/>
                </a:cubicBezTo>
                <a:cubicBezTo>
                  <a:pt x="3805146" y="4194742"/>
                  <a:pt x="3801397" y="4201843"/>
                  <a:pt x="3797737" y="4208982"/>
                </a:cubicBezTo>
                <a:cubicBezTo>
                  <a:pt x="3792486" y="4219240"/>
                  <a:pt x="3787414" y="4229602"/>
                  <a:pt x="3782522" y="4240066"/>
                </a:cubicBezTo>
                <a:cubicBezTo>
                  <a:pt x="3725437" y="4362223"/>
                  <a:pt x="3693556" y="4498491"/>
                  <a:pt x="3693556" y="4642193"/>
                </a:cubicBezTo>
                <a:cubicBezTo>
                  <a:pt x="3693556" y="4642848"/>
                  <a:pt x="3693556" y="4643515"/>
                  <a:pt x="3693556" y="4644183"/>
                </a:cubicBezTo>
                <a:cubicBezTo>
                  <a:pt x="3692478" y="5147460"/>
                  <a:pt x="3283752" y="5555223"/>
                  <a:pt x="2779794" y="5555223"/>
                </a:cubicBezTo>
                <a:cubicBezTo>
                  <a:pt x="2277505" y="5555223"/>
                  <a:pt x="1869819" y="5150170"/>
                  <a:pt x="1866044" y="4649203"/>
                </a:cubicBezTo>
                <a:cubicBezTo>
                  <a:pt x="1866057" y="4646867"/>
                  <a:pt x="1866095" y="4644530"/>
                  <a:pt x="1866095" y="4642193"/>
                </a:cubicBezTo>
                <a:cubicBezTo>
                  <a:pt x="1866095" y="4639843"/>
                  <a:pt x="1866057" y="4637494"/>
                  <a:pt x="1866044" y="4635157"/>
                </a:cubicBezTo>
                <a:cubicBezTo>
                  <a:pt x="1869819" y="4134190"/>
                  <a:pt x="2277505" y="3729124"/>
                  <a:pt x="2779794" y="3729124"/>
                </a:cubicBezTo>
                <a:cubicBezTo>
                  <a:pt x="2788139" y="3729124"/>
                  <a:pt x="2796460" y="3729021"/>
                  <a:pt x="2804741" y="3728803"/>
                </a:cubicBezTo>
                <a:cubicBezTo>
                  <a:pt x="2816631" y="3728495"/>
                  <a:pt x="2828469" y="3727968"/>
                  <a:pt x="2840243" y="3727236"/>
                </a:cubicBezTo>
                <a:cubicBezTo>
                  <a:pt x="2844852" y="3726941"/>
                  <a:pt x="2849462" y="3726620"/>
                  <a:pt x="2854046" y="3726273"/>
                </a:cubicBezTo>
                <a:cubicBezTo>
                  <a:pt x="2861390" y="3725708"/>
                  <a:pt x="2868696" y="3725041"/>
                  <a:pt x="2875989" y="3724309"/>
                </a:cubicBezTo>
                <a:cubicBezTo>
                  <a:pt x="2880855" y="3723821"/>
                  <a:pt x="2885721" y="3723307"/>
                  <a:pt x="2890562" y="3722742"/>
                </a:cubicBezTo>
                <a:cubicBezTo>
                  <a:pt x="2897521" y="3721946"/>
                  <a:pt x="2904454" y="3721060"/>
                  <a:pt x="2911362" y="3720097"/>
                </a:cubicBezTo>
                <a:cubicBezTo>
                  <a:pt x="2924497" y="3718287"/>
                  <a:pt x="2937555" y="3716207"/>
                  <a:pt x="2950510" y="3713870"/>
                </a:cubicBezTo>
                <a:cubicBezTo>
                  <a:pt x="2964531" y="3711328"/>
                  <a:pt x="2978436" y="3708490"/>
                  <a:pt x="2992239" y="3705345"/>
                </a:cubicBezTo>
                <a:cubicBezTo>
                  <a:pt x="3005695" y="3702276"/>
                  <a:pt x="3019048" y="3698925"/>
                  <a:pt x="3032286" y="3695304"/>
                </a:cubicBezTo>
                <a:cubicBezTo>
                  <a:pt x="3041428" y="3692787"/>
                  <a:pt x="3050519" y="3690155"/>
                  <a:pt x="3059545" y="3687382"/>
                </a:cubicBezTo>
                <a:cubicBezTo>
                  <a:pt x="3077161" y="3681989"/>
                  <a:pt x="3094572" y="3676083"/>
                  <a:pt x="3111738" y="3669702"/>
                </a:cubicBezTo>
                <a:cubicBezTo>
                  <a:pt x="3116206" y="3668045"/>
                  <a:pt x="3120675" y="3666350"/>
                  <a:pt x="3125130" y="3664617"/>
                </a:cubicBezTo>
                <a:cubicBezTo>
                  <a:pt x="3146161" y="3656425"/>
                  <a:pt x="3166846" y="3647515"/>
                  <a:pt x="3187133" y="3637910"/>
                </a:cubicBezTo>
                <a:cubicBezTo>
                  <a:pt x="3190741" y="3636203"/>
                  <a:pt x="3194336" y="3634457"/>
                  <a:pt x="3197918" y="3632710"/>
                </a:cubicBezTo>
                <a:cubicBezTo>
                  <a:pt x="3222429" y="3620718"/>
                  <a:pt x="3246337" y="3607724"/>
                  <a:pt x="3269602" y="3593742"/>
                </a:cubicBezTo>
                <a:cubicBezTo>
                  <a:pt x="3281864" y="3586385"/>
                  <a:pt x="3293946" y="3578758"/>
                  <a:pt x="3305849" y="3570862"/>
                </a:cubicBezTo>
                <a:cubicBezTo>
                  <a:pt x="3562732" y="3400453"/>
                  <a:pt x="3732101" y="3108800"/>
                  <a:pt x="3732101" y="2777561"/>
                </a:cubicBezTo>
                <a:cubicBezTo>
                  <a:pt x="3732101" y="2273269"/>
                  <a:pt x="4141148" y="1864620"/>
                  <a:pt x="4645786" y="1864620"/>
                </a:cubicBezTo>
                <a:close/>
                <a:moveTo>
                  <a:pt x="2779794" y="0"/>
                </a:moveTo>
                <a:lnTo>
                  <a:pt x="4645786" y="0"/>
                </a:lnTo>
                <a:lnTo>
                  <a:pt x="4657599" y="75"/>
                </a:lnTo>
                <a:cubicBezTo>
                  <a:pt x="5156845" y="6392"/>
                  <a:pt x="5559574" y="412718"/>
                  <a:pt x="5559574" y="912997"/>
                </a:cubicBezTo>
                <a:cubicBezTo>
                  <a:pt x="5559574" y="1417221"/>
                  <a:pt x="5150476" y="1825998"/>
                  <a:pt x="4645786" y="1825998"/>
                </a:cubicBezTo>
                <a:lnTo>
                  <a:pt x="2779794" y="1825998"/>
                </a:lnTo>
                <a:cubicBezTo>
                  <a:pt x="2275104" y="1825998"/>
                  <a:pt x="1866005" y="1417221"/>
                  <a:pt x="1866005" y="912997"/>
                </a:cubicBezTo>
                <a:cubicBezTo>
                  <a:pt x="1866005" y="408780"/>
                  <a:pt x="2275104" y="1"/>
                  <a:pt x="2779794" y="0"/>
                </a:cubicBezTo>
                <a:close/>
                <a:moveTo>
                  <a:pt x="913787" y="0"/>
                </a:moveTo>
                <a:cubicBezTo>
                  <a:pt x="1418516" y="0"/>
                  <a:pt x="1827474" y="408848"/>
                  <a:pt x="1827474" y="913047"/>
                </a:cubicBezTo>
                <a:cubicBezTo>
                  <a:pt x="1827474" y="1438548"/>
                  <a:pt x="2253906" y="1864607"/>
                  <a:pt x="2779781" y="1864620"/>
                </a:cubicBezTo>
                <a:cubicBezTo>
                  <a:pt x="3284419" y="1864620"/>
                  <a:pt x="3693569" y="2273372"/>
                  <a:pt x="3693569" y="2777561"/>
                </a:cubicBezTo>
                <a:cubicBezTo>
                  <a:pt x="3693569" y="3130255"/>
                  <a:pt x="3493437" y="3436199"/>
                  <a:pt x="3200499" y="3588285"/>
                </a:cubicBezTo>
                <a:cubicBezTo>
                  <a:pt x="3197302" y="3589941"/>
                  <a:pt x="3194092" y="3591572"/>
                  <a:pt x="3190882" y="3593190"/>
                </a:cubicBezTo>
                <a:cubicBezTo>
                  <a:pt x="3168130" y="3604668"/>
                  <a:pt x="3144826" y="3615210"/>
                  <a:pt x="3121034" y="3624788"/>
                </a:cubicBezTo>
                <a:cubicBezTo>
                  <a:pt x="3116861" y="3626470"/>
                  <a:pt x="3112663" y="3628127"/>
                  <a:pt x="3108464" y="3629744"/>
                </a:cubicBezTo>
                <a:cubicBezTo>
                  <a:pt x="3098975" y="3633404"/>
                  <a:pt x="3089410" y="3636896"/>
                  <a:pt x="3079780" y="3640247"/>
                </a:cubicBezTo>
                <a:cubicBezTo>
                  <a:pt x="3064398" y="3645589"/>
                  <a:pt x="3048824" y="3650532"/>
                  <a:pt x="3033082" y="3655064"/>
                </a:cubicBezTo>
                <a:cubicBezTo>
                  <a:pt x="3020345" y="3658723"/>
                  <a:pt x="3007506" y="3662113"/>
                  <a:pt x="2994563" y="3665233"/>
                </a:cubicBezTo>
                <a:cubicBezTo>
                  <a:pt x="2985190" y="3667480"/>
                  <a:pt x="2975766" y="3669599"/>
                  <a:pt x="2966277" y="3671563"/>
                </a:cubicBezTo>
                <a:cubicBezTo>
                  <a:pt x="2957431" y="3673399"/>
                  <a:pt x="2948546" y="3675107"/>
                  <a:pt x="2939596" y="3676673"/>
                </a:cubicBezTo>
                <a:cubicBezTo>
                  <a:pt x="2933331" y="3677778"/>
                  <a:pt x="2927052" y="3678831"/>
                  <a:pt x="2920748" y="3679806"/>
                </a:cubicBezTo>
                <a:cubicBezTo>
                  <a:pt x="2897213" y="3683440"/>
                  <a:pt x="2873382" y="3686188"/>
                  <a:pt x="2849282" y="3687998"/>
                </a:cubicBezTo>
                <a:cubicBezTo>
                  <a:pt x="2838124" y="3688845"/>
                  <a:pt x="2826903" y="3689487"/>
                  <a:pt x="2815629" y="3689924"/>
                </a:cubicBezTo>
                <a:cubicBezTo>
                  <a:pt x="2803740" y="3690373"/>
                  <a:pt x="2791786" y="3690604"/>
                  <a:pt x="2779781" y="3690604"/>
                </a:cubicBezTo>
                <a:cubicBezTo>
                  <a:pt x="2275142" y="3690604"/>
                  <a:pt x="1865993" y="3281853"/>
                  <a:pt x="1865993" y="2777561"/>
                </a:cubicBezTo>
                <a:cubicBezTo>
                  <a:pt x="1865993" y="2251968"/>
                  <a:pt x="1439663" y="1826101"/>
                  <a:pt x="913787" y="1826101"/>
                </a:cubicBezTo>
                <a:cubicBezTo>
                  <a:pt x="409155" y="1826088"/>
                  <a:pt x="0" y="1417247"/>
                  <a:pt x="0" y="913047"/>
                </a:cubicBezTo>
                <a:cubicBezTo>
                  <a:pt x="2" y="408852"/>
                  <a:pt x="409056" y="1"/>
                  <a:pt x="9137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ext Placeholder">
            <a:extLst>
              <a:ext uri="{FF2B5EF4-FFF2-40B4-BE49-F238E27FC236}">
                <a16:creationId xmlns:a16="http://schemas.microsoft.com/office/drawing/2014/main" id="{981FC581-23BA-2F6C-9FD3-FD124D501C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3248980"/>
            <a:ext cx="5163034" cy="317651"/>
          </a:xfrm>
          <a:effectLst/>
        </p:spPr>
        <p:txBody>
          <a:bodyPr lIns="0" tIns="0" rIns="0" bIns="0" anchor="t" anchorCtr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2000" spc="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6041EF7B-61AE-6DF6-6C84-DEF06C830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700808"/>
            <a:ext cx="5163034" cy="1459220"/>
          </a:xfrm>
        </p:spPr>
        <p:txBody>
          <a:bodyPr lIns="0" tIns="0" rIns="0" bIns="0" anchor="b" anchorCtr="0"/>
          <a:lstStyle>
            <a:lvl1pPr algn="l">
              <a:defRPr sz="4600" b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FD887F-1C05-4802-F207-8FDAE9B6EAA1}"/>
              </a:ext>
            </a:extLst>
          </p:cNvPr>
          <p:cNvGrpSpPr/>
          <p:nvPr userDrawn="1"/>
        </p:nvGrpSpPr>
        <p:grpSpPr>
          <a:xfrm>
            <a:off x="12392024" y="0"/>
            <a:ext cx="3286126" cy="4919504"/>
            <a:chOff x="12392024" y="0"/>
            <a:chExt cx="3286126" cy="491950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C1E451F-C578-3290-1843-979D990F4135}"/>
                </a:ext>
              </a:extLst>
            </p:cNvPr>
            <p:cNvSpPr/>
            <p:nvPr userDrawn="1"/>
          </p:nvSpPr>
          <p:spPr>
            <a:xfrm>
              <a:off x="12392024" y="0"/>
              <a:ext cx="3286126" cy="4919504"/>
            </a:xfrm>
            <a:prstGeom prst="roundRect">
              <a:avLst>
                <a:gd name="adj" fmla="val 5983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396000" rIns="144000" bIns="162000" rtlCol="0" anchor="t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US" sz="1200" b="0" dirty="0">
                  <a:solidFill>
                    <a:schemeClr val="tx1"/>
                  </a:solidFill>
                  <a:latin typeface="General Sans Semibold" pitchFamily="50" charset="0"/>
                </a:rPr>
                <a:t>How to Replace the Image</a:t>
              </a:r>
              <a:endParaRPr lang="uk-UA" sz="1200" b="0" dirty="0">
                <a:solidFill>
                  <a:schemeClr val="tx1"/>
                </a:solidFill>
                <a:latin typeface="+mn-lt"/>
              </a:endParaRPr>
            </a:p>
            <a:p>
              <a:pPr algn="l"/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The background image is placed behind other graphic element, which can make it hard to select directly on the slide. Please follow these steps to replace the image easily:</a:t>
              </a:r>
            </a:p>
            <a:p>
              <a:pPr algn="l"/>
              <a:endParaRPr lang="en-US" sz="1200" b="0" dirty="0">
                <a:solidFill>
                  <a:schemeClr val="tx1"/>
                </a:solidFill>
                <a:latin typeface="+mn-lt"/>
              </a:endParaRPr>
            </a:p>
            <a:p>
              <a:pPr marL="0" indent="0" algn="l" defTabSz="457200" rtl="0" eaLnBrk="1" latinLnBrk="0" hangingPunct="1">
                <a:spcAft>
                  <a:spcPts val="600"/>
                </a:spcAft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General Sans Medium" pitchFamily="50" charset="0"/>
                </a:rPr>
                <a:t>1. </a:t>
              </a:r>
              <a:r>
                <a:rPr lang="en-US" sz="1200" b="0" kern="1200" dirty="0">
                  <a:solidFill>
                    <a:schemeClr val="tx1"/>
                  </a:solidFill>
                  <a:latin typeface="General Sans Semibold" pitchFamily="50" charset="0"/>
                  <a:ea typeface="+mn-ea"/>
                  <a:cs typeface="+mn-cs"/>
                </a:rPr>
                <a:t>Open the Selection Pane</a:t>
              </a:r>
            </a:p>
            <a:p>
              <a:pPr marL="0" indent="0" algn="l"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Go to Home → Select → Selection Pane.</a:t>
              </a:r>
            </a:p>
            <a:p>
              <a:pPr marL="0" indent="0" algn="l" defTabSz="457200" rtl="0" eaLnBrk="1" latinLnBrk="0" hangingPunct="1">
                <a:buFont typeface="+mj-lt"/>
                <a:buNone/>
              </a:pPr>
              <a:endParaRPr lang="en-US" sz="1200" b="0" kern="1200" dirty="0">
                <a:solidFill>
                  <a:schemeClr val="tx1"/>
                </a:solidFill>
                <a:latin typeface="General Sans Medium" pitchFamily="50" charset="0"/>
                <a:ea typeface="+mn-ea"/>
                <a:cs typeface="+mn-cs"/>
              </a:endParaRPr>
            </a:p>
            <a:p>
              <a:pPr marL="0" indent="0" algn="l" defTabSz="457200" rtl="0" eaLnBrk="1" latinLnBrk="0" hangingPunct="1">
                <a:spcAft>
                  <a:spcPts val="600"/>
                </a:spcAft>
                <a:buFont typeface="+mj-lt"/>
                <a:buNone/>
              </a:pPr>
              <a:r>
                <a:rPr lang="en-US" sz="1200" b="0" kern="1200" dirty="0">
                  <a:solidFill>
                    <a:schemeClr val="tx1"/>
                  </a:solidFill>
                  <a:latin typeface="General Sans Medium" pitchFamily="50" charset="0"/>
                  <a:ea typeface="+mn-ea"/>
                  <a:cs typeface="+mn-cs"/>
                </a:rPr>
                <a:t>2. </a:t>
              </a:r>
              <a:r>
                <a:rPr lang="en-US" sz="1200" b="0" kern="1200" dirty="0">
                  <a:solidFill>
                    <a:schemeClr val="tx1"/>
                  </a:solidFill>
                  <a:latin typeface="General Sans Semibold" pitchFamily="50" charset="0"/>
                  <a:ea typeface="+mn-ea"/>
                  <a:cs typeface="+mn-cs"/>
                </a:rPr>
                <a:t>Select the Image</a:t>
              </a:r>
            </a:p>
            <a:p>
              <a:pPr marL="0" indent="0" algn="l"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In the pane, find and select the image (e.g. "Picture").</a:t>
              </a:r>
            </a:p>
            <a:p>
              <a:pPr marL="0" indent="0" algn="l">
                <a:buFont typeface="+mj-lt"/>
                <a:buNone/>
              </a:pPr>
              <a:endParaRPr lang="en-US" sz="1200" b="0" dirty="0">
                <a:solidFill>
                  <a:schemeClr val="tx1"/>
                </a:solidFill>
                <a:latin typeface="+mn-lt"/>
              </a:endParaRPr>
            </a:p>
            <a:p>
              <a:pPr marL="0" indent="0" algn="l" defTabSz="457200" rtl="0" eaLnBrk="1" latinLnBrk="0" hangingPunct="1">
                <a:spcAft>
                  <a:spcPts val="600"/>
                </a:spcAft>
                <a:buFont typeface="+mj-lt"/>
                <a:buNone/>
              </a:pPr>
              <a:r>
                <a:rPr lang="en-US" sz="1200" b="0" kern="1200" dirty="0">
                  <a:solidFill>
                    <a:schemeClr val="tx1"/>
                  </a:solidFill>
                  <a:latin typeface="General Sans Medium" pitchFamily="50" charset="0"/>
                  <a:ea typeface="+mn-ea"/>
                  <a:cs typeface="+mn-cs"/>
                </a:rPr>
                <a:t>3. </a:t>
              </a:r>
              <a:r>
                <a:rPr lang="en-US" sz="1200" b="0" kern="1200" dirty="0">
                  <a:solidFill>
                    <a:schemeClr val="tx1"/>
                  </a:solidFill>
                  <a:latin typeface="General Sans Semibold" pitchFamily="50" charset="0"/>
                  <a:ea typeface="+mn-ea"/>
                  <a:cs typeface="+mn-cs"/>
                </a:rPr>
                <a:t>Delete and Insert New Image</a:t>
              </a:r>
            </a:p>
            <a:p>
              <a:pPr marL="0" indent="0" algn="l"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Press Delete, then go to Insert → Pictures to add a new one.</a:t>
              </a:r>
            </a:p>
            <a:p>
              <a:pPr marL="0" indent="0" algn="l">
                <a:buFont typeface="+mj-lt"/>
                <a:buNone/>
              </a:pPr>
              <a:endParaRPr lang="en-US" sz="1200" b="0" dirty="0">
                <a:solidFill>
                  <a:schemeClr val="tx1"/>
                </a:solidFill>
                <a:latin typeface="General Sans Medium" pitchFamily="50" charset="0"/>
              </a:endParaRPr>
            </a:p>
            <a:p>
              <a:pPr marL="0" indent="0" algn="l" defTabSz="457200" rtl="0" eaLnBrk="1" latinLnBrk="0" hangingPunct="1">
                <a:spcAft>
                  <a:spcPts val="600"/>
                </a:spcAft>
                <a:buFont typeface="+mj-lt"/>
                <a:buNone/>
              </a:pPr>
              <a:r>
                <a:rPr lang="en-US" sz="1200" b="0" kern="1200" dirty="0">
                  <a:solidFill>
                    <a:schemeClr val="tx1"/>
                  </a:solidFill>
                  <a:latin typeface="General Sans Semibold" pitchFamily="50" charset="0"/>
                  <a:ea typeface="+mn-ea"/>
                  <a:cs typeface="+mn-cs"/>
                </a:rPr>
                <a:t>4. Send to Back</a:t>
              </a:r>
            </a:p>
            <a:p>
              <a:pPr marL="0" indent="0" algn="l"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Right-click the new image → Send to Back.</a:t>
              </a:r>
            </a:p>
          </p:txBody>
        </p:sp>
        <p:pic>
          <p:nvPicPr>
            <p:cNvPr id="10" name="Graphic 9" descr="Warning with solid fill">
              <a:extLst>
                <a:ext uri="{FF2B5EF4-FFF2-40B4-BE49-F238E27FC236}">
                  <a16:creationId xmlns:a16="http://schemas.microsoft.com/office/drawing/2014/main" id="{12052B6D-AC6C-7BEE-D11B-DFD1075398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593413" y="138619"/>
              <a:ext cx="225871" cy="225871"/>
            </a:xfrm>
            <a:prstGeom prst="rect">
              <a:avLst/>
            </a:prstGeom>
          </p:spPr>
        </p:pic>
      </p:grp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1C49BF37-48C7-2AE6-5AD4-BF6C07A66B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5325" y="4289425"/>
            <a:ext cx="774700" cy="7747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E872C0A9-756F-B741-0EA3-D0A7B529FF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5" y="5146582"/>
            <a:ext cx="126014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General Sans Semibold" pitchFamily="50" charset="0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FC6CF02D-6FDF-2A93-F6E6-AEEA36C854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5342935"/>
            <a:ext cx="126014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3" name="Picture Placeholder 13">
            <a:extLst>
              <a:ext uri="{FF2B5EF4-FFF2-40B4-BE49-F238E27FC236}">
                <a16:creationId xmlns:a16="http://schemas.microsoft.com/office/drawing/2014/main" id="{2B5979B6-2D53-A7DF-9FDD-175555FB71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135522" y="4289425"/>
            <a:ext cx="774700" cy="7747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CEA7DA48-C20F-A611-6087-B4B85ABFC4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5560" y="5146582"/>
            <a:ext cx="126014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General Sans Semibold" pitchFamily="50" charset="0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1AB45191-5E19-D8A7-0C45-606D628A23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35560" y="5342935"/>
            <a:ext cx="126014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DD46D9F1-E048-F032-16FA-0B293D31A1E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575720" y="4289425"/>
            <a:ext cx="774700" cy="7747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17AFECC7-0009-AC1F-DF59-E5C1A75952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75720" y="5146582"/>
            <a:ext cx="126014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General Sans Semibold" pitchFamily="50" charset="0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89CC46BD-B0DD-6A7F-9A79-671DEBB25CC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75720" y="5342935"/>
            <a:ext cx="126014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DD8CD9F-6627-46EE-C7D2-2E801F1960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2347" y="6219485"/>
            <a:ext cx="20448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342855E-D9F2-4461-9717-F068402BD8B2}" type="datetime1">
              <a:rPr lang="sv-SE" smtClean="0"/>
              <a:pPr/>
              <a:t>2025-10-27</a:t>
            </a:fld>
            <a:endParaRPr lang="en-US" dirty="0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92B10904-63C2-9F2D-D899-505AAF0186C9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702347" y="701323"/>
            <a:ext cx="2044800" cy="680400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ND TITLE_02_4 peop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902431A6-ADDA-5A81-9143-362DECC364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5993949" y="765563"/>
            <a:ext cx="5637600" cy="56232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1" name="Picture Placeholder">
            <a:extLst>
              <a:ext uri="{FF2B5EF4-FFF2-40B4-BE49-F238E27FC236}">
                <a16:creationId xmlns:a16="http://schemas.microsoft.com/office/drawing/2014/main" id="{DB3F3AF9-C867-FBA8-7E52-3C057A2EAE3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28193" y="800103"/>
            <a:ext cx="5559574" cy="5555236"/>
          </a:xfrm>
          <a:custGeom>
            <a:avLst/>
            <a:gdLst>
              <a:gd name="connsiteX0" fmla="*/ 4645761 w 5559574"/>
              <a:gd name="connsiteY0" fmla="*/ 3729136 h 5555236"/>
              <a:gd name="connsiteX1" fmla="*/ 5559549 w 5559574"/>
              <a:gd name="connsiteY1" fmla="*/ 4642193 h 5555236"/>
              <a:gd name="connsiteX2" fmla="*/ 4645761 w 5559574"/>
              <a:gd name="connsiteY2" fmla="*/ 5555236 h 5555236"/>
              <a:gd name="connsiteX3" fmla="*/ 3732088 w 5559574"/>
              <a:gd name="connsiteY3" fmla="*/ 4644183 h 5555236"/>
              <a:gd name="connsiteX4" fmla="*/ 3732101 w 5559574"/>
              <a:gd name="connsiteY4" fmla="*/ 4642180 h 5555236"/>
              <a:gd name="connsiteX5" fmla="*/ 3858688 w 5559574"/>
              <a:gd name="connsiteY5" fmla="*/ 4178205 h 5555236"/>
              <a:gd name="connsiteX6" fmla="*/ 3876021 w 5559574"/>
              <a:gd name="connsiteY6" fmla="*/ 4150099 h 5555236"/>
              <a:gd name="connsiteX7" fmla="*/ 3888116 w 5559574"/>
              <a:gd name="connsiteY7" fmla="*/ 4131712 h 5555236"/>
              <a:gd name="connsiteX8" fmla="*/ 3920215 w 5559574"/>
              <a:gd name="connsiteY8" fmla="*/ 4087171 h 5555236"/>
              <a:gd name="connsiteX9" fmla="*/ 3926956 w 5559574"/>
              <a:gd name="connsiteY9" fmla="*/ 4078504 h 5555236"/>
              <a:gd name="connsiteX10" fmla="*/ 4539602 w 5559574"/>
              <a:gd name="connsiteY10" fmla="*/ 3735222 h 5555236"/>
              <a:gd name="connsiteX11" fmla="*/ 4542080 w 5559574"/>
              <a:gd name="connsiteY11" fmla="*/ 3734953 h 5555236"/>
              <a:gd name="connsiteX12" fmla="*/ 4586274 w 5559574"/>
              <a:gd name="connsiteY12" fmla="*/ 3731037 h 5555236"/>
              <a:gd name="connsiteX13" fmla="*/ 4599281 w 5559574"/>
              <a:gd name="connsiteY13" fmla="*/ 3730292 h 5555236"/>
              <a:gd name="connsiteX14" fmla="*/ 4621455 w 5559574"/>
              <a:gd name="connsiteY14" fmla="*/ 3729444 h 5555236"/>
              <a:gd name="connsiteX15" fmla="*/ 4634102 w 5559574"/>
              <a:gd name="connsiteY15" fmla="*/ 3729188 h 5555236"/>
              <a:gd name="connsiteX16" fmla="*/ 4645761 w 5559574"/>
              <a:gd name="connsiteY16" fmla="*/ 3729136 h 5555236"/>
              <a:gd name="connsiteX17" fmla="*/ 913787 w 5559574"/>
              <a:gd name="connsiteY17" fmla="*/ 3729136 h 5555236"/>
              <a:gd name="connsiteX18" fmla="*/ 1827525 w 5559574"/>
              <a:gd name="connsiteY18" fmla="*/ 4635144 h 5555236"/>
              <a:gd name="connsiteX19" fmla="*/ 1827486 w 5559574"/>
              <a:gd name="connsiteY19" fmla="*/ 4642180 h 5555236"/>
              <a:gd name="connsiteX20" fmla="*/ 1827525 w 5559574"/>
              <a:gd name="connsiteY20" fmla="*/ 4649203 h 5555236"/>
              <a:gd name="connsiteX21" fmla="*/ 913787 w 5559574"/>
              <a:gd name="connsiteY21" fmla="*/ 5555236 h 5555236"/>
              <a:gd name="connsiteX22" fmla="*/ 0 w 5559574"/>
              <a:gd name="connsiteY22" fmla="*/ 4642193 h 5555236"/>
              <a:gd name="connsiteX23" fmla="*/ 913787 w 5559574"/>
              <a:gd name="connsiteY23" fmla="*/ 3729136 h 5555236"/>
              <a:gd name="connsiteX24" fmla="*/ 4645786 w 5559574"/>
              <a:gd name="connsiteY24" fmla="*/ 1864620 h 5555236"/>
              <a:gd name="connsiteX25" fmla="*/ 5559574 w 5559574"/>
              <a:gd name="connsiteY25" fmla="*/ 2777561 h 5555236"/>
              <a:gd name="connsiteX26" fmla="*/ 4645786 w 5559574"/>
              <a:gd name="connsiteY26" fmla="*/ 3690604 h 5555236"/>
              <a:gd name="connsiteX27" fmla="*/ 4621660 w 5559574"/>
              <a:gd name="connsiteY27" fmla="*/ 3690913 h 5555236"/>
              <a:gd name="connsiteX28" fmla="*/ 4583771 w 5559574"/>
              <a:gd name="connsiteY28" fmla="*/ 3692595 h 5555236"/>
              <a:gd name="connsiteX29" fmla="*/ 4560441 w 5559574"/>
              <a:gd name="connsiteY29" fmla="*/ 3694379 h 5555236"/>
              <a:gd name="connsiteX30" fmla="*/ 4524490 w 5559574"/>
              <a:gd name="connsiteY30" fmla="*/ 3698257 h 5555236"/>
              <a:gd name="connsiteX31" fmla="*/ 3872246 w 5559574"/>
              <a:gd name="connsiteY31" fmla="*/ 4087171 h 5555236"/>
              <a:gd name="connsiteX32" fmla="*/ 3843575 w 5559574"/>
              <a:gd name="connsiteY32" fmla="*/ 4129311 h 5555236"/>
              <a:gd name="connsiteX33" fmla="*/ 3837437 w 5559574"/>
              <a:gd name="connsiteY33" fmla="*/ 4139005 h 5555236"/>
              <a:gd name="connsiteX34" fmla="*/ 3816085 w 5559574"/>
              <a:gd name="connsiteY34" fmla="*/ 4174918 h 5555236"/>
              <a:gd name="connsiteX35" fmla="*/ 3808985 w 5559574"/>
              <a:gd name="connsiteY35" fmla="*/ 4187706 h 5555236"/>
              <a:gd name="connsiteX36" fmla="*/ 3797737 w 5559574"/>
              <a:gd name="connsiteY36" fmla="*/ 4208982 h 5555236"/>
              <a:gd name="connsiteX37" fmla="*/ 3782522 w 5559574"/>
              <a:gd name="connsiteY37" fmla="*/ 4240066 h 5555236"/>
              <a:gd name="connsiteX38" fmla="*/ 3693556 w 5559574"/>
              <a:gd name="connsiteY38" fmla="*/ 4642193 h 5555236"/>
              <a:gd name="connsiteX39" fmla="*/ 3693556 w 5559574"/>
              <a:gd name="connsiteY39" fmla="*/ 4644183 h 5555236"/>
              <a:gd name="connsiteX40" fmla="*/ 2779794 w 5559574"/>
              <a:gd name="connsiteY40" fmla="*/ 5555223 h 5555236"/>
              <a:gd name="connsiteX41" fmla="*/ 1866044 w 5559574"/>
              <a:gd name="connsiteY41" fmla="*/ 4649203 h 5555236"/>
              <a:gd name="connsiteX42" fmla="*/ 1866095 w 5559574"/>
              <a:gd name="connsiteY42" fmla="*/ 4642193 h 5555236"/>
              <a:gd name="connsiteX43" fmla="*/ 1866044 w 5559574"/>
              <a:gd name="connsiteY43" fmla="*/ 4635157 h 5555236"/>
              <a:gd name="connsiteX44" fmla="*/ 2779794 w 5559574"/>
              <a:gd name="connsiteY44" fmla="*/ 3729124 h 5555236"/>
              <a:gd name="connsiteX45" fmla="*/ 2804741 w 5559574"/>
              <a:gd name="connsiteY45" fmla="*/ 3728803 h 5555236"/>
              <a:gd name="connsiteX46" fmla="*/ 2840243 w 5559574"/>
              <a:gd name="connsiteY46" fmla="*/ 3727236 h 5555236"/>
              <a:gd name="connsiteX47" fmla="*/ 2854046 w 5559574"/>
              <a:gd name="connsiteY47" fmla="*/ 3726273 h 5555236"/>
              <a:gd name="connsiteX48" fmla="*/ 2875989 w 5559574"/>
              <a:gd name="connsiteY48" fmla="*/ 3724309 h 5555236"/>
              <a:gd name="connsiteX49" fmla="*/ 2890562 w 5559574"/>
              <a:gd name="connsiteY49" fmla="*/ 3722742 h 5555236"/>
              <a:gd name="connsiteX50" fmla="*/ 2911362 w 5559574"/>
              <a:gd name="connsiteY50" fmla="*/ 3720097 h 5555236"/>
              <a:gd name="connsiteX51" fmla="*/ 2950510 w 5559574"/>
              <a:gd name="connsiteY51" fmla="*/ 3713870 h 5555236"/>
              <a:gd name="connsiteX52" fmla="*/ 2992239 w 5559574"/>
              <a:gd name="connsiteY52" fmla="*/ 3705345 h 5555236"/>
              <a:gd name="connsiteX53" fmla="*/ 3032286 w 5559574"/>
              <a:gd name="connsiteY53" fmla="*/ 3695304 h 5555236"/>
              <a:gd name="connsiteX54" fmla="*/ 3059545 w 5559574"/>
              <a:gd name="connsiteY54" fmla="*/ 3687382 h 5555236"/>
              <a:gd name="connsiteX55" fmla="*/ 3111738 w 5559574"/>
              <a:gd name="connsiteY55" fmla="*/ 3669702 h 5555236"/>
              <a:gd name="connsiteX56" fmla="*/ 3125130 w 5559574"/>
              <a:gd name="connsiteY56" fmla="*/ 3664617 h 5555236"/>
              <a:gd name="connsiteX57" fmla="*/ 3187133 w 5559574"/>
              <a:gd name="connsiteY57" fmla="*/ 3637910 h 5555236"/>
              <a:gd name="connsiteX58" fmla="*/ 3197918 w 5559574"/>
              <a:gd name="connsiteY58" fmla="*/ 3632710 h 5555236"/>
              <a:gd name="connsiteX59" fmla="*/ 3269602 w 5559574"/>
              <a:gd name="connsiteY59" fmla="*/ 3593742 h 5555236"/>
              <a:gd name="connsiteX60" fmla="*/ 3305849 w 5559574"/>
              <a:gd name="connsiteY60" fmla="*/ 3570862 h 5555236"/>
              <a:gd name="connsiteX61" fmla="*/ 3732101 w 5559574"/>
              <a:gd name="connsiteY61" fmla="*/ 2777561 h 5555236"/>
              <a:gd name="connsiteX62" fmla="*/ 4645786 w 5559574"/>
              <a:gd name="connsiteY62" fmla="*/ 1864620 h 5555236"/>
              <a:gd name="connsiteX63" fmla="*/ 2779794 w 5559574"/>
              <a:gd name="connsiteY63" fmla="*/ 0 h 5555236"/>
              <a:gd name="connsiteX64" fmla="*/ 4645786 w 5559574"/>
              <a:gd name="connsiteY64" fmla="*/ 0 h 5555236"/>
              <a:gd name="connsiteX65" fmla="*/ 4657599 w 5559574"/>
              <a:gd name="connsiteY65" fmla="*/ 75 h 5555236"/>
              <a:gd name="connsiteX66" fmla="*/ 5559574 w 5559574"/>
              <a:gd name="connsiteY66" fmla="*/ 912997 h 5555236"/>
              <a:gd name="connsiteX67" fmla="*/ 4645786 w 5559574"/>
              <a:gd name="connsiteY67" fmla="*/ 1825998 h 5555236"/>
              <a:gd name="connsiteX68" fmla="*/ 2779794 w 5559574"/>
              <a:gd name="connsiteY68" fmla="*/ 1825998 h 5555236"/>
              <a:gd name="connsiteX69" fmla="*/ 1866005 w 5559574"/>
              <a:gd name="connsiteY69" fmla="*/ 912997 h 5555236"/>
              <a:gd name="connsiteX70" fmla="*/ 2779794 w 5559574"/>
              <a:gd name="connsiteY70" fmla="*/ 0 h 5555236"/>
              <a:gd name="connsiteX71" fmla="*/ 913787 w 5559574"/>
              <a:gd name="connsiteY71" fmla="*/ 0 h 5555236"/>
              <a:gd name="connsiteX72" fmla="*/ 1827474 w 5559574"/>
              <a:gd name="connsiteY72" fmla="*/ 913047 h 5555236"/>
              <a:gd name="connsiteX73" fmla="*/ 2779781 w 5559574"/>
              <a:gd name="connsiteY73" fmla="*/ 1864620 h 5555236"/>
              <a:gd name="connsiteX74" fmla="*/ 3693569 w 5559574"/>
              <a:gd name="connsiteY74" fmla="*/ 2777561 h 5555236"/>
              <a:gd name="connsiteX75" fmla="*/ 3200499 w 5559574"/>
              <a:gd name="connsiteY75" fmla="*/ 3588285 h 5555236"/>
              <a:gd name="connsiteX76" fmla="*/ 3190882 w 5559574"/>
              <a:gd name="connsiteY76" fmla="*/ 3593190 h 5555236"/>
              <a:gd name="connsiteX77" fmla="*/ 3121034 w 5559574"/>
              <a:gd name="connsiteY77" fmla="*/ 3624788 h 5555236"/>
              <a:gd name="connsiteX78" fmla="*/ 3108464 w 5559574"/>
              <a:gd name="connsiteY78" fmla="*/ 3629744 h 5555236"/>
              <a:gd name="connsiteX79" fmla="*/ 3079780 w 5559574"/>
              <a:gd name="connsiteY79" fmla="*/ 3640247 h 5555236"/>
              <a:gd name="connsiteX80" fmla="*/ 3033082 w 5559574"/>
              <a:gd name="connsiteY80" fmla="*/ 3655064 h 5555236"/>
              <a:gd name="connsiteX81" fmla="*/ 2994563 w 5559574"/>
              <a:gd name="connsiteY81" fmla="*/ 3665233 h 5555236"/>
              <a:gd name="connsiteX82" fmla="*/ 2966277 w 5559574"/>
              <a:gd name="connsiteY82" fmla="*/ 3671563 h 5555236"/>
              <a:gd name="connsiteX83" fmla="*/ 2939596 w 5559574"/>
              <a:gd name="connsiteY83" fmla="*/ 3676673 h 5555236"/>
              <a:gd name="connsiteX84" fmla="*/ 2920748 w 5559574"/>
              <a:gd name="connsiteY84" fmla="*/ 3679806 h 5555236"/>
              <a:gd name="connsiteX85" fmla="*/ 2849282 w 5559574"/>
              <a:gd name="connsiteY85" fmla="*/ 3687998 h 5555236"/>
              <a:gd name="connsiteX86" fmla="*/ 2815629 w 5559574"/>
              <a:gd name="connsiteY86" fmla="*/ 3689924 h 5555236"/>
              <a:gd name="connsiteX87" fmla="*/ 2779781 w 5559574"/>
              <a:gd name="connsiteY87" fmla="*/ 3690604 h 5555236"/>
              <a:gd name="connsiteX88" fmla="*/ 1865993 w 5559574"/>
              <a:gd name="connsiteY88" fmla="*/ 2777561 h 5555236"/>
              <a:gd name="connsiteX89" fmla="*/ 913787 w 5559574"/>
              <a:gd name="connsiteY89" fmla="*/ 1826101 h 5555236"/>
              <a:gd name="connsiteX90" fmla="*/ 0 w 5559574"/>
              <a:gd name="connsiteY90" fmla="*/ 913047 h 5555236"/>
              <a:gd name="connsiteX91" fmla="*/ 913787 w 5559574"/>
              <a:gd name="connsiteY91" fmla="*/ 0 h 555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559574" h="5555236">
                <a:moveTo>
                  <a:pt x="4645761" y="3729136"/>
                </a:moveTo>
                <a:cubicBezTo>
                  <a:pt x="5150399" y="3729136"/>
                  <a:pt x="5559549" y="4137991"/>
                  <a:pt x="5559549" y="4642193"/>
                </a:cubicBezTo>
                <a:cubicBezTo>
                  <a:pt x="5559549" y="5146382"/>
                  <a:pt x="5150489" y="5555236"/>
                  <a:pt x="4645761" y="5555236"/>
                </a:cubicBezTo>
                <a:cubicBezTo>
                  <a:pt x="4141700" y="5555236"/>
                  <a:pt x="3733167" y="5147460"/>
                  <a:pt x="3732088" y="4644183"/>
                </a:cubicBezTo>
                <a:cubicBezTo>
                  <a:pt x="3732088" y="4643515"/>
                  <a:pt x="3732101" y="4642848"/>
                  <a:pt x="3732101" y="4642180"/>
                </a:cubicBezTo>
                <a:cubicBezTo>
                  <a:pt x="3732101" y="4472799"/>
                  <a:pt x="3778260" y="4314177"/>
                  <a:pt x="3858688" y="4178205"/>
                </a:cubicBezTo>
                <a:cubicBezTo>
                  <a:pt x="3864298" y="4168716"/>
                  <a:pt x="3870076" y="4159356"/>
                  <a:pt x="3876021" y="4150099"/>
                </a:cubicBezTo>
                <a:cubicBezTo>
                  <a:pt x="3879989" y="4143910"/>
                  <a:pt x="3884007" y="4137785"/>
                  <a:pt x="3888116" y="4131712"/>
                </a:cubicBezTo>
                <a:cubicBezTo>
                  <a:pt x="3898375" y="4116536"/>
                  <a:pt x="3909083" y="4101680"/>
                  <a:pt x="3920215" y="4087171"/>
                </a:cubicBezTo>
                <a:cubicBezTo>
                  <a:pt x="3922449" y="4084269"/>
                  <a:pt x="3924696" y="4081380"/>
                  <a:pt x="3926956" y="4078504"/>
                </a:cubicBezTo>
                <a:cubicBezTo>
                  <a:pt x="4073637" y="3891970"/>
                  <a:pt x="4291462" y="3763919"/>
                  <a:pt x="4539602" y="3735222"/>
                </a:cubicBezTo>
                <a:cubicBezTo>
                  <a:pt x="4540424" y="3735133"/>
                  <a:pt x="4541245" y="3735043"/>
                  <a:pt x="4542080" y="3734953"/>
                </a:cubicBezTo>
                <a:cubicBezTo>
                  <a:pt x="4556704" y="3733297"/>
                  <a:pt x="4571445" y="3731987"/>
                  <a:pt x="4586274" y="3731037"/>
                </a:cubicBezTo>
                <a:cubicBezTo>
                  <a:pt x="4590601" y="3730754"/>
                  <a:pt x="4594941" y="3730510"/>
                  <a:pt x="4599281" y="3730292"/>
                </a:cubicBezTo>
                <a:cubicBezTo>
                  <a:pt x="4606651" y="3729920"/>
                  <a:pt x="4614034" y="3729637"/>
                  <a:pt x="4621455" y="3729444"/>
                </a:cubicBezTo>
                <a:cubicBezTo>
                  <a:pt x="4625654" y="3729329"/>
                  <a:pt x="4629878" y="3729239"/>
                  <a:pt x="4634102" y="3729188"/>
                </a:cubicBezTo>
                <a:cubicBezTo>
                  <a:pt x="4637980" y="3729136"/>
                  <a:pt x="4641870" y="3729136"/>
                  <a:pt x="4645761" y="3729136"/>
                </a:cubicBezTo>
                <a:close/>
                <a:moveTo>
                  <a:pt x="913787" y="3729136"/>
                </a:moveTo>
                <a:cubicBezTo>
                  <a:pt x="1416128" y="3729136"/>
                  <a:pt x="1823737" y="4134139"/>
                  <a:pt x="1827525" y="4635144"/>
                </a:cubicBezTo>
                <a:cubicBezTo>
                  <a:pt x="1827512" y="4637481"/>
                  <a:pt x="1827486" y="4639830"/>
                  <a:pt x="1827486" y="4642180"/>
                </a:cubicBezTo>
                <a:cubicBezTo>
                  <a:pt x="1827486" y="4644517"/>
                  <a:pt x="1827512" y="4646854"/>
                  <a:pt x="1827525" y="4649203"/>
                </a:cubicBezTo>
                <a:cubicBezTo>
                  <a:pt x="1823750" y="5150221"/>
                  <a:pt x="1416128" y="5555236"/>
                  <a:pt x="913787" y="5555236"/>
                </a:cubicBezTo>
                <a:cubicBezTo>
                  <a:pt x="409105" y="5555236"/>
                  <a:pt x="3" y="5146433"/>
                  <a:pt x="0" y="4642193"/>
                </a:cubicBezTo>
                <a:cubicBezTo>
                  <a:pt x="0" y="4137939"/>
                  <a:pt x="409102" y="3729136"/>
                  <a:pt x="913787" y="3729136"/>
                </a:cubicBezTo>
                <a:close/>
                <a:moveTo>
                  <a:pt x="4645786" y="1864620"/>
                </a:moveTo>
                <a:cubicBezTo>
                  <a:pt x="5150425" y="1864620"/>
                  <a:pt x="5559574" y="2273372"/>
                  <a:pt x="5559574" y="2777561"/>
                </a:cubicBezTo>
                <a:cubicBezTo>
                  <a:pt x="5559574" y="3281866"/>
                  <a:pt x="5150527" y="3690604"/>
                  <a:pt x="4645786" y="3690604"/>
                </a:cubicBezTo>
                <a:cubicBezTo>
                  <a:pt x="4637723" y="3690604"/>
                  <a:pt x="4629685" y="3690707"/>
                  <a:pt x="4621660" y="3690913"/>
                </a:cubicBezTo>
                <a:cubicBezTo>
                  <a:pt x="4608975" y="3691221"/>
                  <a:pt x="4596341" y="3691786"/>
                  <a:pt x="4583771" y="3692595"/>
                </a:cubicBezTo>
                <a:cubicBezTo>
                  <a:pt x="4575964" y="3693095"/>
                  <a:pt x="4568183" y="3693699"/>
                  <a:pt x="4560441" y="3694379"/>
                </a:cubicBezTo>
                <a:cubicBezTo>
                  <a:pt x="4548384" y="3695458"/>
                  <a:pt x="4536405" y="3696742"/>
                  <a:pt x="4524490" y="3698257"/>
                </a:cubicBezTo>
                <a:cubicBezTo>
                  <a:pt x="4256192" y="3732346"/>
                  <a:pt x="4022791" y="3877987"/>
                  <a:pt x="3872246" y="4087171"/>
                </a:cubicBezTo>
                <a:cubicBezTo>
                  <a:pt x="3862334" y="4100948"/>
                  <a:pt x="3852756" y="4114995"/>
                  <a:pt x="3843575" y="4129311"/>
                </a:cubicBezTo>
                <a:cubicBezTo>
                  <a:pt x="3841508" y="4132534"/>
                  <a:pt x="3839466" y="4135770"/>
                  <a:pt x="3837437" y="4139005"/>
                </a:cubicBezTo>
                <a:cubicBezTo>
                  <a:pt x="3830068" y="4150805"/>
                  <a:pt x="3822941" y="4162784"/>
                  <a:pt x="3816085" y="4174918"/>
                </a:cubicBezTo>
                <a:cubicBezTo>
                  <a:pt x="3813684" y="4179168"/>
                  <a:pt x="3811322" y="4183430"/>
                  <a:pt x="3808985" y="4187706"/>
                </a:cubicBezTo>
                <a:cubicBezTo>
                  <a:pt x="3805146" y="4194742"/>
                  <a:pt x="3801397" y="4201843"/>
                  <a:pt x="3797737" y="4208982"/>
                </a:cubicBezTo>
                <a:cubicBezTo>
                  <a:pt x="3792486" y="4219240"/>
                  <a:pt x="3787414" y="4229602"/>
                  <a:pt x="3782522" y="4240066"/>
                </a:cubicBezTo>
                <a:cubicBezTo>
                  <a:pt x="3725437" y="4362223"/>
                  <a:pt x="3693556" y="4498491"/>
                  <a:pt x="3693556" y="4642193"/>
                </a:cubicBezTo>
                <a:cubicBezTo>
                  <a:pt x="3693556" y="4642848"/>
                  <a:pt x="3693556" y="4643515"/>
                  <a:pt x="3693556" y="4644183"/>
                </a:cubicBezTo>
                <a:cubicBezTo>
                  <a:pt x="3692478" y="5147460"/>
                  <a:pt x="3283752" y="5555223"/>
                  <a:pt x="2779794" y="5555223"/>
                </a:cubicBezTo>
                <a:cubicBezTo>
                  <a:pt x="2277505" y="5555223"/>
                  <a:pt x="1869819" y="5150170"/>
                  <a:pt x="1866044" y="4649203"/>
                </a:cubicBezTo>
                <a:cubicBezTo>
                  <a:pt x="1866057" y="4646867"/>
                  <a:pt x="1866095" y="4644530"/>
                  <a:pt x="1866095" y="4642193"/>
                </a:cubicBezTo>
                <a:cubicBezTo>
                  <a:pt x="1866095" y="4639843"/>
                  <a:pt x="1866057" y="4637494"/>
                  <a:pt x="1866044" y="4635157"/>
                </a:cubicBezTo>
                <a:cubicBezTo>
                  <a:pt x="1869819" y="4134190"/>
                  <a:pt x="2277505" y="3729124"/>
                  <a:pt x="2779794" y="3729124"/>
                </a:cubicBezTo>
                <a:cubicBezTo>
                  <a:pt x="2788139" y="3729124"/>
                  <a:pt x="2796460" y="3729021"/>
                  <a:pt x="2804741" y="3728803"/>
                </a:cubicBezTo>
                <a:cubicBezTo>
                  <a:pt x="2816631" y="3728495"/>
                  <a:pt x="2828469" y="3727968"/>
                  <a:pt x="2840243" y="3727236"/>
                </a:cubicBezTo>
                <a:cubicBezTo>
                  <a:pt x="2844852" y="3726941"/>
                  <a:pt x="2849462" y="3726620"/>
                  <a:pt x="2854046" y="3726273"/>
                </a:cubicBezTo>
                <a:cubicBezTo>
                  <a:pt x="2861390" y="3725708"/>
                  <a:pt x="2868696" y="3725041"/>
                  <a:pt x="2875989" y="3724309"/>
                </a:cubicBezTo>
                <a:cubicBezTo>
                  <a:pt x="2880855" y="3723821"/>
                  <a:pt x="2885721" y="3723307"/>
                  <a:pt x="2890562" y="3722742"/>
                </a:cubicBezTo>
                <a:cubicBezTo>
                  <a:pt x="2897521" y="3721946"/>
                  <a:pt x="2904454" y="3721060"/>
                  <a:pt x="2911362" y="3720097"/>
                </a:cubicBezTo>
                <a:cubicBezTo>
                  <a:pt x="2924497" y="3718287"/>
                  <a:pt x="2937555" y="3716207"/>
                  <a:pt x="2950510" y="3713870"/>
                </a:cubicBezTo>
                <a:cubicBezTo>
                  <a:pt x="2964531" y="3711328"/>
                  <a:pt x="2978436" y="3708490"/>
                  <a:pt x="2992239" y="3705345"/>
                </a:cubicBezTo>
                <a:cubicBezTo>
                  <a:pt x="3005695" y="3702276"/>
                  <a:pt x="3019048" y="3698925"/>
                  <a:pt x="3032286" y="3695304"/>
                </a:cubicBezTo>
                <a:cubicBezTo>
                  <a:pt x="3041428" y="3692787"/>
                  <a:pt x="3050519" y="3690155"/>
                  <a:pt x="3059545" y="3687382"/>
                </a:cubicBezTo>
                <a:cubicBezTo>
                  <a:pt x="3077161" y="3681989"/>
                  <a:pt x="3094572" y="3676083"/>
                  <a:pt x="3111738" y="3669702"/>
                </a:cubicBezTo>
                <a:cubicBezTo>
                  <a:pt x="3116206" y="3668045"/>
                  <a:pt x="3120675" y="3666350"/>
                  <a:pt x="3125130" y="3664617"/>
                </a:cubicBezTo>
                <a:cubicBezTo>
                  <a:pt x="3146161" y="3656425"/>
                  <a:pt x="3166846" y="3647515"/>
                  <a:pt x="3187133" y="3637910"/>
                </a:cubicBezTo>
                <a:cubicBezTo>
                  <a:pt x="3190741" y="3636203"/>
                  <a:pt x="3194336" y="3634457"/>
                  <a:pt x="3197918" y="3632710"/>
                </a:cubicBezTo>
                <a:cubicBezTo>
                  <a:pt x="3222429" y="3620718"/>
                  <a:pt x="3246337" y="3607724"/>
                  <a:pt x="3269602" y="3593742"/>
                </a:cubicBezTo>
                <a:cubicBezTo>
                  <a:pt x="3281864" y="3586385"/>
                  <a:pt x="3293946" y="3578758"/>
                  <a:pt x="3305849" y="3570862"/>
                </a:cubicBezTo>
                <a:cubicBezTo>
                  <a:pt x="3562732" y="3400453"/>
                  <a:pt x="3732101" y="3108800"/>
                  <a:pt x="3732101" y="2777561"/>
                </a:cubicBezTo>
                <a:cubicBezTo>
                  <a:pt x="3732101" y="2273269"/>
                  <a:pt x="4141148" y="1864620"/>
                  <a:pt x="4645786" y="1864620"/>
                </a:cubicBezTo>
                <a:close/>
                <a:moveTo>
                  <a:pt x="2779794" y="0"/>
                </a:moveTo>
                <a:lnTo>
                  <a:pt x="4645786" y="0"/>
                </a:lnTo>
                <a:lnTo>
                  <a:pt x="4657599" y="75"/>
                </a:lnTo>
                <a:cubicBezTo>
                  <a:pt x="5156845" y="6392"/>
                  <a:pt x="5559574" y="412718"/>
                  <a:pt x="5559574" y="912997"/>
                </a:cubicBezTo>
                <a:cubicBezTo>
                  <a:pt x="5559574" y="1417221"/>
                  <a:pt x="5150476" y="1825998"/>
                  <a:pt x="4645786" y="1825998"/>
                </a:cubicBezTo>
                <a:lnTo>
                  <a:pt x="2779794" y="1825998"/>
                </a:lnTo>
                <a:cubicBezTo>
                  <a:pt x="2275104" y="1825998"/>
                  <a:pt x="1866005" y="1417221"/>
                  <a:pt x="1866005" y="912997"/>
                </a:cubicBezTo>
                <a:cubicBezTo>
                  <a:pt x="1866005" y="408780"/>
                  <a:pt x="2275104" y="1"/>
                  <a:pt x="2779794" y="0"/>
                </a:cubicBezTo>
                <a:close/>
                <a:moveTo>
                  <a:pt x="913787" y="0"/>
                </a:moveTo>
                <a:cubicBezTo>
                  <a:pt x="1418516" y="0"/>
                  <a:pt x="1827474" y="408848"/>
                  <a:pt x="1827474" y="913047"/>
                </a:cubicBezTo>
                <a:cubicBezTo>
                  <a:pt x="1827474" y="1438548"/>
                  <a:pt x="2253906" y="1864607"/>
                  <a:pt x="2779781" y="1864620"/>
                </a:cubicBezTo>
                <a:cubicBezTo>
                  <a:pt x="3284419" y="1864620"/>
                  <a:pt x="3693569" y="2273372"/>
                  <a:pt x="3693569" y="2777561"/>
                </a:cubicBezTo>
                <a:cubicBezTo>
                  <a:pt x="3693569" y="3130255"/>
                  <a:pt x="3493437" y="3436199"/>
                  <a:pt x="3200499" y="3588285"/>
                </a:cubicBezTo>
                <a:cubicBezTo>
                  <a:pt x="3197302" y="3589941"/>
                  <a:pt x="3194092" y="3591572"/>
                  <a:pt x="3190882" y="3593190"/>
                </a:cubicBezTo>
                <a:cubicBezTo>
                  <a:pt x="3168130" y="3604668"/>
                  <a:pt x="3144826" y="3615210"/>
                  <a:pt x="3121034" y="3624788"/>
                </a:cubicBezTo>
                <a:cubicBezTo>
                  <a:pt x="3116861" y="3626470"/>
                  <a:pt x="3112663" y="3628127"/>
                  <a:pt x="3108464" y="3629744"/>
                </a:cubicBezTo>
                <a:cubicBezTo>
                  <a:pt x="3098975" y="3633404"/>
                  <a:pt x="3089410" y="3636896"/>
                  <a:pt x="3079780" y="3640247"/>
                </a:cubicBezTo>
                <a:cubicBezTo>
                  <a:pt x="3064398" y="3645589"/>
                  <a:pt x="3048824" y="3650532"/>
                  <a:pt x="3033082" y="3655064"/>
                </a:cubicBezTo>
                <a:cubicBezTo>
                  <a:pt x="3020345" y="3658723"/>
                  <a:pt x="3007506" y="3662113"/>
                  <a:pt x="2994563" y="3665233"/>
                </a:cubicBezTo>
                <a:cubicBezTo>
                  <a:pt x="2985190" y="3667480"/>
                  <a:pt x="2975766" y="3669599"/>
                  <a:pt x="2966277" y="3671563"/>
                </a:cubicBezTo>
                <a:cubicBezTo>
                  <a:pt x="2957431" y="3673399"/>
                  <a:pt x="2948546" y="3675107"/>
                  <a:pt x="2939596" y="3676673"/>
                </a:cubicBezTo>
                <a:cubicBezTo>
                  <a:pt x="2933331" y="3677778"/>
                  <a:pt x="2927052" y="3678831"/>
                  <a:pt x="2920748" y="3679806"/>
                </a:cubicBezTo>
                <a:cubicBezTo>
                  <a:pt x="2897213" y="3683440"/>
                  <a:pt x="2873382" y="3686188"/>
                  <a:pt x="2849282" y="3687998"/>
                </a:cubicBezTo>
                <a:cubicBezTo>
                  <a:pt x="2838124" y="3688845"/>
                  <a:pt x="2826903" y="3689487"/>
                  <a:pt x="2815629" y="3689924"/>
                </a:cubicBezTo>
                <a:cubicBezTo>
                  <a:pt x="2803740" y="3690373"/>
                  <a:pt x="2791786" y="3690604"/>
                  <a:pt x="2779781" y="3690604"/>
                </a:cubicBezTo>
                <a:cubicBezTo>
                  <a:pt x="2275142" y="3690604"/>
                  <a:pt x="1865993" y="3281853"/>
                  <a:pt x="1865993" y="2777561"/>
                </a:cubicBezTo>
                <a:cubicBezTo>
                  <a:pt x="1865993" y="2251968"/>
                  <a:pt x="1439663" y="1826101"/>
                  <a:pt x="913787" y="1826101"/>
                </a:cubicBezTo>
                <a:cubicBezTo>
                  <a:pt x="409155" y="1826088"/>
                  <a:pt x="0" y="1417247"/>
                  <a:pt x="0" y="913047"/>
                </a:cubicBezTo>
                <a:cubicBezTo>
                  <a:pt x="2" y="408852"/>
                  <a:pt x="409056" y="1"/>
                  <a:pt x="9137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ext Placeholder">
            <a:extLst>
              <a:ext uri="{FF2B5EF4-FFF2-40B4-BE49-F238E27FC236}">
                <a16:creationId xmlns:a16="http://schemas.microsoft.com/office/drawing/2014/main" id="{981FC581-23BA-2F6C-9FD3-FD124D501C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3248980"/>
            <a:ext cx="5163034" cy="317651"/>
          </a:xfrm>
          <a:effectLst/>
        </p:spPr>
        <p:txBody>
          <a:bodyPr lIns="0" tIns="0" rIns="0" bIns="0" anchor="t" anchorCtr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2000" spc="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6041EF7B-61AE-6DF6-6C84-DEF06C830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700808"/>
            <a:ext cx="5163034" cy="1459220"/>
          </a:xfrm>
        </p:spPr>
        <p:txBody>
          <a:bodyPr lIns="0" tIns="0" rIns="0" bIns="0" anchor="b" anchorCtr="0"/>
          <a:lstStyle>
            <a:lvl1pPr algn="l">
              <a:defRPr sz="4600" b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FD887F-1C05-4802-F207-8FDAE9B6EAA1}"/>
              </a:ext>
            </a:extLst>
          </p:cNvPr>
          <p:cNvGrpSpPr/>
          <p:nvPr userDrawn="1"/>
        </p:nvGrpSpPr>
        <p:grpSpPr>
          <a:xfrm>
            <a:off x="12392024" y="0"/>
            <a:ext cx="3286126" cy="4919504"/>
            <a:chOff x="12392024" y="0"/>
            <a:chExt cx="3286126" cy="491950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C1E451F-C578-3290-1843-979D990F4135}"/>
                </a:ext>
              </a:extLst>
            </p:cNvPr>
            <p:cNvSpPr/>
            <p:nvPr userDrawn="1"/>
          </p:nvSpPr>
          <p:spPr>
            <a:xfrm>
              <a:off x="12392024" y="0"/>
              <a:ext cx="3286126" cy="4919504"/>
            </a:xfrm>
            <a:prstGeom prst="roundRect">
              <a:avLst>
                <a:gd name="adj" fmla="val 5983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396000" rIns="144000" bIns="162000" rtlCol="0" anchor="t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US" sz="1200" b="0" dirty="0">
                  <a:solidFill>
                    <a:schemeClr val="tx1"/>
                  </a:solidFill>
                  <a:latin typeface="General Sans Semibold" pitchFamily="50" charset="0"/>
                </a:rPr>
                <a:t>How to Replace the Image</a:t>
              </a:r>
              <a:endParaRPr lang="uk-UA" sz="1200" b="0" dirty="0">
                <a:solidFill>
                  <a:schemeClr val="tx1"/>
                </a:solidFill>
                <a:latin typeface="+mn-lt"/>
              </a:endParaRPr>
            </a:p>
            <a:p>
              <a:pPr algn="l"/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The background image is placed behind other graphic element, which can make it hard to select directly on the slide. Please follow these steps to replace the image easily:</a:t>
              </a:r>
            </a:p>
            <a:p>
              <a:pPr algn="l"/>
              <a:endParaRPr lang="en-US" sz="1200" b="0" dirty="0">
                <a:solidFill>
                  <a:schemeClr val="tx1"/>
                </a:solidFill>
                <a:latin typeface="+mn-lt"/>
              </a:endParaRPr>
            </a:p>
            <a:p>
              <a:pPr marL="0" indent="0" algn="l" defTabSz="457200" rtl="0" eaLnBrk="1" latinLnBrk="0" hangingPunct="1">
                <a:spcAft>
                  <a:spcPts val="600"/>
                </a:spcAft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General Sans Medium" pitchFamily="50" charset="0"/>
                </a:rPr>
                <a:t>1. </a:t>
              </a:r>
              <a:r>
                <a:rPr lang="en-US" sz="1200" b="0" kern="1200" dirty="0">
                  <a:solidFill>
                    <a:schemeClr val="tx1"/>
                  </a:solidFill>
                  <a:latin typeface="General Sans Semibold" pitchFamily="50" charset="0"/>
                  <a:ea typeface="+mn-ea"/>
                  <a:cs typeface="+mn-cs"/>
                </a:rPr>
                <a:t>Open the Selection Pane</a:t>
              </a:r>
            </a:p>
            <a:p>
              <a:pPr marL="0" indent="0" algn="l"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Go to Home → Select → Selection Pane.</a:t>
              </a:r>
            </a:p>
            <a:p>
              <a:pPr marL="0" indent="0" algn="l" defTabSz="457200" rtl="0" eaLnBrk="1" latinLnBrk="0" hangingPunct="1">
                <a:buFont typeface="+mj-lt"/>
                <a:buNone/>
              </a:pPr>
              <a:endParaRPr lang="en-US" sz="1200" b="0" kern="1200" dirty="0">
                <a:solidFill>
                  <a:schemeClr val="tx1"/>
                </a:solidFill>
                <a:latin typeface="General Sans Medium" pitchFamily="50" charset="0"/>
                <a:ea typeface="+mn-ea"/>
                <a:cs typeface="+mn-cs"/>
              </a:endParaRPr>
            </a:p>
            <a:p>
              <a:pPr marL="0" indent="0" algn="l" defTabSz="457200" rtl="0" eaLnBrk="1" latinLnBrk="0" hangingPunct="1">
                <a:spcAft>
                  <a:spcPts val="600"/>
                </a:spcAft>
                <a:buFont typeface="+mj-lt"/>
                <a:buNone/>
              </a:pPr>
              <a:r>
                <a:rPr lang="en-US" sz="1200" b="0" kern="1200" dirty="0">
                  <a:solidFill>
                    <a:schemeClr val="tx1"/>
                  </a:solidFill>
                  <a:latin typeface="General Sans Medium" pitchFamily="50" charset="0"/>
                  <a:ea typeface="+mn-ea"/>
                  <a:cs typeface="+mn-cs"/>
                </a:rPr>
                <a:t>2. </a:t>
              </a:r>
              <a:r>
                <a:rPr lang="en-US" sz="1200" b="0" kern="1200" dirty="0">
                  <a:solidFill>
                    <a:schemeClr val="tx1"/>
                  </a:solidFill>
                  <a:latin typeface="General Sans Semibold" pitchFamily="50" charset="0"/>
                  <a:ea typeface="+mn-ea"/>
                  <a:cs typeface="+mn-cs"/>
                </a:rPr>
                <a:t>Select the Image</a:t>
              </a:r>
            </a:p>
            <a:p>
              <a:pPr marL="0" indent="0" algn="l"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In the pane, find and select the image (e.g. "Picture").</a:t>
              </a:r>
            </a:p>
            <a:p>
              <a:pPr marL="0" indent="0" algn="l">
                <a:buFont typeface="+mj-lt"/>
                <a:buNone/>
              </a:pPr>
              <a:endParaRPr lang="en-US" sz="1200" b="0" dirty="0">
                <a:solidFill>
                  <a:schemeClr val="tx1"/>
                </a:solidFill>
                <a:latin typeface="+mn-lt"/>
              </a:endParaRPr>
            </a:p>
            <a:p>
              <a:pPr marL="0" indent="0" algn="l" defTabSz="457200" rtl="0" eaLnBrk="1" latinLnBrk="0" hangingPunct="1">
                <a:spcAft>
                  <a:spcPts val="600"/>
                </a:spcAft>
                <a:buFont typeface="+mj-lt"/>
                <a:buNone/>
              </a:pPr>
              <a:r>
                <a:rPr lang="en-US" sz="1200" b="0" kern="1200" dirty="0">
                  <a:solidFill>
                    <a:schemeClr val="tx1"/>
                  </a:solidFill>
                  <a:latin typeface="General Sans Medium" pitchFamily="50" charset="0"/>
                  <a:ea typeface="+mn-ea"/>
                  <a:cs typeface="+mn-cs"/>
                </a:rPr>
                <a:t>3. </a:t>
              </a:r>
              <a:r>
                <a:rPr lang="en-US" sz="1200" b="0" kern="1200" dirty="0">
                  <a:solidFill>
                    <a:schemeClr val="tx1"/>
                  </a:solidFill>
                  <a:latin typeface="General Sans Semibold" pitchFamily="50" charset="0"/>
                  <a:ea typeface="+mn-ea"/>
                  <a:cs typeface="+mn-cs"/>
                </a:rPr>
                <a:t>Delete and Insert New Image</a:t>
              </a:r>
            </a:p>
            <a:p>
              <a:pPr marL="0" indent="0" algn="l"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Press Delete, then go to Insert → Pictures to add a new one.</a:t>
              </a:r>
            </a:p>
            <a:p>
              <a:pPr marL="0" indent="0" algn="l">
                <a:buFont typeface="+mj-lt"/>
                <a:buNone/>
              </a:pPr>
              <a:endParaRPr lang="en-US" sz="1200" b="0" dirty="0">
                <a:solidFill>
                  <a:schemeClr val="tx1"/>
                </a:solidFill>
                <a:latin typeface="General Sans Medium" pitchFamily="50" charset="0"/>
              </a:endParaRPr>
            </a:p>
            <a:p>
              <a:pPr marL="0" indent="0" algn="l" defTabSz="457200" rtl="0" eaLnBrk="1" latinLnBrk="0" hangingPunct="1">
                <a:spcAft>
                  <a:spcPts val="600"/>
                </a:spcAft>
                <a:buFont typeface="+mj-lt"/>
                <a:buNone/>
              </a:pPr>
              <a:r>
                <a:rPr lang="en-US" sz="1200" b="0" kern="1200" dirty="0">
                  <a:solidFill>
                    <a:schemeClr val="tx1"/>
                  </a:solidFill>
                  <a:latin typeface="General Sans Semibold" pitchFamily="50" charset="0"/>
                  <a:ea typeface="+mn-ea"/>
                  <a:cs typeface="+mn-cs"/>
                </a:rPr>
                <a:t>4. Send to Back</a:t>
              </a:r>
            </a:p>
            <a:p>
              <a:pPr marL="0" indent="0" algn="l"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Right-click the new image → Send to Back.</a:t>
              </a:r>
            </a:p>
          </p:txBody>
        </p:sp>
        <p:pic>
          <p:nvPicPr>
            <p:cNvPr id="10" name="Graphic 9" descr="Warning with solid fill">
              <a:extLst>
                <a:ext uri="{FF2B5EF4-FFF2-40B4-BE49-F238E27FC236}">
                  <a16:creationId xmlns:a16="http://schemas.microsoft.com/office/drawing/2014/main" id="{12052B6D-AC6C-7BEE-D11B-DFD1075398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593413" y="138619"/>
              <a:ext cx="225871" cy="225871"/>
            </a:xfrm>
            <a:prstGeom prst="rect">
              <a:avLst/>
            </a:prstGeom>
          </p:spPr>
        </p:pic>
      </p:grp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1C49BF37-48C7-2AE6-5AD4-BF6C07A66B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5325" y="4289425"/>
            <a:ext cx="774700" cy="7747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E872C0A9-756F-B741-0EA3-D0A7B529FF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5" y="5146582"/>
            <a:ext cx="118800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General Sans Semibold" pitchFamily="50" charset="0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FC6CF02D-6FDF-2A93-F6E6-AEEA36C854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5342935"/>
            <a:ext cx="118800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3" name="Picture Placeholder 13">
            <a:extLst>
              <a:ext uri="{FF2B5EF4-FFF2-40B4-BE49-F238E27FC236}">
                <a16:creationId xmlns:a16="http://schemas.microsoft.com/office/drawing/2014/main" id="{2B5979B6-2D53-A7DF-9FDD-175555FB71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997604" y="4289425"/>
            <a:ext cx="774700" cy="7747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CEA7DA48-C20F-A611-6087-B4B85ABFC4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97604" y="5146582"/>
            <a:ext cx="118800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General Sans Semibold" pitchFamily="50" charset="0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1AB45191-5E19-D8A7-0C45-606D628A23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97604" y="5342935"/>
            <a:ext cx="118800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DD46D9F1-E048-F032-16FA-0B293D31A1E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299883" y="4289425"/>
            <a:ext cx="774700" cy="7747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17AFECC7-0009-AC1F-DF59-E5C1A75952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99883" y="5146582"/>
            <a:ext cx="118800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General Sans Semibold" pitchFamily="50" charset="0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89CC46BD-B0DD-6A7F-9A79-671DEBB25CC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99883" y="5342935"/>
            <a:ext cx="118800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A3E8E2F5-90B4-42AD-132F-02D73C82EAD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602163" y="4289425"/>
            <a:ext cx="774700" cy="7747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0BE26788-FE19-FD77-662C-1F1EC5C6EA2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02163" y="5146582"/>
            <a:ext cx="118800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General Sans Semibold" pitchFamily="50" charset="0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80160E16-2E7B-1112-83B8-571B48277D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02163" y="5342935"/>
            <a:ext cx="1188000" cy="19063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213F79E-376D-F492-84EC-1DB036927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2347" y="6219485"/>
            <a:ext cx="20448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0537E9D-5EFA-4540-B390-74339EB9F05B}" type="datetime1">
              <a:rPr lang="sv-SE" smtClean="0"/>
              <a:pPr/>
              <a:t>2025-10-27</a:t>
            </a:fld>
            <a:endParaRPr lang="en-US" dirty="0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D42CE348-CE98-2318-1698-685FA9F9295C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702347" y="701323"/>
            <a:ext cx="2044800" cy="680400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42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ND TITLE_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">
            <a:extLst>
              <a:ext uri="{FF2B5EF4-FFF2-40B4-BE49-F238E27FC236}">
                <a16:creationId xmlns:a16="http://schemas.microsoft.com/office/drawing/2014/main" id="{DB3F3AF9-C867-FBA8-7E52-3C057A2EAE3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28193" y="800103"/>
            <a:ext cx="5559574" cy="5555236"/>
          </a:xfrm>
          <a:custGeom>
            <a:avLst/>
            <a:gdLst>
              <a:gd name="connsiteX0" fmla="*/ 4645761 w 5559574"/>
              <a:gd name="connsiteY0" fmla="*/ 3729136 h 5555236"/>
              <a:gd name="connsiteX1" fmla="*/ 5559549 w 5559574"/>
              <a:gd name="connsiteY1" fmla="*/ 4642193 h 5555236"/>
              <a:gd name="connsiteX2" fmla="*/ 4645761 w 5559574"/>
              <a:gd name="connsiteY2" fmla="*/ 5555236 h 5555236"/>
              <a:gd name="connsiteX3" fmla="*/ 3732088 w 5559574"/>
              <a:gd name="connsiteY3" fmla="*/ 4644183 h 5555236"/>
              <a:gd name="connsiteX4" fmla="*/ 3732101 w 5559574"/>
              <a:gd name="connsiteY4" fmla="*/ 4642180 h 5555236"/>
              <a:gd name="connsiteX5" fmla="*/ 3858688 w 5559574"/>
              <a:gd name="connsiteY5" fmla="*/ 4178205 h 5555236"/>
              <a:gd name="connsiteX6" fmla="*/ 3876021 w 5559574"/>
              <a:gd name="connsiteY6" fmla="*/ 4150099 h 5555236"/>
              <a:gd name="connsiteX7" fmla="*/ 3888116 w 5559574"/>
              <a:gd name="connsiteY7" fmla="*/ 4131712 h 5555236"/>
              <a:gd name="connsiteX8" fmla="*/ 3920215 w 5559574"/>
              <a:gd name="connsiteY8" fmla="*/ 4087171 h 5555236"/>
              <a:gd name="connsiteX9" fmla="*/ 3926956 w 5559574"/>
              <a:gd name="connsiteY9" fmla="*/ 4078504 h 5555236"/>
              <a:gd name="connsiteX10" fmla="*/ 4539602 w 5559574"/>
              <a:gd name="connsiteY10" fmla="*/ 3735222 h 5555236"/>
              <a:gd name="connsiteX11" fmla="*/ 4542080 w 5559574"/>
              <a:gd name="connsiteY11" fmla="*/ 3734953 h 5555236"/>
              <a:gd name="connsiteX12" fmla="*/ 4586274 w 5559574"/>
              <a:gd name="connsiteY12" fmla="*/ 3731037 h 5555236"/>
              <a:gd name="connsiteX13" fmla="*/ 4599281 w 5559574"/>
              <a:gd name="connsiteY13" fmla="*/ 3730292 h 5555236"/>
              <a:gd name="connsiteX14" fmla="*/ 4621455 w 5559574"/>
              <a:gd name="connsiteY14" fmla="*/ 3729444 h 5555236"/>
              <a:gd name="connsiteX15" fmla="*/ 4634102 w 5559574"/>
              <a:gd name="connsiteY15" fmla="*/ 3729188 h 5555236"/>
              <a:gd name="connsiteX16" fmla="*/ 4645761 w 5559574"/>
              <a:gd name="connsiteY16" fmla="*/ 3729136 h 5555236"/>
              <a:gd name="connsiteX17" fmla="*/ 913787 w 5559574"/>
              <a:gd name="connsiteY17" fmla="*/ 3729136 h 5555236"/>
              <a:gd name="connsiteX18" fmla="*/ 1827525 w 5559574"/>
              <a:gd name="connsiteY18" fmla="*/ 4635144 h 5555236"/>
              <a:gd name="connsiteX19" fmla="*/ 1827486 w 5559574"/>
              <a:gd name="connsiteY19" fmla="*/ 4642180 h 5555236"/>
              <a:gd name="connsiteX20" fmla="*/ 1827525 w 5559574"/>
              <a:gd name="connsiteY20" fmla="*/ 4649203 h 5555236"/>
              <a:gd name="connsiteX21" fmla="*/ 913787 w 5559574"/>
              <a:gd name="connsiteY21" fmla="*/ 5555236 h 5555236"/>
              <a:gd name="connsiteX22" fmla="*/ 0 w 5559574"/>
              <a:gd name="connsiteY22" fmla="*/ 4642193 h 5555236"/>
              <a:gd name="connsiteX23" fmla="*/ 913787 w 5559574"/>
              <a:gd name="connsiteY23" fmla="*/ 3729136 h 5555236"/>
              <a:gd name="connsiteX24" fmla="*/ 4645786 w 5559574"/>
              <a:gd name="connsiteY24" fmla="*/ 1864620 h 5555236"/>
              <a:gd name="connsiteX25" fmla="*/ 5559574 w 5559574"/>
              <a:gd name="connsiteY25" fmla="*/ 2777561 h 5555236"/>
              <a:gd name="connsiteX26" fmla="*/ 4645786 w 5559574"/>
              <a:gd name="connsiteY26" fmla="*/ 3690604 h 5555236"/>
              <a:gd name="connsiteX27" fmla="*/ 4621660 w 5559574"/>
              <a:gd name="connsiteY27" fmla="*/ 3690913 h 5555236"/>
              <a:gd name="connsiteX28" fmla="*/ 4583771 w 5559574"/>
              <a:gd name="connsiteY28" fmla="*/ 3692595 h 5555236"/>
              <a:gd name="connsiteX29" fmla="*/ 4560441 w 5559574"/>
              <a:gd name="connsiteY29" fmla="*/ 3694379 h 5555236"/>
              <a:gd name="connsiteX30" fmla="*/ 4524490 w 5559574"/>
              <a:gd name="connsiteY30" fmla="*/ 3698257 h 5555236"/>
              <a:gd name="connsiteX31" fmla="*/ 3872246 w 5559574"/>
              <a:gd name="connsiteY31" fmla="*/ 4087171 h 5555236"/>
              <a:gd name="connsiteX32" fmla="*/ 3843575 w 5559574"/>
              <a:gd name="connsiteY32" fmla="*/ 4129311 h 5555236"/>
              <a:gd name="connsiteX33" fmla="*/ 3837437 w 5559574"/>
              <a:gd name="connsiteY33" fmla="*/ 4139005 h 5555236"/>
              <a:gd name="connsiteX34" fmla="*/ 3816085 w 5559574"/>
              <a:gd name="connsiteY34" fmla="*/ 4174918 h 5555236"/>
              <a:gd name="connsiteX35" fmla="*/ 3808985 w 5559574"/>
              <a:gd name="connsiteY35" fmla="*/ 4187706 h 5555236"/>
              <a:gd name="connsiteX36" fmla="*/ 3797737 w 5559574"/>
              <a:gd name="connsiteY36" fmla="*/ 4208982 h 5555236"/>
              <a:gd name="connsiteX37" fmla="*/ 3782522 w 5559574"/>
              <a:gd name="connsiteY37" fmla="*/ 4240066 h 5555236"/>
              <a:gd name="connsiteX38" fmla="*/ 3693556 w 5559574"/>
              <a:gd name="connsiteY38" fmla="*/ 4642193 h 5555236"/>
              <a:gd name="connsiteX39" fmla="*/ 3693556 w 5559574"/>
              <a:gd name="connsiteY39" fmla="*/ 4644183 h 5555236"/>
              <a:gd name="connsiteX40" fmla="*/ 2779794 w 5559574"/>
              <a:gd name="connsiteY40" fmla="*/ 5555223 h 5555236"/>
              <a:gd name="connsiteX41" fmla="*/ 1866044 w 5559574"/>
              <a:gd name="connsiteY41" fmla="*/ 4649203 h 5555236"/>
              <a:gd name="connsiteX42" fmla="*/ 1866095 w 5559574"/>
              <a:gd name="connsiteY42" fmla="*/ 4642193 h 5555236"/>
              <a:gd name="connsiteX43" fmla="*/ 1866044 w 5559574"/>
              <a:gd name="connsiteY43" fmla="*/ 4635157 h 5555236"/>
              <a:gd name="connsiteX44" fmla="*/ 2779794 w 5559574"/>
              <a:gd name="connsiteY44" fmla="*/ 3729124 h 5555236"/>
              <a:gd name="connsiteX45" fmla="*/ 2804741 w 5559574"/>
              <a:gd name="connsiteY45" fmla="*/ 3728803 h 5555236"/>
              <a:gd name="connsiteX46" fmla="*/ 2840243 w 5559574"/>
              <a:gd name="connsiteY46" fmla="*/ 3727236 h 5555236"/>
              <a:gd name="connsiteX47" fmla="*/ 2854046 w 5559574"/>
              <a:gd name="connsiteY47" fmla="*/ 3726273 h 5555236"/>
              <a:gd name="connsiteX48" fmla="*/ 2875989 w 5559574"/>
              <a:gd name="connsiteY48" fmla="*/ 3724309 h 5555236"/>
              <a:gd name="connsiteX49" fmla="*/ 2890562 w 5559574"/>
              <a:gd name="connsiteY49" fmla="*/ 3722742 h 5555236"/>
              <a:gd name="connsiteX50" fmla="*/ 2911362 w 5559574"/>
              <a:gd name="connsiteY50" fmla="*/ 3720097 h 5555236"/>
              <a:gd name="connsiteX51" fmla="*/ 2950510 w 5559574"/>
              <a:gd name="connsiteY51" fmla="*/ 3713870 h 5555236"/>
              <a:gd name="connsiteX52" fmla="*/ 2992239 w 5559574"/>
              <a:gd name="connsiteY52" fmla="*/ 3705345 h 5555236"/>
              <a:gd name="connsiteX53" fmla="*/ 3032286 w 5559574"/>
              <a:gd name="connsiteY53" fmla="*/ 3695304 h 5555236"/>
              <a:gd name="connsiteX54" fmla="*/ 3059545 w 5559574"/>
              <a:gd name="connsiteY54" fmla="*/ 3687382 h 5555236"/>
              <a:gd name="connsiteX55" fmla="*/ 3111738 w 5559574"/>
              <a:gd name="connsiteY55" fmla="*/ 3669702 h 5555236"/>
              <a:gd name="connsiteX56" fmla="*/ 3125130 w 5559574"/>
              <a:gd name="connsiteY56" fmla="*/ 3664617 h 5555236"/>
              <a:gd name="connsiteX57" fmla="*/ 3187133 w 5559574"/>
              <a:gd name="connsiteY57" fmla="*/ 3637910 h 5555236"/>
              <a:gd name="connsiteX58" fmla="*/ 3197918 w 5559574"/>
              <a:gd name="connsiteY58" fmla="*/ 3632710 h 5555236"/>
              <a:gd name="connsiteX59" fmla="*/ 3269602 w 5559574"/>
              <a:gd name="connsiteY59" fmla="*/ 3593742 h 5555236"/>
              <a:gd name="connsiteX60" fmla="*/ 3305849 w 5559574"/>
              <a:gd name="connsiteY60" fmla="*/ 3570862 h 5555236"/>
              <a:gd name="connsiteX61" fmla="*/ 3732101 w 5559574"/>
              <a:gd name="connsiteY61" fmla="*/ 2777561 h 5555236"/>
              <a:gd name="connsiteX62" fmla="*/ 4645786 w 5559574"/>
              <a:gd name="connsiteY62" fmla="*/ 1864620 h 5555236"/>
              <a:gd name="connsiteX63" fmla="*/ 2779794 w 5559574"/>
              <a:gd name="connsiteY63" fmla="*/ 0 h 5555236"/>
              <a:gd name="connsiteX64" fmla="*/ 4645786 w 5559574"/>
              <a:gd name="connsiteY64" fmla="*/ 0 h 5555236"/>
              <a:gd name="connsiteX65" fmla="*/ 4657599 w 5559574"/>
              <a:gd name="connsiteY65" fmla="*/ 75 h 5555236"/>
              <a:gd name="connsiteX66" fmla="*/ 5559574 w 5559574"/>
              <a:gd name="connsiteY66" fmla="*/ 912997 h 5555236"/>
              <a:gd name="connsiteX67" fmla="*/ 4645786 w 5559574"/>
              <a:gd name="connsiteY67" fmla="*/ 1825998 h 5555236"/>
              <a:gd name="connsiteX68" fmla="*/ 2779794 w 5559574"/>
              <a:gd name="connsiteY68" fmla="*/ 1825998 h 5555236"/>
              <a:gd name="connsiteX69" fmla="*/ 1866005 w 5559574"/>
              <a:gd name="connsiteY69" fmla="*/ 912997 h 5555236"/>
              <a:gd name="connsiteX70" fmla="*/ 2779794 w 5559574"/>
              <a:gd name="connsiteY70" fmla="*/ 0 h 5555236"/>
              <a:gd name="connsiteX71" fmla="*/ 913787 w 5559574"/>
              <a:gd name="connsiteY71" fmla="*/ 0 h 5555236"/>
              <a:gd name="connsiteX72" fmla="*/ 1827474 w 5559574"/>
              <a:gd name="connsiteY72" fmla="*/ 913047 h 5555236"/>
              <a:gd name="connsiteX73" fmla="*/ 2779781 w 5559574"/>
              <a:gd name="connsiteY73" fmla="*/ 1864620 h 5555236"/>
              <a:gd name="connsiteX74" fmla="*/ 3693569 w 5559574"/>
              <a:gd name="connsiteY74" fmla="*/ 2777561 h 5555236"/>
              <a:gd name="connsiteX75" fmla="*/ 3200499 w 5559574"/>
              <a:gd name="connsiteY75" fmla="*/ 3588285 h 5555236"/>
              <a:gd name="connsiteX76" fmla="*/ 3190882 w 5559574"/>
              <a:gd name="connsiteY76" fmla="*/ 3593190 h 5555236"/>
              <a:gd name="connsiteX77" fmla="*/ 3121034 w 5559574"/>
              <a:gd name="connsiteY77" fmla="*/ 3624788 h 5555236"/>
              <a:gd name="connsiteX78" fmla="*/ 3108464 w 5559574"/>
              <a:gd name="connsiteY78" fmla="*/ 3629744 h 5555236"/>
              <a:gd name="connsiteX79" fmla="*/ 3079780 w 5559574"/>
              <a:gd name="connsiteY79" fmla="*/ 3640247 h 5555236"/>
              <a:gd name="connsiteX80" fmla="*/ 3033082 w 5559574"/>
              <a:gd name="connsiteY80" fmla="*/ 3655064 h 5555236"/>
              <a:gd name="connsiteX81" fmla="*/ 2994563 w 5559574"/>
              <a:gd name="connsiteY81" fmla="*/ 3665233 h 5555236"/>
              <a:gd name="connsiteX82" fmla="*/ 2966277 w 5559574"/>
              <a:gd name="connsiteY82" fmla="*/ 3671563 h 5555236"/>
              <a:gd name="connsiteX83" fmla="*/ 2939596 w 5559574"/>
              <a:gd name="connsiteY83" fmla="*/ 3676673 h 5555236"/>
              <a:gd name="connsiteX84" fmla="*/ 2920748 w 5559574"/>
              <a:gd name="connsiteY84" fmla="*/ 3679806 h 5555236"/>
              <a:gd name="connsiteX85" fmla="*/ 2849282 w 5559574"/>
              <a:gd name="connsiteY85" fmla="*/ 3687998 h 5555236"/>
              <a:gd name="connsiteX86" fmla="*/ 2815629 w 5559574"/>
              <a:gd name="connsiteY86" fmla="*/ 3689924 h 5555236"/>
              <a:gd name="connsiteX87" fmla="*/ 2779781 w 5559574"/>
              <a:gd name="connsiteY87" fmla="*/ 3690604 h 5555236"/>
              <a:gd name="connsiteX88" fmla="*/ 1865993 w 5559574"/>
              <a:gd name="connsiteY88" fmla="*/ 2777561 h 5555236"/>
              <a:gd name="connsiteX89" fmla="*/ 913787 w 5559574"/>
              <a:gd name="connsiteY89" fmla="*/ 1826101 h 5555236"/>
              <a:gd name="connsiteX90" fmla="*/ 0 w 5559574"/>
              <a:gd name="connsiteY90" fmla="*/ 913047 h 5555236"/>
              <a:gd name="connsiteX91" fmla="*/ 913787 w 5559574"/>
              <a:gd name="connsiteY91" fmla="*/ 0 h 555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559574" h="5555236">
                <a:moveTo>
                  <a:pt x="4645761" y="3729136"/>
                </a:moveTo>
                <a:cubicBezTo>
                  <a:pt x="5150399" y="3729136"/>
                  <a:pt x="5559549" y="4137991"/>
                  <a:pt x="5559549" y="4642193"/>
                </a:cubicBezTo>
                <a:cubicBezTo>
                  <a:pt x="5559549" y="5146382"/>
                  <a:pt x="5150489" y="5555236"/>
                  <a:pt x="4645761" y="5555236"/>
                </a:cubicBezTo>
                <a:cubicBezTo>
                  <a:pt x="4141700" y="5555236"/>
                  <a:pt x="3733167" y="5147460"/>
                  <a:pt x="3732088" y="4644183"/>
                </a:cubicBezTo>
                <a:cubicBezTo>
                  <a:pt x="3732088" y="4643515"/>
                  <a:pt x="3732101" y="4642848"/>
                  <a:pt x="3732101" y="4642180"/>
                </a:cubicBezTo>
                <a:cubicBezTo>
                  <a:pt x="3732101" y="4472799"/>
                  <a:pt x="3778260" y="4314177"/>
                  <a:pt x="3858688" y="4178205"/>
                </a:cubicBezTo>
                <a:cubicBezTo>
                  <a:pt x="3864298" y="4168716"/>
                  <a:pt x="3870076" y="4159356"/>
                  <a:pt x="3876021" y="4150099"/>
                </a:cubicBezTo>
                <a:cubicBezTo>
                  <a:pt x="3879989" y="4143910"/>
                  <a:pt x="3884007" y="4137785"/>
                  <a:pt x="3888116" y="4131712"/>
                </a:cubicBezTo>
                <a:cubicBezTo>
                  <a:pt x="3898375" y="4116536"/>
                  <a:pt x="3909083" y="4101680"/>
                  <a:pt x="3920215" y="4087171"/>
                </a:cubicBezTo>
                <a:cubicBezTo>
                  <a:pt x="3922449" y="4084269"/>
                  <a:pt x="3924696" y="4081380"/>
                  <a:pt x="3926956" y="4078504"/>
                </a:cubicBezTo>
                <a:cubicBezTo>
                  <a:pt x="4073637" y="3891970"/>
                  <a:pt x="4291462" y="3763919"/>
                  <a:pt x="4539602" y="3735222"/>
                </a:cubicBezTo>
                <a:cubicBezTo>
                  <a:pt x="4540424" y="3735133"/>
                  <a:pt x="4541245" y="3735043"/>
                  <a:pt x="4542080" y="3734953"/>
                </a:cubicBezTo>
                <a:cubicBezTo>
                  <a:pt x="4556704" y="3733297"/>
                  <a:pt x="4571445" y="3731987"/>
                  <a:pt x="4586274" y="3731037"/>
                </a:cubicBezTo>
                <a:cubicBezTo>
                  <a:pt x="4590601" y="3730754"/>
                  <a:pt x="4594941" y="3730510"/>
                  <a:pt x="4599281" y="3730292"/>
                </a:cubicBezTo>
                <a:cubicBezTo>
                  <a:pt x="4606651" y="3729920"/>
                  <a:pt x="4614034" y="3729637"/>
                  <a:pt x="4621455" y="3729444"/>
                </a:cubicBezTo>
                <a:cubicBezTo>
                  <a:pt x="4625654" y="3729329"/>
                  <a:pt x="4629878" y="3729239"/>
                  <a:pt x="4634102" y="3729188"/>
                </a:cubicBezTo>
                <a:cubicBezTo>
                  <a:pt x="4637980" y="3729136"/>
                  <a:pt x="4641870" y="3729136"/>
                  <a:pt x="4645761" y="3729136"/>
                </a:cubicBezTo>
                <a:close/>
                <a:moveTo>
                  <a:pt x="913787" y="3729136"/>
                </a:moveTo>
                <a:cubicBezTo>
                  <a:pt x="1416128" y="3729136"/>
                  <a:pt x="1823737" y="4134139"/>
                  <a:pt x="1827525" y="4635144"/>
                </a:cubicBezTo>
                <a:cubicBezTo>
                  <a:pt x="1827512" y="4637481"/>
                  <a:pt x="1827486" y="4639830"/>
                  <a:pt x="1827486" y="4642180"/>
                </a:cubicBezTo>
                <a:cubicBezTo>
                  <a:pt x="1827486" y="4644517"/>
                  <a:pt x="1827512" y="4646854"/>
                  <a:pt x="1827525" y="4649203"/>
                </a:cubicBezTo>
                <a:cubicBezTo>
                  <a:pt x="1823750" y="5150221"/>
                  <a:pt x="1416128" y="5555236"/>
                  <a:pt x="913787" y="5555236"/>
                </a:cubicBezTo>
                <a:cubicBezTo>
                  <a:pt x="409105" y="5555236"/>
                  <a:pt x="3" y="5146433"/>
                  <a:pt x="0" y="4642193"/>
                </a:cubicBezTo>
                <a:cubicBezTo>
                  <a:pt x="0" y="4137939"/>
                  <a:pt x="409102" y="3729136"/>
                  <a:pt x="913787" y="3729136"/>
                </a:cubicBezTo>
                <a:close/>
                <a:moveTo>
                  <a:pt x="4645786" y="1864620"/>
                </a:moveTo>
                <a:cubicBezTo>
                  <a:pt x="5150425" y="1864620"/>
                  <a:pt x="5559574" y="2273372"/>
                  <a:pt x="5559574" y="2777561"/>
                </a:cubicBezTo>
                <a:cubicBezTo>
                  <a:pt x="5559574" y="3281866"/>
                  <a:pt x="5150527" y="3690604"/>
                  <a:pt x="4645786" y="3690604"/>
                </a:cubicBezTo>
                <a:cubicBezTo>
                  <a:pt x="4637723" y="3690604"/>
                  <a:pt x="4629685" y="3690707"/>
                  <a:pt x="4621660" y="3690913"/>
                </a:cubicBezTo>
                <a:cubicBezTo>
                  <a:pt x="4608975" y="3691221"/>
                  <a:pt x="4596341" y="3691786"/>
                  <a:pt x="4583771" y="3692595"/>
                </a:cubicBezTo>
                <a:cubicBezTo>
                  <a:pt x="4575964" y="3693095"/>
                  <a:pt x="4568183" y="3693699"/>
                  <a:pt x="4560441" y="3694379"/>
                </a:cubicBezTo>
                <a:cubicBezTo>
                  <a:pt x="4548384" y="3695458"/>
                  <a:pt x="4536405" y="3696742"/>
                  <a:pt x="4524490" y="3698257"/>
                </a:cubicBezTo>
                <a:cubicBezTo>
                  <a:pt x="4256192" y="3732346"/>
                  <a:pt x="4022791" y="3877987"/>
                  <a:pt x="3872246" y="4087171"/>
                </a:cubicBezTo>
                <a:cubicBezTo>
                  <a:pt x="3862334" y="4100948"/>
                  <a:pt x="3852756" y="4114995"/>
                  <a:pt x="3843575" y="4129311"/>
                </a:cubicBezTo>
                <a:cubicBezTo>
                  <a:pt x="3841508" y="4132534"/>
                  <a:pt x="3839466" y="4135770"/>
                  <a:pt x="3837437" y="4139005"/>
                </a:cubicBezTo>
                <a:cubicBezTo>
                  <a:pt x="3830068" y="4150805"/>
                  <a:pt x="3822941" y="4162784"/>
                  <a:pt x="3816085" y="4174918"/>
                </a:cubicBezTo>
                <a:cubicBezTo>
                  <a:pt x="3813684" y="4179168"/>
                  <a:pt x="3811322" y="4183430"/>
                  <a:pt x="3808985" y="4187706"/>
                </a:cubicBezTo>
                <a:cubicBezTo>
                  <a:pt x="3805146" y="4194742"/>
                  <a:pt x="3801397" y="4201843"/>
                  <a:pt x="3797737" y="4208982"/>
                </a:cubicBezTo>
                <a:cubicBezTo>
                  <a:pt x="3792486" y="4219240"/>
                  <a:pt x="3787414" y="4229602"/>
                  <a:pt x="3782522" y="4240066"/>
                </a:cubicBezTo>
                <a:cubicBezTo>
                  <a:pt x="3725437" y="4362223"/>
                  <a:pt x="3693556" y="4498491"/>
                  <a:pt x="3693556" y="4642193"/>
                </a:cubicBezTo>
                <a:cubicBezTo>
                  <a:pt x="3693556" y="4642848"/>
                  <a:pt x="3693556" y="4643515"/>
                  <a:pt x="3693556" y="4644183"/>
                </a:cubicBezTo>
                <a:cubicBezTo>
                  <a:pt x="3692478" y="5147460"/>
                  <a:pt x="3283752" y="5555223"/>
                  <a:pt x="2779794" y="5555223"/>
                </a:cubicBezTo>
                <a:cubicBezTo>
                  <a:pt x="2277505" y="5555223"/>
                  <a:pt x="1869819" y="5150170"/>
                  <a:pt x="1866044" y="4649203"/>
                </a:cubicBezTo>
                <a:cubicBezTo>
                  <a:pt x="1866057" y="4646867"/>
                  <a:pt x="1866095" y="4644530"/>
                  <a:pt x="1866095" y="4642193"/>
                </a:cubicBezTo>
                <a:cubicBezTo>
                  <a:pt x="1866095" y="4639843"/>
                  <a:pt x="1866057" y="4637494"/>
                  <a:pt x="1866044" y="4635157"/>
                </a:cubicBezTo>
                <a:cubicBezTo>
                  <a:pt x="1869819" y="4134190"/>
                  <a:pt x="2277505" y="3729124"/>
                  <a:pt x="2779794" y="3729124"/>
                </a:cubicBezTo>
                <a:cubicBezTo>
                  <a:pt x="2788139" y="3729124"/>
                  <a:pt x="2796460" y="3729021"/>
                  <a:pt x="2804741" y="3728803"/>
                </a:cubicBezTo>
                <a:cubicBezTo>
                  <a:pt x="2816631" y="3728495"/>
                  <a:pt x="2828469" y="3727968"/>
                  <a:pt x="2840243" y="3727236"/>
                </a:cubicBezTo>
                <a:cubicBezTo>
                  <a:pt x="2844852" y="3726941"/>
                  <a:pt x="2849462" y="3726620"/>
                  <a:pt x="2854046" y="3726273"/>
                </a:cubicBezTo>
                <a:cubicBezTo>
                  <a:pt x="2861390" y="3725708"/>
                  <a:pt x="2868696" y="3725041"/>
                  <a:pt x="2875989" y="3724309"/>
                </a:cubicBezTo>
                <a:cubicBezTo>
                  <a:pt x="2880855" y="3723821"/>
                  <a:pt x="2885721" y="3723307"/>
                  <a:pt x="2890562" y="3722742"/>
                </a:cubicBezTo>
                <a:cubicBezTo>
                  <a:pt x="2897521" y="3721946"/>
                  <a:pt x="2904454" y="3721060"/>
                  <a:pt x="2911362" y="3720097"/>
                </a:cubicBezTo>
                <a:cubicBezTo>
                  <a:pt x="2924497" y="3718287"/>
                  <a:pt x="2937555" y="3716207"/>
                  <a:pt x="2950510" y="3713870"/>
                </a:cubicBezTo>
                <a:cubicBezTo>
                  <a:pt x="2964531" y="3711328"/>
                  <a:pt x="2978436" y="3708490"/>
                  <a:pt x="2992239" y="3705345"/>
                </a:cubicBezTo>
                <a:cubicBezTo>
                  <a:pt x="3005695" y="3702276"/>
                  <a:pt x="3019048" y="3698925"/>
                  <a:pt x="3032286" y="3695304"/>
                </a:cubicBezTo>
                <a:cubicBezTo>
                  <a:pt x="3041428" y="3692787"/>
                  <a:pt x="3050519" y="3690155"/>
                  <a:pt x="3059545" y="3687382"/>
                </a:cubicBezTo>
                <a:cubicBezTo>
                  <a:pt x="3077161" y="3681989"/>
                  <a:pt x="3094572" y="3676083"/>
                  <a:pt x="3111738" y="3669702"/>
                </a:cubicBezTo>
                <a:cubicBezTo>
                  <a:pt x="3116206" y="3668045"/>
                  <a:pt x="3120675" y="3666350"/>
                  <a:pt x="3125130" y="3664617"/>
                </a:cubicBezTo>
                <a:cubicBezTo>
                  <a:pt x="3146161" y="3656425"/>
                  <a:pt x="3166846" y="3647515"/>
                  <a:pt x="3187133" y="3637910"/>
                </a:cubicBezTo>
                <a:cubicBezTo>
                  <a:pt x="3190741" y="3636203"/>
                  <a:pt x="3194336" y="3634457"/>
                  <a:pt x="3197918" y="3632710"/>
                </a:cubicBezTo>
                <a:cubicBezTo>
                  <a:pt x="3222429" y="3620718"/>
                  <a:pt x="3246337" y="3607724"/>
                  <a:pt x="3269602" y="3593742"/>
                </a:cubicBezTo>
                <a:cubicBezTo>
                  <a:pt x="3281864" y="3586385"/>
                  <a:pt x="3293946" y="3578758"/>
                  <a:pt x="3305849" y="3570862"/>
                </a:cubicBezTo>
                <a:cubicBezTo>
                  <a:pt x="3562732" y="3400453"/>
                  <a:pt x="3732101" y="3108800"/>
                  <a:pt x="3732101" y="2777561"/>
                </a:cubicBezTo>
                <a:cubicBezTo>
                  <a:pt x="3732101" y="2273269"/>
                  <a:pt x="4141148" y="1864620"/>
                  <a:pt x="4645786" y="1864620"/>
                </a:cubicBezTo>
                <a:close/>
                <a:moveTo>
                  <a:pt x="2779794" y="0"/>
                </a:moveTo>
                <a:lnTo>
                  <a:pt x="4645786" y="0"/>
                </a:lnTo>
                <a:lnTo>
                  <a:pt x="4657599" y="75"/>
                </a:lnTo>
                <a:cubicBezTo>
                  <a:pt x="5156845" y="6392"/>
                  <a:pt x="5559574" y="412718"/>
                  <a:pt x="5559574" y="912997"/>
                </a:cubicBezTo>
                <a:cubicBezTo>
                  <a:pt x="5559574" y="1417221"/>
                  <a:pt x="5150476" y="1825998"/>
                  <a:pt x="4645786" y="1825998"/>
                </a:cubicBezTo>
                <a:lnTo>
                  <a:pt x="2779794" y="1825998"/>
                </a:lnTo>
                <a:cubicBezTo>
                  <a:pt x="2275104" y="1825998"/>
                  <a:pt x="1866005" y="1417221"/>
                  <a:pt x="1866005" y="912997"/>
                </a:cubicBezTo>
                <a:cubicBezTo>
                  <a:pt x="1866005" y="408780"/>
                  <a:pt x="2275104" y="1"/>
                  <a:pt x="2779794" y="0"/>
                </a:cubicBezTo>
                <a:close/>
                <a:moveTo>
                  <a:pt x="913787" y="0"/>
                </a:moveTo>
                <a:cubicBezTo>
                  <a:pt x="1418516" y="0"/>
                  <a:pt x="1827474" y="408848"/>
                  <a:pt x="1827474" y="913047"/>
                </a:cubicBezTo>
                <a:cubicBezTo>
                  <a:pt x="1827474" y="1438548"/>
                  <a:pt x="2253906" y="1864607"/>
                  <a:pt x="2779781" y="1864620"/>
                </a:cubicBezTo>
                <a:cubicBezTo>
                  <a:pt x="3284419" y="1864620"/>
                  <a:pt x="3693569" y="2273372"/>
                  <a:pt x="3693569" y="2777561"/>
                </a:cubicBezTo>
                <a:cubicBezTo>
                  <a:pt x="3693569" y="3130255"/>
                  <a:pt x="3493437" y="3436199"/>
                  <a:pt x="3200499" y="3588285"/>
                </a:cubicBezTo>
                <a:cubicBezTo>
                  <a:pt x="3197302" y="3589941"/>
                  <a:pt x="3194092" y="3591572"/>
                  <a:pt x="3190882" y="3593190"/>
                </a:cubicBezTo>
                <a:cubicBezTo>
                  <a:pt x="3168130" y="3604668"/>
                  <a:pt x="3144826" y="3615210"/>
                  <a:pt x="3121034" y="3624788"/>
                </a:cubicBezTo>
                <a:cubicBezTo>
                  <a:pt x="3116861" y="3626470"/>
                  <a:pt x="3112663" y="3628127"/>
                  <a:pt x="3108464" y="3629744"/>
                </a:cubicBezTo>
                <a:cubicBezTo>
                  <a:pt x="3098975" y="3633404"/>
                  <a:pt x="3089410" y="3636896"/>
                  <a:pt x="3079780" y="3640247"/>
                </a:cubicBezTo>
                <a:cubicBezTo>
                  <a:pt x="3064398" y="3645589"/>
                  <a:pt x="3048824" y="3650532"/>
                  <a:pt x="3033082" y="3655064"/>
                </a:cubicBezTo>
                <a:cubicBezTo>
                  <a:pt x="3020345" y="3658723"/>
                  <a:pt x="3007506" y="3662113"/>
                  <a:pt x="2994563" y="3665233"/>
                </a:cubicBezTo>
                <a:cubicBezTo>
                  <a:pt x="2985190" y="3667480"/>
                  <a:pt x="2975766" y="3669599"/>
                  <a:pt x="2966277" y="3671563"/>
                </a:cubicBezTo>
                <a:cubicBezTo>
                  <a:pt x="2957431" y="3673399"/>
                  <a:pt x="2948546" y="3675107"/>
                  <a:pt x="2939596" y="3676673"/>
                </a:cubicBezTo>
                <a:cubicBezTo>
                  <a:pt x="2933331" y="3677778"/>
                  <a:pt x="2927052" y="3678831"/>
                  <a:pt x="2920748" y="3679806"/>
                </a:cubicBezTo>
                <a:cubicBezTo>
                  <a:pt x="2897213" y="3683440"/>
                  <a:pt x="2873382" y="3686188"/>
                  <a:pt x="2849282" y="3687998"/>
                </a:cubicBezTo>
                <a:cubicBezTo>
                  <a:pt x="2838124" y="3688845"/>
                  <a:pt x="2826903" y="3689487"/>
                  <a:pt x="2815629" y="3689924"/>
                </a:cubicBezTo>
                <a:cubicBezTo>
                  <a:pt x="2803740" y="3690373"/>
                  <a:pt x="2791786" y="3690604"/>
                  <a:pt x="2779781" y="3690604"/>
                </a:cubicBezTo>
                <a:cubicBezTo>
                  <a:pt x="2275142" y="3690604"/>
                  <a:pt x="1865993" y="3281853"/>
                  <a:pt x="1865993" y="2777561"/>
                </a:cubicBezTo>
                <a:cubicBezTo>
                  <a:pt x="1865993" y="2251968"/>
                  <a:pt x="1439663" y="1826101"/>
                  <a:pt x="913787" y="1826101"/>
                </a:cubicBezTo>
                <a:cubicBezTo>
                  <a:pt x="409155" y="1826088"/>
                  <a:pt x="0" y="1417247"/>
                  <a:pt x="0" y="913047"/>
                </a:cubicBezTo>
                <a:cubicBezTo>
                  <a:pt x="2" y="408852"/>
                  <a:pt x="409056" y="1"/>
                  <a:pt x="9137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ext Placeholder">
            <a:extLst>
              <a:ext uri="{FF2B5EF4-FFF2-40B4-BE49-F238E27FC236}">
                <a16:creationId xmlns:a16="http://schemas.microsoft.com/office/drawing/2014/main" id="{981FC581-23BA-2F6C-9FD3-FD124D501C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6" y="4492029"/>
            <a:ext cx="5163034" cy="1637308"/>
          </a:xfrm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2000" spc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6041EF7B-61AE-6DF6-6C84-DEF06C830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625600"/>
            <a:ext cx="5163034" cy="2542540"/>
          </a:xfrm>
        </p:spPr>
        <p:txBody>
          <a:bodyPr lIns="0" tIns="0" rIns="0" bIns="0" anchor="b" anchorCtr="0"/>
          <a:lstStyle>
            <a:lvl1pPr algn="l">
              <a:defRPr sz="5400" b="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Logo">
            <a:extLst>
              <a:ext uri="{FF2B5EF4-FFF2-40B4-BE49-F238E27FC236}">
                <a16:creationId xmlns:a16="http://schemas.microsoft.com/office/drawing/2014/main" id="{986CC9A8-B330-9460-BA9A-4A13C12C9974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702347" y="701323"/>
            <a:ext cx="2044800" cy="680400"/>
          </a:xfrm>
          <a:blipFill>
            <a:blip r:embed="rId2">
              <a:lum bright="10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attern outline">
            <a:extLst>
              <a:ext uri="{FF2B5EF4-FFF2-40B4-BE49-F238E27FC236}">
                <a16:creationId xmlns:a16="http://schemas.microsoft.com/office/drawing/2014/main" id="{78CD51A4-A7E6-2372-E264-AED8C3F6FE6B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5993949" y="765563"/>
            <a:ext cx="5637600" cy="56232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/>
        </p:spPr>
        <p:txBody>
          <a:bodyPr lIns="0" tIns="9144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" spc="0">
                <a:solidFill>
                  <a:schemeClr val="bg1">
                    <a:alpha val="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FD887F-1C05-4802-F207-8FDAE9B6EAA1}"/>
              </a:ext>
            </a:extLst>
          </p:cNvPr>
          <p:cNvGrpSpPr/>
          <p:nvPr userDrawn="1"/>
        </p:nvGrpSpPr>
        <p:grpSpPr>
          <a:xfrm>
            <a:off x="12392024" y="0"/>
            <a:ext cx="3286126" cy="4919504"/>
            <a:chOff x="12392024" y="0"/>
            <a:chExt cx="3286126" cy="491950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C1E451F-C578-3290-1843-979D990F4135}"/>
                </a:ext>
              </a:extLst>
            </p:cNvPr>
            <p:cNvSpPr/>
            <p:nvPr userDrawn="1"/>
          </p:nvSpPr>
          <p:spPr>
            <a:xfrm>
              <a:off x="12392024" y="0"/>
              <a:ext cx="3286126" cy="4919504"/>
            </a:xfrm>
            <a:prstGeom prst="roundRect">
              <a:avLst>
                <a:gd name="adj" fmla="val 5983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396000" rIns="144000" bIns="162000" rtlCol="0" anchor="t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US" sz="1200" b="0" dirty="0">
                  <a:solidFill>
                    <a:schemeClr val="tx1"/>
                  </a:solidFill>
                  <a:latin typeface="General Sans Semibold" pitchFamily="50" charset="0"/>
                </a:rPr>
                <a:t>How to Replace the Image</a:t>
              </a:r>
              <a:endParaRPr lang="uk-UA" sz="1200" b="0" dirty="0">
                <a:solidFill>
                  <a:schemeClr val="tx1"/>
                </a:solidFill>
                <a:latin typeface="+mn-lt"/>
              </a:endParaRPr>
            </a:p>
            <a:p>
              <a:pPr algn="l"/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The background image is placed behind other graphic element, which can make it hard to select directly on the slide. Please follow these steps to replace the image easily:</a:t>
              </a:r>
            </a:p>
            <a:p>
              <a:pPr algn="l"/>
              <a:endParaRPr lang="en-US" sz="1200" b="0" dirty="0">
                <a:solidFill>
                  <a:schemeClr val="tx1"/>
                </a:solidFill>
                <a:latin typeface="+mn-lt"/>
              </a:endParaRPr>
            </a:p>
            <a:p>
              <a:pPr marL="0" indent="0" algn="l" defTabSz="457200" rtl="0" eaLnBrk="1" latinLnBrk="0" hangingPunct="1">
                <a:spcAft>
                  <a:spcPts val="600"/>
                </a:spcAft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General Sans Medium" pitchFamily="50" charset="0"/>
                </a:rPr>
                <a:t>1. </a:t>
              </a:r>
              <a:r>
                <a:rPr lang="en-US" sz="1200" b="0" kern="1200" dirty="0">
                  <a:solidFill>
                    <a:schemeClr val="tx1"/>
                  </a:solidFill>
                  <a:latin typeface="General Sans Semibold" pitchFamily="50" charset="0"/>
                  <a:ea typeface="+mn-ea"/>
                  <a:cs typeface="+mn-cs"/>
                </a:rPr>
                <a:t>Open the Selection Pane</a:t>
              </a:r>
            </a:p>
            <a:p>
              <a:pPr marL="0" indent="0" algn="l"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Go to Home → Select → Selection Pane.</a:t>
              </a:r>
            </a:p>
            <a:p>
              <a:pPr marL="0" indent="0" algn="l" defTabSz="457200" rtl="0" eaLnBrk="1" latinLnBrk="0" hangingPunct="1">
                <a:buFont typeface="+mj-lt"/>
                <a:buNone/>
              </a:pPr>
              <a:endParaRPr lang="en-US" sz="1200" b="0" kern="1200" dirty="0">
                <a:solidFill>
                  <a:schemeClr val="tx1"/>
                </a:solidFill>
                <a:latin typeface="General Sans Medium" pitchFamily="50" charset="0"/>
                <a:ea typeface="+mn-ea"/>
                <a:cs typeface="+mn-cs"/>
              </a:endParaRPr>
            </a:p>
            <a:p>
              <a:pPr marL="0" indent="0" algn="l" defTabSz="457200" rtl="0" eaLnBrk="1" latinLnBrk="0" hangingPunct="1">
                <a:spcAft>
                  <a:spcPts val="600"/>
                </a:spcAft>
                <a:buFont typeface="+mj-lt"/>
                <a:buNone/>
              </a:pPr>
              <a:r>
                <a:rPr lang="en-US" sz="1200" b="0" kern="1200" dirty="0">
                  <a:solidFill>
                    <a:schemeClr val="tx1"/>
                  </a:solidFill>
                  <a:latin typeface="General Sans Medium" pitchFamily="50" charset="0"/>
                  <a:ea typeface="+mn-ea"/>
                  <a:cs typeface="+mn-cs"/>
                </a:rPr>
                <a:t>2. </a:t>
              </a:r>
              <a:r>
                <a:rPr lang="en-US" sz="1200" b="0" kern="1200" dirty="0">
                  <a:solidFill>
                    <a:schemeClr val="tx1"/>
                  </a:solidFill>
                  <a:latin typeface="General Sans Semibold" pitchFamily="50" charset="0"/>
                  <a:ea typeface="+mn-ea"/>
                  <a:cs typeface="+mn-cs"/>
                </a:rPr>
                <a:t>Select the Image</a:t>
              </a:r>
            </a:p>
            <a:p>
              <a:pPr marL="0" indent="0" algn="l"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In the pane, find and select the image (e.g. "Picture").</a:t>
              </a:r>
            </a:p>
            <a:p>
              <a:pPr marL="0" indent="0" algn="l">
                <a:buFont typeface="+mj-lt"/>
                <a:buNone/>
              </a:pPr>
              <a:endParaRPr lang="en-US" sz="1200" b="0" dirty="0">
                <a:solidFill>
                  <a:schemeClr val="tx1"/>
                </a:solidFill>
                <a:latin typeface="+mn-lt"/>
              </a:endParaRPr>
            </a:p>
            <a:p>
              <a:pPr marL="0" indent="0" algn="l" defTabSz="457200" rtl="0" eaLnBrk="1" latinLnBrk="0" hangingPunct="1">
                <a:spcAft>
                  <a:spcPts val="600"/>
                </a:spcAft>
                <a:buFont typeface="+mj-lt"/>
                <a:buNone/>
              </a:pPr>
              <a:r>
                <a:rPr lang="en-US" sz="1200" b="0" kern="1200" dirty="0">
                  <a:solidFill>
                    <a:schemeClr val="tx1"/>
                  </a:solidFill>
                  <a:latin typeface="General Sans Medium" pitchFamily="50" charset="0"/>
                  <a:ea typeface="+mn-ea"/>
                  <a:cs typeface="+mn-cs"/>
                </a:rPr>
                <a:t>3. </a:t>
              </a:r>
              <a:r>
                <a:rPr lang="en-US" sz="1200" b="0" kern="1200" dirty="0">
                  <a:solidFill>
                    <a:schemeClr val="tx1"/>
                  </a:solidFill>
                  <a:latin typeface="General Sans Semibold" pitchFamily="50" charset="0"/>
                  <a:ea typeface="+mn-ea"/>
                  <a:cs typeface="+mn-cs"/>
                </a:rPr>
                <a:t>Delete and Insert New Image</a:t>
              </a:r>
            </a:p>
            <a:p>
              <a:pPr marL="0" indent="0" algn="l"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Press Delete, then go to Insert → Pictures to add a new one.</a:t>
              </a:r>
            </a:p>
            <a:p>
              <a:pPr marL="0" indent="0" algn="l">
                <a:buFont typeface="+mj-lt"/>
                <a:buNone/>
              </a:pPr>
              <a:endParaRPr lang="en-US" sz="1200" b="0" dirty="0">
                <a:solidFill>
                  <a:schemeClr val="tx1"/>
                </a:solidFill>
                <a:latin typeface="General Sans Medium" pitchFamily="50" charset="0"/>
              </a:endParaRPr>
            </a:p>
            <a:p>
              <a:pPr marL="0" indent="0" algn="l" defTabSz="457200" rtl="0" eaLnBrk="1" latinLnBrk="0" hangingPunct="1">
                <a:spcAft>
                  <a:spcPts val="600"/>
                </a:spcAft>
                <a:buFont typeface="+mj-lt"/>
                <a:buNone/>
              </a:pPr>
              <a:r>
                <a:rPr lang="en-US" sz="1200" b="0" kern="1200" dirty="0">
                  <a:solidFill>
                    <a:schemeClr val="tx1"/>
                  </a:solidFill>
                  <a:latin typeface="General Sans Semibold" pitchFamily="50" charset="0"/>
                  <a:ea typeface="+mn-ea"/>
                  <a:cs typeface="+mn-cs"/>
                </a:rPr>
                <a:t>4. Send to Back</a:t>
              </a:r>
            </a:p>
            <a:p>
              <a:pPr marL="0" indent="0" algn="l">
                <a:buFont typeface="+mj-lt"/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Right-click the new image → Send to Back.</a:t>
              </a:r>
            </a:p>
          </p:txBody>
        </p:sp>
        <p:pic>
          <p:nvPicPr>
            <p:cNvPr id="10" name="Graphic 9" descr="Warning with solid fill">
              <a:extLst>
                <a:ext uri="{FF2B5EF4-FFF2-40B4-BE49-F238E27FC236}">
                  <a16:creationId xmlns:a16="http://schemas.microsoft.com/office/drawing/2014/main" id="{12052B6D-AC6C-7BEE-D11B-DFD1075398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593413" y="138619"/>
              <a:ext cx="225871" cy="225871"/>
            </a:xfrm>
            <a:prstGeom prst="rect">
              <a:avLst/>
            </a:prstGeom>
          </p:spPr>
        </p:pic>
      </p:grp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B3A1023-765F-1A27-2802-150E7F48B2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2347" y="6219485"/>
            <a:ext cx="20448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E3DABA4-C272-4007-A525-1D18784E1945}" type="datetime1">
              <a:rPr lang="sv-SE" smtClean="0"/>
              <a:t>2025-10-27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48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1E9EAC9E-E331-4ECB-9D77-169BB8F81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3375"/>
            <a:ext cx="10801350" cy="10972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CC036D-CF1F-4549-88FE-B2BB6F22F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600200"/>
            <a:ext cx="10801350" cy="4529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6F8543-F3ED-4B2D-9B88-746D595B3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2181" y="6361878"/>
            <a:ext cx="320865" cy="331293"/>
          </a:xfrm>
          <a:prstGeom prst="rect">
            <a:avLst/>
          </a:prstGeom>
          <a:noFill/>
          <a:effectLst/>
        </p:spPr>
        <p:txBody>
          <a:bodyPr vert="horz" wrap="none" lIns="91440" tIns="45720" rIns="91440" bIns="45720" rtlCol="0" anchor="ctr"/>
          <a:lstStyle>
            <a:lvl1pPr algn="ctr">
              <a:defRPr sz="800" i="0">
                <a:solidFill>
                  <a:schemeClr val="tx1"/>
                </a:solidFill>
                <a:latin typeface="General Sans" pitchFamily="2" charset="77"/>
                <a:cs typeface="Poppins" pitchFamily="2" charset="77"/>
              </a:defRPr>
            </a:lvl1pPr>
          </a:lstStyle>
          <a:p>
            <a:fld id="{C61EAC31-64BD-4127-B121-028AE5EC156C}" type="slidenum">
              <a:rPr lang="en-IE" smtClean="0"/>
              <a:pPr/>
              <a:t>‹N›</a:t>
            </a:fld>
            <a:endParaRPr lang="en-IE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99B0B2-97B4-6842-7F52-18934345A013}"/>
              </a:ext>
            </a:extLst>
          </p:cNvPr>
          <p:cNvGrpSpPr/>
          <p:nvPr userDrawn="1"/>
        </p:nvGrpSpPr>
        <p:grpSpPr>
          <a:xfrm>
            <a:off x="-3571876" y="0"/>
            <a:ext cx="3286126" cy="3065941"/>
            <a:chOff x="12392024" y="0"/>
            <a:chExt cx="3286126" cy="306594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DD223CD-E78B-046C-ED58-AD6D10B1AAD7}"/>
                </a:ext>
              </a:extLst>
            </p:cNvPr>
            <p:cNvSpPr/>
            <p:nvPr userDrawn="1"/>
          </p:nvSpPr>
          <p:spPr>
            <a:xfrm>
              <a:off x="12392024" y="0"/>
              <a:ext cx="3286126" cy="3065941"/>
            </a:xfrm>
            <a:prstGeom prst="roundRect">
              <a:avLst>
                <a:gd name="adj" fmla="val 5983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396000" rIns="144000" bIns="162000" rtlCol="0" anchor="t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US" sz="1200" b="0" dirty="0">
                  <a:solidFill>
                    <a:schemeClr val="tx1"/>
                  </a:solidFill>
                  <a:latin typeface="General Sans Semibold" pitchFamily="50" charset="0"/>
                </a:rPr>
                <a:t>How to Reset the Slide Layout</a:t>
              </a:r>
            </a:p>
            <a:p>
              <a:pPr algn="l">
                <a:spcAft>
                  <a:spcPts val="600"/>
                </a:spcAft>
              </a:pPr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If you want to return a slide to its original layout:</a:t>
              </a:r>
            </a:p>
            <a:p>
              <a:pPr marL="228600" indent="-228600" algn="l">
                <a:spcAft>
                  <a:spcPts val="600"/>
                </a:spcAft>
                <a:buAutoNum type="arabicPeriod"/>
              </a:pPr>
              <a:r>
                <a:rPr lang="en-US" sz="1200" b="0" dirty="0">
                  <a:solidFill>
                    <a:schemeClr val="tx1"/>
                  </a:solidFill>
                  <a:latin typeface="General Sans Semibold" pitchFamily="50" charset="0"/>
                </a:rPr>
                <a:t>Right-click on the slide </a:t>
              </a:r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(in the left-hand panel).</a:t>
              </a:r>
            </a:p>
            <a:p>
              <a:pPr marL="228600" indent="-228600" algn="l">
                <a:spcAft>
                  <a:spcPts val="600"/>
                </a:spcAft>
                <a:buAutoNum type="arabicPeriod"/>
              </a:pPr>
              <a:r>
                <a:rPr lang="en-US" sz="1200" b="0" kern="1200" dirty="0">
                  <a:solidFill>
                    <a:schemeClr val="tx1"/>
                  </a:solidFill>
                  <a:latin typeface="General Sans Semibold" pitchFamily="50" charset="0"/>
                  <a:ea typeface="+mn-ea"/>
                  <a:cs typeface="+mn-cs"/>
                </a:rPr>
                <a:t>Select “Reset Slide” </a:t>
              </a:r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from the menu.</a:t>
              </a:r>
            </a:p>
            <a:p>
              <a:pPr marL="228600" indent="-228600" algn="l">
                <a:spcAft>
                  <a:spcPts val="600"/>
                </a:spcAft>
                <a:buAutoNum type="arabicPeriod"/>
              </a:pPr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All objects will snap back to their original position.</a:t>
              </a:r>
            </a:p>
            <a:p>
              <a:pPr marL="0" indent="0" algn="l">
                <a:spcAft>
                  <a:spcPts val="600"/>
                </a:spcAft>
                <a:buNone/>
              </a:pPr>
              <a:r>
                <a:rPr lang="en-US" sz="1200" b="0" dirty="0">
                  <a:solidFill>
                    <a:schemeClr val="tx1"/>
                  </a:solidFill>
                  <a:latin typeface="+mn-lt"/>
                </a:rPr>
                <a:t>Note: This won’t delete your text or content — just repositions elements like icons, images, and layout frames.</a:t>
              </a:r>
            </a:p>
          </p:txBody>
        </p:sp>
        <p:pic>
          <p:nvPicPr>
            <p:cNvPr id="7" name="Graphic 6" descr="Warning with solid fill">
              <a:extLst>
                <a:ext uri="{FF2B5EF4-FFF2-40B4-BE49-F238E27FC236}">
                  <a16:creationId xmlns:a16="http://schemas.microsoft.com/office/drawing/2014/main" id="{4226FDBD-6A35-26A3-1628-5D9D1E8E7C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2593413" y="138619"/>
              <a:ext cx="225871" cy="225871"/>
            </a:xfrm>
            <a:prstGeom prst="rect">
              <a:avLst/>
            </a:prstGeom>
          </p:spPr>
        </p:pic>
      </p:grp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DA85C7-9588-4B4D-CC63-BF6F3C5C29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4" y="6361878"/>
            <a:ext cx="10801349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850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22" r:id="rId2"/>
    <p:sldLayoutId id="2147483923" r:id="rId3"/>
    <p:sldLayoutId id="2147483924" r:id="rId4"/>
    <p:sldLayoutId id="2147483884" r:id="rId5"/>
    <p:sldLayoutId id="2147483928" r:id="rId6"/>
    <p:sldLayoutId id="2147483929" r:id="rId7"/>
    <p:sldLayoutId id="2147483930" r:id="rId8"/>
    <p:sldLayoutId id="2147483921" r:id="rId9"/>
    <p:sldLayoutId id="2147483931" r:id="rId10"/>
    <p:sldLayoutId id="2147483932" r:id="rId11"/>
    <p:sldLayoutId id="2147483933" r:id="rId12"/>
    <p:sldLayoutId id="2147483909" r:id="rId13"/>
    <p:sldLayoutId id="2147483907" r:id="rId14"/>
    <p:sldLayoutId id="2147483886" r:id="rId15"/>
    <p:sldLayoutId id="2147483889" r:id="rId16"/>
    <p:sldLayoutId id="2147483892" r:id="rId17"/>
    <p:sldLayoutId id="2147483918" r:id="rId18"/>
    <p:sldLayoutId id="2147483893" r:id="rId19"/>
    <p:sldLayoutId id="2147483894" r:id="rId20"/>
    <p:sldLayoutId id="2147483895" r:id="rId21"/>
    <p:sldLayoutId id="2147483916" r:id="rId22"/>
    <p:sldLayoutId id="2147483883" r:id="rId23"/>
    <p:sldLayoutId id="2147483888" r:id="rId24"/>
    <p:sldLayoutId id="2147483832" r:id="rId25"/>
    <p:sldLayoutId id="2147483887" r:id="rId26"/>
    <p:sldLayoutId id="2147483920" r:id="rId27"/>
    <p:sldLayoutId id="2147483900" r:id="rId28"/>
    <p:sldLayoutId id="2147483901" r:id="rId29"/>
    <p:sldLayoutId id="2147483911" r:id="rId30"/>
    <p:sldLayoutId id="2147483902" r:id="rId31"/>
    <p:sldLayoutId id="2147483912" r:id="rId32"/>
    <p:sldLayoutId id="2147483903" r:id="rId33"/>
    <p:sldLayoutId id="2147483904" r:id="rId34"/>
    <p:sldLayoutId id="2147483854" r:id="rId35"/>
    <p:sldLayoutId id="2147483835" r:id="rId36"/>
    <p:sldLayoutId id="2147483915" r:id="rId37"/>
    <p:sldLayoutId id="2147483914" r:id="rId38"/>
    <p:sldLayoutId id="2147483913" r:id="rId39"/>
    <p:sldLayoutId id="2147483837" r:id="rId40"/>
    <p:sldLayoutId id="2147483910" r:id="rId41"/>
    <p:sldLayoutId id="2147483840" r:id="rId42"/>
    <p:sldLayoutId id="2147483850" r:id="rId43"/>
    <p:sldLayoutId id="2147483855" r:id="rId44"/>
    <p:sldLayoutId id="2147483890" r:id="rId45"/>
    <p:sldLayoutId id="2147483891" r:id="rId46"/>
    <p:sldLayoutId id="2147483897" r:id="rId47"/>
    <p:sldLayoutId id="2147483917" r:id="rId48"/>
    <p:sldLayoutId id="2147483905" r:id="rId49"/>
    <p:sldLayoutId id="2147483925" r:id="rId50"/>
    <p:sldLayoutId id="2147483926" r:id="rId51"/>
    <p:sldLayoutId id="2147483927" r:id="rId52"/>
    <p:sldLayoutId id="2147483882" r:id="rId53"/>
    <p:sldLayoutId id="2147483919" r:id="rId54"/>
  </p:sldLayoutIdLst>
  <p:hf sldNum="0" hdr="0" ftr="0"/>
  <p:txStyles>
    <p:titleStyle>
      <a:lvl1pPr algn="l" defTabSz="914400" rtl="0" eaLnBrk="1" latinLnBrk="0" hangingPunct="1">
        <a:lnSpc>
          <a:spcPct val="80000"/>
        </a:lnSpc>
        <a:spcBef>
          <a:spcPts val="0"/>
        </a:spcBef>
        <a:buNone/>
        <a:defRPr sz="3600" b="0" i="0" kern="1200" spc="0">
          <a:solidFill>
            <a:schemeClr val="accent1"/>
          </a:solidFill>
          <a:latin typeface="Clash Grotesk" pitchFamily="2" charset="77"/>
          <a:ea typeface="+mj-ea"/>
          <a:cs typeface="Poppins" pitchFamily="2" charset="77"/>
        </a:defRPr>
      </a:lvl1pPr>
    </p:titleStyle>
    <p:bodyStyle>
      <a:lvl1pPr marL="180975" indent="-180975" algn="l" defTabSz="914400" rtl="0" eaLnBrk="1" latinLnBrk="0" hangingPunct="1">
        <a:lnSpc>
          <a:spcPct val="112000"/>
        </a:lnSpc>
        <a:spcBef>
          <a:spcPts val="600"/>
        </a:spcBef>
        <a:spcAft>
          <a:spcPts val="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1800" b="0" i="0" kern="1200">
          <a:solidFill>
            <a:schemeClr val="accent2"/>
          </a:solidFill>
          <a:latin typeface="General Sans" pitchFamily="2" charset="77"/>
          <a:ea typeface="+mn-ea"/>
          <a:cs typeface="Poppins Light" pitchFamily="2" charset="77"/>
        </a:defRPr>
      </a:lvl1pPr>
      <a:lvl2pPr marL="628650" indent="-171450" algn="l" defTabSz="914400" rtl="0" eaLnBrk="1" latinLnBrk="0" hangingPunct="1">
        <a:lnSpc>
          <a:spcPct val="112000"/>
        </a:lnSpc>
        <a:spcBef>
          <a:spcPts val="600"/>
        </a:spcBef>
        <a:spcAft>
          <a:spcPts val="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1600" b="0" i="0" kern="1200">
          <a:solidFill>
            <a:schemeClr val="accent2"/>
          </a:solidFill>
          <a:latin typeface="General Sans" pitchFamily="2" charset="77"/>
          <a:ea typeface="+mn-ea"/>
          <a:cs typeface="Poppins Light" pitchFamily="2" charset="77"/>
        </a:defRPr>
      </a:lvl2pPr>
      <a:lvl3pPr marL="1076325" indent="-161925" algn="l" defTabSz="914400" rtl="0" eaLnBrk="1" latinLnBrk="0" hangingPunct="1">
        <a:lnSpc>
          <a:spcPct val="112000"/>
        </a:lnSpc>
        <a:spcBef>
          <a:spcPts val="600"/>
        </a:spcBef>
        <a:spcAft>
          <a:spcPts val="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1400" b="0" i="0" kern="1200">
          <a:solidFill>
            <a:schemeClr val="accent2"/>
          </a:solidFill>
          <a:latin typeface="General Sans" pitchFamily="2" charset="77"/>
          <a:ea typeface="+mn-ea"/>
          <a:cs typeface="Poppins Light" pitchFamily="2" charset="77"/>
        </a:defRPr>
      </a:lvl3pPr>
      <a:lvl4pPr marL="1524000" indent="-152400" algn="l" defTabSz="914400" rtl="0" eaLnBrk="1" latinLnBrk="0" hangingPunct="1">
        <a:lnSpc>
          <a:spcPct val="112000"/>
        </a:lnSpc>
        <a:spcBef>
          <a:spcPts val="600"/>
        </a:spcBef>
        <a:spcAft>
          <a:spcPts val="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1200" b="0" i="0" kern="1200">
          <a:solidFill>
            <a:schemeClr val="accent2"/>
          </a:solidFill>
          <a:latin typeface="General Sans" pitchFamily="2" charset="77"/>
          <a:ea typeface="+mn-ea"/>
          <a:cs typeface="Poppins Light" pitchFamily="2" charset="77"/>
        </a:defRPr>
      </a:lvl4pPr>
      <a:lvl5pPr marL="1971675" indent="-142875" algn="l" defTabSz="914400" rtl="0" eaLnBrk="1" latinLnBrk="0" hangingPunct="1">
        <a:lnSpc>
          <a:spcPct val="112000"/>
        </a:lnSpc>
        <a:spcBef>
          <a:spcPts val="600"/>
        </a:spcBef>
        <a:spcAft>
          <a:spcPts val="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1000" b="0" i="0" kern="1200">
          <a:solidFill>
            <a:schemeClr val="accent2"/>
          </a:solidFill>
          <a:latin typeface="General Sans" pitchFamily="2" charset="77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orient="horz" pos="210" userDrawn="1">
          <p15:clr>
            <a:srgbClr val="F26B43"/>
          </p15:clr>
        </p15:guide>
        <p15:guide id="3" orient="horz" pos="3861" userDrawn="1">
          <p15:clr>
            <a:srgbClr val="F26B43"/>
          </p15:clr>
        </p15:guide>
        <p15:guide id="4" pos="7242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504" userDrawn="1">
          <p15:clr>
            <a:srgbClr val="F26B43"/>
          </p15:clr>
        </p15:guide>
        <p15:guide id="7" pos="3693" userDrawn="1">
          <p15:clr>
            <a:srgbClr val="F26B43"/>
          </p15:clr>
        </p15:guide>
        <p15:guide id="8" pos="3988" userDrawn="1">
          <p15:clr>
            <a:srgbClr val="F26B43"/>
          </p15:clr>
        </p15:guide>
        <p15:guide id="9" orient="horz" pos="1008" userDrawn="1">
          <p15:clr>
            <a:srgbClr val="F26B43"/>
          </p15:clr>
        </p15:guide>
        <p15:guide id="10" pos="3387" userDrawn="1">
          <p15:clr>
            <a:srgbClr val="F26B43"/>
          </p15:clr>
        </p15:guide>
        <p15:guide id="11" pos="4294" userDrawn="1">
          <p15:clr>
            <a:srgbClr val="F26B43"/>
          </p15:clr>
        </p15:guide>
        <p15:guide id="12" orient="horz" pos="20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acanzelandia.com/contenuti-utenti/menu/capo-nord-in-camper-prima-parte" TargetMode="External"/><Relationship Id="rId3" Type="http://schemas.openxmlformats.org/officeDocument/2006/relationships/image" Target="../media/image39.svg"/><Relationship Id="rId7" Type="http://schemas.openxmlformats.org/officeDocument/2006/relationships/image" Target="../media/image43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A0FFC-0539-D42B-6FCE-94791ED53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E616372A-5FB7-21EA-E72B-09F2731E105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6638" r="16638"/>
          <a:stretch/>
        </p:blipFill>
        <p:spPr>
          <a:xfrm>
            <a:off x="6028193" y="800103"/>
            <a:ext cx="5559574" cy="5555236"/>
          </a:xfrm>
        </p:spPr>
      </p:pic>
      <p:sp>
        <p:nvSpPr>
          <p:cNvPr id="2" name="Subtitle">
            <a:extLst>
              <a:ext uri="{FF2B5EF4-FFF2-40B4-BE49-F238E27FC236}">
                <a16:creationId xmlns:a16="http://schemas.microsoft.com/office/drawing/2014/main" id="{C097BC94-4BFE-FD4D-27CA-2D610ECEC2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6" y="4492029"/>
            <a:ext cx="5163034" cy="1637308"/>
          </a:xfrm>
        </p:spPr>
        <p:txBody>
          <a:bodyPr/>
          <a:lstStyle/>
          <a:p>
            <a:r>
              <a:rPr lang="it-IT" dirty="0"/>
              <a:t>Il Salone dei Pagamenti 2025</a:t>
            </a:r>
            <a:endParaRPr lang="en-IE" dirty="0"/>
          </a:p>
          <a:p>
            <a:endParaRPr lang="en-IE" dirty="0"/>
          </a:p>
          <a:p>
            <a:r>
              <a:rPr lang="en-US" sz="1400" dirty="0"/>
              <a:t>massimo.botturi@verisecint.com</a:t>
            </a:r>
          </a:p>
          <a:p>
            <a:r>
              <a:rPr lang="en-US" sz="1400" dirty="0"/>
              <a:t>www.verisec.com</a:t>
            </a:r>
          </a:p>
          <a:p>
            <a:endParaRPr lang="en-IE" dirty="0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513414A9-E552-3708-37B3-414D45841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625600"/>
            <a:ext cx="5163034" cy="2542540"/>
          </a:xfrm>
        </p:spPr>
        <p:txBody>
          <a:bodyPr/>
          <a:lstStyle/>
          <a:p>
            <a:r>
              <a:rPr lang="en-US" dirty="0">
                <a:latin typeface="Clash Grotesk"/>
                <a:cs typeface="Poppins"/>
              </a:rPr>
              <a:t>Introducing VERISEC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6922DC5-90D3-1ED0-CDCE-5E3F5E9A7D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B7EBDEC-376D-BA5A-D5C3-20521948B0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06867-C525-68B6-7343-DB2CBEEEA79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 dirty="0"/>
              <a:t>30/10/2025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92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19D434-0B7F-652D-FA2B-D0C04065C5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92181" y="6361878"/>
            <a:ext cx="320865" cy="331293"/>
          </a:xfrm>
        </p:spPr>
        <p:txBody>
          <a:bodyPr/>
          <a:lstStyle/>
          <a:p>
            <a:fld id="{C61EAC31-64BD-4127-B121-028AE5EC156C}" type="slidenum">
              <a:rPr lang="en-IE" smtClean="0"/>
              <a:pPr/>
              <a:t>2</a:t>
            </a:fld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36409-3BF9-E7E5-353E-D30B85F2C3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427478-D39E-3D38-FA15-3A3FA58827F8}"/>
              </a:ext>
            </a:extLst>
          </p:cNvPr>
          <p:cNvGrpSpPr/>
          <p:nvPr/>
        </p:nvGrpSpPr>
        <p:grpSpPr>
          <a:xfrm>
            <a:off x="-1170064" y="513239"/>
            <a:ext cx="13355379" cy="5715139"/>
            <a:chOff x="-1170064" y="513239"/>
            <a:chExt cx="13355379" cy="5715139"/>
          </a:xfrm>
        </p:grpSpPr>
        <p:sp>
          <p:nvSpPr>
            <p:cNvPr id="6" name="Freeform: Shape 14">
              <a:extLst>
                <a:ext uri="{FF2B5EF4-FFF2-40B4-BE49-F238E27FC236}">
                  <a16:creationId xmlns:a16="http://schemas.microsoft.com/office/drawing/2014/main" id="{C47C53A0-E005-E302-076D-32CA8085BE0D}"/>
                </a:ext>
              </a:extLst>
            </p:cNvPr>
            <p:cNvSpPr/>
            <p:nvPr/>
          </p:nvSpPr>
          <p:spPr>
            <a:xfrm>
              <a:off x="7590476" y="2209733"/>
              <a:ext cx="487291" cy="393041"/>
            </a:xfrm>
            <a:custGeom>
              <a:avLst/>
              <a:gdLst>
                <a:gd name="connsiteX0" fmla="*/ 477265 w 487291"/>
                <a:gd name="connsiteY0" fmla="*/ 45454 h 393041"/>
                <a:gd name="connsiteX1" fmla="*/ 487291 w 487291"/>
                <a:gd name="connsiteY1" fmla="*/ 57486 h 393041"/>
                <a:gd name="connsiteX2" fmla="*/ 467906 w 487291"/>
                <a:gd name="connsiteY2" fmla="*/ 62833 h 393041"/>
                <a:gd name="connsiteX3" fmla="*/ 451864 w 487291"/>
                <a:gd name="connsiteY3" fmla="*/ 70186 h 393041"/>
                <a:gd name="connsiteX4" fmla="*/ 412426 w 487291"/>
                <a:gd name="connsiteY4" fmla="*/ 75533 h 393041"/>
                <a:gd name="connsiteX5" fmla="*/ 376999 w 487291"/>
                <a:gd name="connsiteY5" fmla="*/ 84223 h 393041"/>
                <a:gd name="connsiteX6" fmla="*/ 360956 w 487291"/>
                <a:gd name="connsiteY6" fmla="*/ 102939 h 393041"/>
                <a:gd name="connsiteX7" fmla="*/ 373657 w 487291"/>
                <a:gd name="connsiteY7" fmla="*/ 120987 h 393041"/>
                <a:gd name="connsiteX8" fmla="*/ 383015 w 487291"/>
                <a:gd name="connsiteY8" fmla="*/ 142377 h 393041"/>
                <a:gd name="connsiteX9" fmla="*/ 369646 w 487291"/>
                <a:gd name="connsiteY9" fmla="*/ 160425 h 393041"/>
                <a:gd name="connsiteX10" fmla="*/ 374993 w 487291"/>
                <a:gd name="connsiteY10" fmla="*/ 177136 h 393041"/>
                <a:gd name="connsiteX11" fmla="*/ 368978 w 487291"/>
                <a:gd name="connsiteY11" fmla="*/ 192510 h 393041"/>
                <a:gd name="connsiteX12" fmla="*/ 334219 w 487291"/>
                <a:gd name="connsiteY12" fmla="*/ 191173 h 393041"/>
                <a:gd name="connsiteX13" fmla="*/ 354940 w 487291"/>
                <a:gd name="connsiteY13" fmla="*/ 219248 h 393041"/>
                <a:gd name="connsiteX14" fmla="*/ 334219 w 487291"/>
                <a:gd name="connsiteY14" fmla="*/ 230611 h 393041"/>
                <a:gd name="connsiteX15" fmla="*/ 324860 w 487291"/>
                <a:gd name="connsiteY15" fmla="*/ 256012 h 393041"/>
                <a:gd name="connsiteX16" fmla="*/ 332214 w 487291"/>
                <a:gd name="connsiteY16" fmla="*/ 282081 h 393041"/>
                <a:gd name="connsiteX17" fmla="*/ 320182 w 487291"/>
                <a:gd name="connsiteY17" fmla="*/ 294112 h 393041"/>
                <a:gd name="connsiteX18" fmla="*/ 306145 w 487291"/>
                <a:gd name="connsiteY18" fmla="*/ 290102 h 393041"/>
                <a:gd name="connsiteX19" fmla="*/ 279407 w 487291"/>
                <a:gd name="connsiteY19" fmla="*/ 296118 h 393041"/>
                <a:gd name="connsiteX20" fmla="*/ 278070 w 487291"/>
                <a:gd name="connsiteY20" fmla="*/ 307481 h 393041"/>
                <a:gd name="connsiteX21" fmla="*/ 250664 w 487291"/>
                <a:gd name="connsiteY21" fmla="*/ 307481 h 393041"/>
                <a:gd name="connsiteX22" fmla="*/ 235290 w 487291"/>
                <a:gd name="connsiteY22" fmla="*/ 332213 h 393041"/>
                <a:gd name="connsiteX23" fmla="*/ 240637 w 487291"/>
                <a:gd name="connsiteY23" fmla="*/ 368309 h 393041"/>
                <a:gd name="connsiteX24" fmla="*/ 196521 w 487291"/>
                <a:gd name="connsiteY24" fmla="*/ 386357 h 393041"/>
                <a:gd name="connsiteX25" fmla="*/ 170452 w 487291"/>
                <a:gd name="connsiteY25" fmla="*/ 382346 h 393041"/>
                <a:gd name="connsiteX26" fmla="*/ 164435 w 487291"/>
                <a:gd name="connsiteY26" fmla="*/ 391704 h 393041"/>
                <a:gd name="connsiteX27" fmla="*/ 141709 w 487291"/>
                <a:gd name="connsiteY27" fmla="*/ 386357 h 393041"/>
                <a:gd name="connsiteX28" fmla="*/ 106282 w 487291"/>
                <a:gd name="connsiteY28" fmla="*/ 393041 h 393041"/>
                <a:gd name="connsiteX29" fmla="*/ 42112 w 487291"/>
                <a:gd name="connsiteY29" fmla="*/ 370983 h 393041"/>
                <a:gd name="connsiteX30" fmla="*/ 68181 w 487291"/>
                <a:gd name="connsiteY30" fmla="*/ 332213 h 393041"/>
                <a:gd name="connsiteX31" fmla="*/ 60828 w 487291"/>
                <a:gd name="connsiteY31" fmla="*/ 304807 h 393041"/>
                <a:gd name="connsiteX32" fmla="*/ 32085 w 487291"/>
                <a:gd name="connsiteY32" fmla="*/ 297455 h 393041"/>
                <a:gd name="connsiteX33" fmla="*/ 24064 w 487291"/>
                <a:gd name="connsiteY33" fmla="*/ 270049 h 393041"/>
                <a:gd name="connsiteX34" fmla="*/ 6016 w 487291"/>
                <a:gd name="connsiteY34" fmla="*/ 235958 h 393041"/>
                <a:gd name="connsiteX35" fmla="*/ 16711 w 487291"/>
                <a:gd name="connsiteY35" fmla="*/ 212563 h 393041"/>
                <a:gd name="connsiteX36" fmla="*/ 0 w 487291"/>
                <a:gd name="connsiteY36" fmla="*/ 205879 h 393041"/>
                <a:gd name="connsiteX37" fmla="*/ 3342 w 487291"/>
                <a:gd name="connsiteY37" fmla="*/ 174462 h 393041"/>
                <a:gd name="connsiteX38" fmla="*/ 7353 w 487291"/>
                <a:gd name="connsiteY38" fmla="*/ 120987 h 393041"/>
                <a:gd name="connsiteX39" fmla="*/ 46791 w 487291"/>
                <a:gd name="connsiteY39" fmla="*/ 137698 h 393041"/>
                <a:gd name="connsiteX40" fmla="*/ 72860 w 487291"/>
                <a:gd name="connsiteY40" fmla="*/ 131682 h 393041"/>
                <a:gd name="connsiteX41" fmla="*/ 75534 w 487291"/>
                <a:gd name="connsiteY41" fmla="*/ 112298 h 393041"/>
                <a:gd name="connsiteX42" fmla="*/ 102271 w 487291"/>
                <a:gd name="connsiteY42" fmla="*/ 106282 h 393041"/>
                <a:gd name="connsiteX43" fmla="*/ 119650 w 487291"/>
                <a:gd name="connsiteY43" fmla="*/ 92913 h 393041"/>
                <a:gd name="connsiteX44" fmla="*/ 118314 w 487291"/>
                <a:gd name="connsiteY44" fmla="*/ 58823 h 393041"/>
                <a:gd name="connsiteX45" fmla="*/ 146388 w 487291"/>
                <a:gd name="connsiteY45" fmla="*/ 50133 h 393041"/>
                <a:gd name="connsiteX46" fmla="*/ 148394 w 487291"/>
                <a:gd name="connsiteY46" fmla="*/ 35427 h 393041"/>
                <a:gd name="connsiteX47" fmla="*/ 167778 w 487291"/>
                <a:gd name="connsiteY47" fmla="*/ 46791 h 393041"/>
                <a:gd name="connsiteX48" fmla="*/ 178473 w 487291"/>
                <a:gd name="connsiteY48" fmla="*/ 48127 h 393041"/>
                <a:gd name="connsiteX49" fmla="*/ 198526 w 487291"/>
                <a:gd name="connsiteY49" fmla="*/ 48127 h 393041"/>
                <a:gd name="connsiteX50" fmla="*/ 227269 w 487291"/>
                <a:gd name="connsiteY50" fmla="*/ 57486 h 393041"/>
                <a:gd name="connsiteX51" fmla="*/ 239301 w 487291"/>
                <a:gd name="connsiteY51" fmla="*/ 62165 h 393041"/>
                <a:gd name="connsiteX52" fmla="*/ 262028 w 487291"/>
                <a:gd name="connsiteY52" fmla="*/ 48796 h 393041"/>
                <a:gd name="connsiteX53" fmla="*/ 276065 w 487291"/>
                <a:gd name="connsiteY53" fmla="*/ 56817 h 393041"/>
                <a:gd name="connsiteX54" fmla="*/ 282081 w 487291"/>
                <a:gd name="connsiteY54" fmla="*/ 37432 h 393041"/>
                <a:gd name="connsiteX55" fmla="*/ 303471 w 487291"/>
                <a:gd name="connsiteY55" fmla="*/ 38101 h 393041"/>
                <a:gd name="connsiteX56" fmla="*/ 307481 w 487291"/>
                <a:gd name="connsiteY56" fmla="*/ 32085 h 393041"/>
                <a:gd name="connsiteX57" fmla="*/ 306145 w 487291"/>
                <a:gd name="connsiteY57" fmla="*/ 14706 h 393041"/>
                <a:gd name="connsiteX58" fmla="*/ 317508 w 487291"/>
                <a:gd name="connsiteY58" fmla="*/ 0 h 393041"/>
                <a:gd name="connsiteX59" fmla="*/ 339567 w 487291"/>
                <a:gd name="connsiteY59" fmla="*/ 9358 h 393041"/>
                <a:gd name="connsiteX60" fmla="*/ 338898 w 487291"/>
                <a:gd name="connsiteY60" fmla="*/ 22727 h 393041"/>
                <a:gd name="connsiteX61" fmla="*/ 350261 w 487291"/>
                <a:gd name="connsiteY61" fmla="*/ 24732 h 393041"/>
                <a:gd name="connsiteX62" fmla="*/ 356278 w 487291"/>
                <a:gd name="connsiteY62" fmla="*/ 60828 h 393041"/>
                <a:gd name="connsiteX63" fmla="*/ 374325 w 487291"/>
                <a:gd name="connsiteY63" fmla="*/ 74865 h 393041"/>
                <a:gd name="connsiteX64" fmla="*/ 384352 w 487291"/>
                <a:gd name="connsiteY64" fmla="*/ 65507 h 393041"/>
                <a:gd name="connsiteX65" fmla="*/ 399058 w 487291"/>
                <a:gd name="connsiteY65" fmla="*/ 61496 h 393041"/>
                <a:gd name="connsiteX66" fmla="*/ 415769 w 487291"/>
                <a:gd name="connsiteY66" fmla="*/ 42112 h 393041"/>
                <a:gd name="connsiteX67" fmla="*/ 441169 w 487291"/>
                <a:gd name="connsiteY67" fmla="*/ 45454 h 393041"/>
                <a:gd name="connsiteX68" fmla="*/ 477265 w 487291"/>
                <a:gd name="connsiteY68" fmla="*/ 45454 h 39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487291" h="393041">
                  <a:moveTo>
                    <a:pt x="477265" y="45454"/>
                  </a:moveTo>
                  <a:lnTo>
                    <a:pt x="487291" y="57486"/>
                  </a:lnTo>
                  <a:lnTo>
                    <a:pt x="467906" y="62833"/>
                  </a:lnTo>
                  <a:lnTo>
                    <a:pt x="451864" y="70186"/>
                  </a:lnTo>
                  <a:lnTo>
                    <a:pt x="412426" y="75533"/>
                  </a:lnTo>
                  <a:lnTo>
                    <a:pt x="376999" y="84223"/>
                  </a:lnTo>
                  <a:lnTo>
                    <a:pt x="360956" y="102939"/>
                  </a:lnTo>
                  <a:lnTo>
                    <a:pt x="373657" y="120987"/>
                  </a:lnTo>
                  <a:lnTo>
                    <a:pt x="383015" y="142377"/>
                  </a:lnTo>
                  <a:lnTo>
                    <a:pt x="369646" y="160425"/>
                  </a:lnTo>
                  <a:lnTo>
                    <a:pt x="374993" y="177136"/>
                  </a:lnTo>
                  <a:lnTo>
                    <a:pt x="368978" y="192510"/>
                  </a:lnTo>
                  <a:lnTo>
                    <a:pt x="334219" y="191173"/>
                  </a:lnTo>
                  <a:lnTo>
                    <a:pt x="354940" y="219248"/>
                  </a:lnTo>
                  <a:lnTo>
                    <a:pt x="334219" y="230611"/>
                  </a:lnTo>
                  <a:lnTo>
                    <a:pt x="324860" y="256012"/>
                  </a:lnTo>
                  <a:lnTo>
                    <a:pt x="332214" y="282081"/>
                  </a:lnTo>
                  <a:lnTo>
                    <a:pt x="320182" y="294112"/>
                  </a:lnTo>
                  <a:lnTo>
                    <a:pt x="306145" y="290102"/>
                  </a:lnTo>
                  <a:lnTo>
                    <a:pt x="279407" y="296118"/>
                  </a:lnTo>
                  <a:lnTo>
                    <a:pt x="278070" y="307481"/>
                  </a:lnTo>
                  <a:lnTo>
                    <a:pt x="250664" y="307481"/>
                  </a:lnTo>
                  <a:lnTo>
                    <a:pt x="235290" y="332213"/>
                  </a:lnTo>
                  <a:lnTo>
                    <a:pt x="240637" y="368309"/>
                  </a:lnTo>
                  <a:lnTo>
                    <a:pt x="196521" y="386357"/>
                  </a:lnTo>
                  <a:lnTo>
                    <a:pt x="170452" y="382346"/>
                  </a:lnTo>
                  <a:lnTo>
                    <a:pt x="164435" y="391704"/>
                  </a:lnTo>
                  <a:lnTo>
                    <a:pt x="141709" y="386357"/>
                  </a:lnTo>
                  <a:lnTo>
                    <a:pt x="106282" y="393041"/>
                  </a:lnTo>
                  <a:lnTo>
                    <a:pt x="42112" y="370983"/>
                  </a:lnTo>
                  <a:lnTo>
                    <a:pt x="68181" y="332213"/>
                  </a:lnTo>
                  <a:lnTo>
                    <a:pt x="60828" y="304807"/>
                  </a:lnTo>
                  <a:lnTo>
                    <a:pt x="32085" y="297455"/>
                  </a:lnTo>
                  <a:lnTo>
                    <a:pt x="24064" y="270049"/>
                  </a:lnTo>
                  <a:lnTo>
                    <a:pt x="6016" y="235958"/>
                  </a:lnTo>
                  <a:lnTo>
                    <a:pt x="16711" y="212563"/>
                  </a:lnTo>
                  <a:lnTo>
                    <a:pt x="0" y="205879"/>
                  </a:lnTo>
                  <a:lnTo>
                    <a:pt x="3342" y="174462"/>
                  </a:lnTo>
                  <a:lnTo>
                    <a:pt x="7353" y="120987"/>
                  </a:lnTo>
                  <a:lnTo>
                    <a:pt x="46791" y="137698"/>
                  </a:lnTo>
                  <a:lnTo>
                    <a:pt x="72860" y="131682"/>
                  </a:lnTo>
                  <a:lnTo>
                    <a:pt x="75534" y="112298"/>
                  </a:lnTo>
                  <a:lnTo>
                    <a:pt x="102271" y="106282"/>
                  </a:lnTo>
                  <a:lnTo>
                    <a:pt x="119650" y="92913"/>
                  </a:lnTo>
                  <a:lnTo>
                    <a:pt x="118314" y="58823"/>
                  </a:lnTo>
                  <a:lnTo>
                    <a:pt x="146388" y="50133"/>
                  </a:lnTo>
                  <a:lnTo>
                    <a:pt x="148394" y="35427"/>
                  </a:lnTo>
                  <a:lnTo>
                    <a:pt x="167778" y="46791"/>
                  </a:lnTo>
                  <a:lnTo>
                    <a:pt x="178473" y="48127"/>
                  </a:lnTo>
                  <a:lnTo>
                    <a:pt x="198526" y="48127"/>
                  </a:lnTo>
                  <a:lnTo>
                    <a:pt x="227269" y="57486"/>
                  </a:lnTo>
                  <a:lnTo>
                    <a:pt x="239301" y="62165"/>
                  </a:lnTo>
                  <a:lnTo>
                    <a:pt x="262028" y="48796"/>
                  </a:lnTo>
                  <a:lnTo>
                    <a:pt x="276065" y="56817"/>
                  </a:lnTo>
                  <a:lnTo>
                    <a:pt x="282081" y="37432"/>
                  </a:lnTo>
                  <a:lnTo>
                    <a:pt x="303471" y="38101"/>
                  </a:lnTo>
                  <a:lnTo>
                    <a:pt x="307481" y="32085"/>
                  </a:lnTo>
                  <a:lnTo>
                    <a:pt x="306145" y="14706"/>
                  </a:lnTo>
                  <a:lnTo>
                    <a:pt x="317508" y="0"/>
                  </a:lnTo>
                  <a:lnTo>
                    <a:pt x="339567" y="9358"/>
                  </a:lnTo>
                  <a:lnTo>
                    <a:pt x="338898" y="22727"/>
                  </a:lnTo>
                  <a:lnTo>
                    <a:pt x="350261" y="24732"/>
                  </a:lnTo>
                  <a:lnTo>
                    <a:pt x="356278" y="60828"/>
                  </a:lnTo>
                  <a:lnTo>
                    <a:pt x="374325" y="74865"/>
                  </a:lnTo>
                  <a:lnTo>
                    <a:pt x="384352" y="65507"/>
                  </a:lnTo>
                  <a:lnTo>
                    <a:pt x="399058" y="61496"/>
                  </a:lnTo>
                  <a:lnTo>
                    <a:pt x="415769" y="42112"/>
                  </a:lnTo>
                  <a:lnTo>
                    <a:pt x="441169" y="45454"/>
                  </a:lnTo>
                  <a:lnTo>
                    <a:pt x="477265" y="45454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5">
              <a:extLst>
                <a:ext uri="{FF2B5EF4-FFF2-40B4-BE49-F238E27FC236}">
                  <a16:creationId xmlns:a16="http://schemas.microsoft.com/office/drawing/2014/main" id="{3A06A024-2AA8-6885-42F7-0AE66913BF96}"/>
                </a:ext>
              </a:extLst>
            </p:cNvPr>
            <p:cNvSpPr/>
            <p:nvPr/>
          </p:nvSpPr>
          <p:spPr>
            <a:xfrm>
              <a:off x="5851870" y="4112775"/>
              <a:ext cx="471248" cy="517370"/>
            </a:xfrm>
            <a:custGeom>
              <a:avLst/>
              <a:gdLst>
                <a:gd name="connsiteX0" fmla="*/ 465901 w 471248"/>
                <a:gd name="connsiteY0" fmla="*/ 217242 h 517370"/>
                <a:gd name="connsiteX1" fmla="*/ 469912 w 471248"/>
                <a:gd name="connsiteY1" fmla="*/ 230611 h 517370"/>
                <a:gd name="connsiteX2" fmla="*/ 465232 w 471248"/>
                <a:gd name="connsiteY2" fmla="*/ 251332 h 517370"/>
                <a:gd name="connsiteX3" fmla="*/ 471248 w 471248"/>
                <a:gd name="connsiteY3" fmla="*/ 271385 h 517370"/>
                <a:gd name="connsiteX4" fmla="*/ 465232 w 471248"/>
                <a:gd name="connsiteY4" fmla="*/ 287428 h 517370"/>
                <a:gd name="connsiteX5" fmla="*/ 467906 w 471248"/>
                <a:gd name="connsiteY5" fmla="*/ 302134 h 517370"/>
                <a:gd name="connsiteX6" fmla="*/ 389699 w 471248"/>
                <a:gd name="connsiteY6" fmla="*/ 301465 h 517370"/>
                <a:gd name="connsiteX7" fmla="*/ 384352 w 471248"/>
                <a:gd name="connsiteY7" fmla="*/ 438495 h 517370"/>
                <a:gd name="connsiteX8" fmla="*/ 408415 w 471248"/>
                <a:gd name="connsiteY8" fmla="*/ 473254 h 517370"/>
                <a:gd name="connsiteX9" fmla="*/ 432479 w 471248"/>
                <a:gd name="connsiteY9" fmla="*/ 499991 h 517370"/>
                <a:gd name="connsiteX10" fmla="*/ 362962 w 471248"/>
                <a:gd name="connsiteY10" fmla="*/ 517371 h 517370"/>
                <a:gd name="connsiteX11" fmla="*/ 272723 w 471248"/>
                <a:gd name="connsiteY11" fmla="*/ 511355 h 517370"/>
                <a:gd name="connsiteX12" fmla="*/ 247322 w 471248"/>
                <a:gd name="connsiteY12" fmla="*/ 491302 h 517370"/>
                <a:gd name="connsiteX13" fmla="*/ 95587 w 471248"/>
                <a:gd name="connsiteY13" fmla="*/ 492639 h 517370"/>
                <a:gd name="connsiteX14" fmla="*/ 90239 w 471248"/>
                <a:gd name="connsiteY14" fmla="*/ 495981 h 517370"/>
                <a:gd name="connsiteX15" fmla="*/ 68180 w 471248"/>
                <a:gd name="connsiteY15" fmla="*/ 476596 h 517370"/>
                <a:gd name="connsiteX16" fmla="*/ 44117 w 471248"/>
                <a:gd name="connsiteY16" fmla="*/ 475259 h 517370"/>
                <a:gd name="connsiteX17" fmla="*/ 21390 w 471248"/>
                <a:gd name="connsiteY17" fmla="*/ 482612 h 517370"/>
                <a:gd name="connsiteX18" fmla="*/ 3342 w 471248"/>
                <a:gd name="connsiteY18" fmla="*/ 490633 h 517370"/>
                <a:gd name="connsiteX19" fmla="*/ 0 w 471248"/>
                <a:gd name="connsiteY19" fmla="*/ 463896 h 517370"/>
                <a:gd name="connsiteX20" fmla="*/ 6016 w 471248"/>
                <a:gd name="connsiteY20" fmla="*/ 425795 h 517370"/>
                <a:gd name="connsiteX21" fmla="*/ 19385 w 471248"/>
                <a:gd name="connsiteY21" fmla="*/ 386357 h 517370"/>
                <a:gd name="connsiteX22" fmla="*/ 21390 w 471248"/>
                <a:gd name="connsiteY22" fmla="*/ 368309 h 517370"/>
                <a:gd name="connsiteX23" fmla="*/ 34090 w 471248"/>
                <a:gd name="connsiteY23" fmla="*/ 329540 h 517370"/>
                <a:gd name="connsiteX24" fmla="*/ 43448 w 471248"/>
                <a:gd name="connsiteY24" fmla="*/ 312160 h 517370"/>
                <a:gd name="connsiteX25" fmla="*/ 65507 w 471248"/>
                <a:gd name="connsiteY25" fmla="*/ 284086 h 517370"/>
                <a:gd name="connsiteX26" fmla="*/ 78207 w 471248"/>
                <a:gd name="connsiteY26" fmla="*/ 264701 h 517370"/>
                <a:gd name="connsiteX27" fmla="*/ 82218 w 471248"/>
                <a:gd name="connsiteY27" fmla="*/ 233285 h 517370"/>
                <a:gd name="connsiteX28" fmla="*/ 80212 w 471248"/>
                <a:gd name="connsiteY28" fmla="*/ 208553 h 517370"/>
                <a:gd name="connsiteX29" fmla="*/ 69518 w 471248"/>
                <a:gd name="connsiteY29" fmla="*/ 193179 h 517370"/>
                <a:gd name="connsiteX30" fmla="*/ 59491 w 471248"/>
                <a:gd name="connsiteY30" fmla="*/ 167109 h 517370"/>
                <a:gd name="connsiteX31" fmla="*/ 50801 w 471248"/>
                <a:gd name="connsiteY31" fmla="*/ 141709 h 517370"/>
                <a:gd name="connsiteX32" fmla="*/ 52807 w 471248"/>
                <a:gd name="connsiteY32" fmla="*/ 132351 h 517370"/>
                <a:gd name="connsiteX33" fmla="*/ 64170 w 471248"/>
                <a:gd name="connsiteY33" fmla="*/ 115640 h 517370"/>
                <a:gd name="connsiteX34" fmla="*/ 53475 w 471248"/>
                <a:gd name="connsiteY34" fmla="*/ 74196 h 517370"/>
                <a:gd name="connsiteX35" fmla="*/ 45454 w 471248"/>
                <a:gd name="connsiteY35" fmla="*/ 45454 h 517370"/>
                <a:gd name="connsiteX36" fmla="*/ 26737 w 471248"/>
                <a:gd name="connsiteY36" fmla="*/ 18048 h 517370"/>
                <a:gd name="connsiteX37" fmla="*/ 30748 w 471248"/>
                <a:gd name="connsiteY37" fmla="*/ 10027 h 517370"/>
                <a:gd name="connsiteX38" fmla="*/ 46122 w 471248"/>
                <a:gd name="connsiteY38" fmla="*/ 4010 h 517370"/>
                <a:gd name="connsiteX39" fmla="*/ 57485 w 471248"/>
                <a:gd name="connsiteY39" fmla="*/ 4679 h 517370"/>
                <a:gd name="connsiteX40" fmla="*/ 70854 w 471248"/>
                <a:gd name="connsiteY40" fmla="*/ 0 h 517370"/>
                <a:gd name="connsiteX41" fmla="*/ 182484 w 471248"/>
                <a:gd name="connsiteY41" fmla="*/ 668 h 517370"/>
                <a:gd name="connsiteX42" fmla="*/ 191173 w 471248"/>
                <a:gd name="connsiteY42" fmla="*/ 32085 h 517370"/>
                <a:gd name="connsiteX43" fmla="*/ 201868 w 471248"/>
                <a:gd name="connsiteY43" fmla="*/ 58154 h 517370"/>
                <a:gd name="connsiteX44" fmla="*/ 210558 w 471248"/>
                <a:gd name="connsiteY44" fmla="*/ 72191 h 517370"/>
                <a:gd name="connsiteX45" fmla="*/ 224595 w 471248"/>
                <a:gd name="connsiteY45" fmla="*/ 94250 h 517370"/>
                <a:gd name="connsiteX46" fmla="*/ 249996 w 471248"/>
                <a:gd name="connsiteY46" fmla="*/ 90907 h 517370"/>
                <a:gd name="connsiteX47" fmla="*/ 262027 w 471248"/>
                <a:gd name="connsiteY47" fmla="*/ 84892 h 517370"/>
                <a:gd name="connsiteX48" fmla="*/ 282749 w 471248"/>
                <a:gd name="connsiteY48" fmla="*/ 90907 h 517370"/>
                <a:gd name="connsiteX49" fmla="*/ 288765 w 471248"/>
                <a:gd name="connsiteY49" fmla="*/ 80212 h 517370"/>
                <a:gd name="connsiteX50" fmla="*/ 298791 w 471248"/>
                <a:gd name="connsiteY50" fmla="*/ 55480 h 517370"/>
                <a:gd name="connsiteX51" fmla="*/ 322187 w 471248"/>
                <a:gd name="connsiteY51" fmla="*/ 53475 h 517370"/>
                <a:gd name="connsiteX52" fmla="*/ 324192 w 471248"/>
                <a:gd name="connsiteY52" fmla="*/ 46122 h 517370"/>
                <a:gd name="connsiteX53" fmla="*/ 343577 w 471248"/>
                <a:gd name="connsiteY53" fmla="*/ 46122 h 517370"/>
                <a:gd name="connsiteX54" fmla="*/ 340235 w 471248"/>
                <a:gd name="connsiteY54" fmla="*/ 61496 h 517370"/>
                <a:gd name="connsiteX55" fmla="*/ 385688 w 471248"/>
                <a:gd name="connsiteY55" fmla="*/ 60828 h 517370"/>
                <a:gd name="connsiteX56" fmla="*/ 386357 w 471248"/>
                <a:gd name="connsiteY56" fmla="*/ 88234 h 517370"/>
                <a:gd name="connsiteX57" fmla="*/ 393710 w 471248"/>
                <a:gd name="connsiteY57" fmla="*/ 104276 h 517370"/>
                <a:gd name="connsiteX58" fmla="*/ 387694 w 471248"/>
                <a:gd name="connsiteY58" fmla="*/ 130345 h 517370"/>
                <a:gd name="connsiteX59" fmla="*/ 390368 w 471248"/>
                <a:gd name="connsiteY59" fmla="*/ 157083 h 517370"/>
                <a:gd name="connsiteX60" fmla="*/ 402399 w 471248"/>
                <a:gd name="connsiteY60" fmla="*/ 173125 h 517370"/>
                <a:gd name="connsiteX61" fmla="*/ 399726 w 471248"/>
                <a:gd name="connsiteY61" fmla="*/ 223927 h 517370"/>
                <a:gd name="connsiteX62" fmla="*/ 409083 w 471248"/>
                <a:gd name="connsiteY62" fmla="*/ 219916 h 517370"/>
                <a:gd name="connsiteX63" fmla="*/ 425126 w 471248"/>
                <a:gd name="connsiteY63" fmla="*/ 221253 h 517370"/>
                <a:gd name="connsiteX64" fmla="*/ 448521 w 471248"/>
                <a:gd name="connsiteY64" fmla="*/ 214568 h 517370"/>
                <a:gd name="connsiteX65" fmla="*/ 465901 w 471248"/>
                <a:gd name="connsiteY65" fmla="*/ 217242 h 517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71248" h="517370">
                  <a:moveTo>
                    <a:pt x="465901" y="217242"/>
                  </a:moveTo>
                  <a:lnTo>
                    <a:pt x="469912" y="230611"/>
                  </a:lnTo>
                  <a:lnTo>
                    <a:pt x="465232" y="251332"/>
                  </a:lnTo>
                  <a:lnTo>
                    <a:pt x="471248" y="271385"/>
                  </a:lnTo>
                  <a:lnTo>
                    <a:pt x="465232" y="287428"/>
                  </a:lnTo>
                  <a:lnTo>
                    <a:pt x="467906" y="302134"/>
                  </a:lnTo>
                  <a:lnTo>
                    <a:pt x="389699" y="301465"/>
                  </a:lnTo>
                  <a:lnTo>
                    <a:pt x="384352" y="438495"/>
                  </a:lnTo>
                  <a:lnTo>
                    <a:pt x="408415" y="473254"/>
                  </a:lnTo>
                  <a:lnTo>
                    <a:pt x="432479" y="499991"/>
                  </a:lnTo>
                  <a:lnTo>
                    <a:pt x="362962" y="517371"/>
                  </a:lnTo>
                  <a:lnTo>
                    <a:pt x="272723" y="511355"/>
                  </a:lnTo>
                  <a:lnTo>
                    <a:pt x="247322" y="491302"/>
                  </a:lnTo>
                  <a:lnTo>
                    <a:pt x="95587" y="492639"/>
                  </a:lnTo>
                  <a:lnTo>
                    <a:pt x="90239" y="495981"/>
                  </a:lnTo>
                  <a:lnTo>
                    <a:pt x="68180" y="476596"/>
                  </a:lnTo>
                  <a:lnTo>
                    <a:pt x="44117" y="475259"/>
                  </a:lnTo>
                  <a:lnTo>
                    <a:pt x="21390" y="482612"/>
                  </a:lnTo>
                  <a:lnTo>
                    <a:pt x="3342" y="490633"/>
                  </a:lnTo>
                  <a:lnTo>
                    <a:pt x="0" y="463896"/>
                  </a:lnTo>
                  <a:lnTo>
                    <a:pt x="6016" y="425795"/>
                  </a:lnTo>
                  <a:lnTo>
                    <a:pt x="19385" y="386357"/>
                  </a:lnTo>
                  <a:lnTo>
                    <a:pt x="21390" y="368309"/>
                  </a:lnTo>
                  <a:lnTo>
                    <a:pt x="34090" y="329540"/>
                  </a:lnTo>
                  <a:lnTo>
                    <a:pt x="43448" y="312160"/>
                  </a:lnTo>
                  <a:lnTo>
                    <a:pt x="65507" y="284086"/>
                  </a:lnTo>
                  <a:lnTo>
                    <a:pt x="78207" y="264701"/>
                  </a:lnTo>
                  <a:lnTo>
                    <a:pt x="82218" y="233285"/>
                  </a:lnTo>
                  <a:lnTo>
                    <a:pt x="80212" y="208553"/>
                  </a:lnTo>
                  <a:lnTo>
                    <a:pt x="69518" y="193179"/>
                  </a:lnTo>
                  <a:lnTo>
                    <a:pt x="59491" y="167109"/>
                  </a:lnTo>
                  <a:lnTo>
                    <a:pt x="50801" y="141709"/>
                  </a:lnTo>
                  <a:lnTo>
                    <a:pt x="52807" y="132351"/>
                  </a:lnTo>
                  <a:lnTo>
                    <a:pt x="64170" y="115640"/>
                  </a:lnTo>
                  <a:lnTo>
                    <a:pt x="53475" y="74196"/>
                  </a:lnTo>
                  <a:lnTo>
                    <a:pt x="45454" y="45454"/>
                  </a:lnTo>
                  <a:lnTo>
                    <a:pt x="26737" y="18048"/>
                  </a:lnTo>
                  <a:lnTo>
                    <a:pt x="30748" y="10027"/>
                  </a:lnTo>
                  <a:lnTo>
                    <a:pt x="46122" y="4010"/>
                  </a:lnTo>
                  <a:lnTo>
                    <a:pt x="57485" y="4679"/>
                  </a:lnTo>
                  <a:lnTo>
                    <a:pt x="70854" y="0"/>
                  </a:lnTo>
                  <a:lnTo>
                    <a:pt x="182484" y="668"/>
                  </a:lnTo>
                  <a:lnTo>
                    <a:pt x="191173" y="32085"/>
                  </a:lnTo>
                  <a:lnTo>
                    <a:pt x="201868" y="58154"/>
                  </a:lnTo>
                  <a:lnTo>
                    <a:pt x="210558" y="72191"/>
                  </a:lnTo>
                  <a:lnTo>
                    <a:pt x="224595" y="94250"/>
                  </a:lnTo>
                  <a:lnTo>
                    <a:pt x="249996" y="90907"/>
                  </a:lnTo>
                  <a:lnTo>
                    <a:pt x="262027" y="84892"/>
                  </a:lnTo>
                  <a:lnTo>
                    <a:pt x="282749" y="90907"/>
                  </a:lnTo>
                  <a:lnTo>
                    <a:pt x="288765" y="80212"/>
                  </a:lnTo>
                  <a:lnTo>
                    <a:pt x="298791" y="55480"/>
                  </a:lnTo>
                  <a:lnTo>
                    <a:pt x="322187" y="53475"/>
                  </a:lnTo>
                  <a:lnTo>
                    <a:pt x="324192" y="46122"/>
                  </a:lnTo>
                  <a:lnTo>
                    <a:pt x="343577" y="46122"/>
                  </a:lnTo>
                  <a:lnTo>
                    <a:pt x="340235" y="61496"/>
                  </a:lnTo>
                  <a:lnTo>
                    <a:pt x="385688" y="60828"/>
                  </a:lnTo>
                  <a:lnTo>
                    <a:pt x="386357" y="88234"/>
                  </a:lnTo>
                  <a:lnTo>
                    <a:pt x="393710" y="104276"/>
                  </a:lnTo>
                  <a:lnTo>
                    <a:pt x="387694" y="130345"/>
                  </a:lnTo>
                  <a:lnTo>
                    <a:pt x="390368" y="157083"/>
                  </a:lnTo>
                  <a:lnTo>
                    <a:pt x="402399" y="173125"/>
                  </a:lnTo>
                  <a:lnTo>
                    <a:pt x="399726" y="223927"/>
                  </a:lnTo>
                  <a:lnTo>
                    <a:pt x="409083" y="219916"/>
                  </a:lnTo>
                  <a:lnTo>
                    <a:pt x="425126" y="221253"/>
                  </a:lnTo>
                  <a:lnTo>
                    <a:pt x="448521" y="214568"/>
                  </a:lnTo>
                  <a:lnTo>
                    <a:pt x="465901" y="217242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6">
              <a:extLst>
                <a:ext uri="{FF2B5EF4-FFF2-40B4-BE49-F238E27FC236}">
                  <a16:creationId xmlns:a16="http://schemas.microsoft.com/office/drawing/2014/main" id="{472D7D68-09EC-0638-A805-9CC1D68B2072}"/>
                </a:ext>
              </a:extLst>
            </p:cNvPr>
            <p:cNvSpPr/>
            <p:nvPr/>
          </p:nvSpPr>
          <p:spPr>
            <a:xfrm>
              <a:off x="5867245" y="4051278"/>
              <a:ext cx="40774" cy="58154"/>
            </a:xfrm>
            <a:custGeom>
              <a:avLst/>
              <a:gdLst>
                <a:gd name="connsiteX0" fmla="*/ 10027 w 40774"/>
                <a:gd name="connsiteY0" fmla="*/ 58154 h 58154"/>
                <a:gd name="connsiteX1" fmla="*/ 0 w 40774"/>
                <a:gd name="connsiteY1" fmla="*/ 26069 h 58154"/>
                <a:gd name="connsiteX2" fmla="*/ 15374 w 40774"/>
                <a:gd name="connsiteY2" fmla="*/ 7353 h 58154"/>
                <a:gd name="connsiteX3" fmla="*/ 26737 w 40774"/>
                <a:gd name="connsiteY3" fmla="*/ 0 h 58154"/>
                <a:gd name="connsiteX4" fmla="*/ 40775 w 40774"/>
                <a:gd name="connsiteY4" fmla="*/ 14706 h 58154"/>
                <a:gd name="connsiteX5" fmla="*/ 27406 w 40774"/>
                <a:gd name="connsiteY5" fmla="*/ 24064 h 58154"/>
                <a:gd name="connsiteX6" fmla="*/ 20721 w 40774"/>
                <a:gd name="connsiteY6" fmla="*/ 34759 h 58154"/>
                <a:gd name="connsiteX7" fmla="*/ 19384 w 40774"/>
                <a:gd name="connsiteY7" fmla="*/ 53475 h 58154"/>
                <a:gd name="connsiteX8" fmla="*/ 10027 w 40774"/>
                <a:gd name="connsiteY8" fmla="*/ 58154 h 5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74" h="58154">
                  <a:moveTo>
                    <a:pt x="10027" y="58154"/>
                  </a:moveTo>
                  <a:lnTo>
                    <a:pt x="0" y="26069"/>
                  </a:lnTo>
                  <a:lnTo>
                    <a:pt x="15374" y="7353"/>
                  </a:lnTo>
                  <a:lnTo>
                    <a:pt x="26737" y="0"/>
                  </a:lnTo>
                  <a:lnTo>
                    <a:pt x="40775" y="14706"/>
                  </a:lnTo>
                  <a:lnTo>
                    <a:pt x="27406" y="24064"/>
                  </a:lnTo>
                  <a:lnTo>
                    <a:pt x="20721" y="34759"/>
                  </a:lnTo>
                  <a:lnTo>
                    <a:pt x="19384" y="53475"/>
                  </a:lnTo>
                  <a:lnTo>
                    <a:pt x="10027" y="58154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7">
              <a:extLst>
                <a:ext uri="{FF2B5EF4-FFF2-40B4-BE49-F238E27FC236}">
                  <a16:creationId xmlns:a16="http://schemas.microsoft.com/office/drawing/2014/main" id="{DE4215A0-ACD2-DCE4-7B0C-E7E421D55216}"/>
                </a:ext>
              </a:extLst>
            </p:cNvPr>
            <p:cNvSpPr/>
            <p:nvPr/>
          </p:nvSpPr>
          <p:spPr>
            <a:xfrm>
              <a:off x="6083149" y="2030592"/>
              <a:ext cx="64838" cy="130345"/>
            </a:xfrm>
            <a:custGeom>
              <a:avLst/>
              <a:gdLst>
                <a:gd name="connsiteX0" fmla="*/ 12700 w 64838"/>
                <a:gd name="connsiteY0" fmla="*/ 0 h 130345"/>
                <a:gd name="connsiteX1" fmla="*/ 15374 w 64838"/>
                <a:gd name="connsiteY1" fmla="*/ 8021 h 130345"/>
                <a:gd name="connsiteX2" fmla="*/ 24733 w 64838"/>
                <a:gd name="connsiteY2" fmla="*/ 4011 h 130345"/>
                <a:gd name="connsiteX3" fmla="*/ 32754 w 64838"/>
                <a:gd name="connsiteY3" fmla="*/ 15374 h 130345"/>
                <a:gd name="connsiteX4" fmla="*/ 41444 w 64838"/>
                <a:gd name="connsiteY4" fmla="*/ 20053 h 130345"/>
                <a:gd name="connsiteX5" fmla="*/ 45454 w 64838"/>
                <a:gd name="connsiteY5" fmla="*/ 35427 h 130345"/>
                <a:gd name="connsiteX6" fmla="*/ 42112 w 64838"/>
                <a:gd name="connsiteY6" fmla="*/ 50133 h 130345"/>
                <a:gd name="connsiteX7" fmla="*/ 48796 w 64838"/>
                <a:gd name="connsiteY7" fmla="*/ 68181 h 130345"/>
                <a:gd name="connsiteX8" fmla="*/ 64170 w 64838"/>
                <a:gd name="connsiteY8" fmla="*/ 78207 h 130345"/>
                <a:gd name="connsiteX9" fmla="*/ 64839 w 64838"/>
                <a:gd name="connsiteY9" fmla="*/ 89571 h 130345"/>
                <a:gd name="connsiteX10" fmla="*/ 53475 w 64838"/>
                <a:gd name="connsiteY10" fmla="*/ 95587 h 130345"/>
                <a:gd name="connsiteX11" fmla="*/ 52807 w 64838"/>
                <a:gd name="connsiteY11" fmla="*/ 109624 h 130345"/>
                <a:gd name="connsiteX12" fmla="*/ 38101 w 64838"/>
                <a:gd name="connsiteY12" fmla="*/ 130345 h 130345"/>
                <a:gd name="connsiteX13" fmla="*/ 32085 w 64838"/>
                <a:gd name="connsiteY13" fmla="*/ 127672 h 130345"/>
                <a:gd name="connsiteX14" fmla="*/ 30748 w 64838"/>
                <a:gd name="connsiteY14" fmla="*/ 118313 h 130345"/>
                <a:gd name="connsiteX15" fmla="*/ 10027 w 64838"/>
                <a:gd name="connsiteY15" fmla="*/ 103608 h 130345"/>
                <a:gd name="connsiteX16" fmla="*/ 5348 w 64838"/>
                <a:gd name="connsiteY16" fmla="*/ 83555 h 130345"/>
                <a:gd name="connsiteX17" fmla="*/ 6016 w 64838"/>
                <a:gd name="connsiteY17" fmla="*/ 54143 h 130345"/>
                <a:gd name="connsiteX18" fmla="*/ 9358 w 64838"/>
                <a:gd name="connsiteY18" fmla="*/ 41443 h 130345"/>
                <a:gd name="connsiteX19" fmla="*/ 3342 w 64838"/>
                <a:gd name="connsiteY19" fmla="*/ 34759 h 130345"/>
                <a:gd name="connsiteX20" fmla="*/ 0 w 64838"/>
                <a:gd name="connsiteY20" fmla="*/ 20722 h 130345"/>
                <a:gd name="connsiteX21" fmla="*/ 12700 w 64838"/>
                <a:gd name="connsiteY21" fmla="*/ 0 h 13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4838" h="130345">
                  <a:moveTo>
                    <a:pt x="12700" y="0"/>
                  </a:moveTo>
                  <a:lnTo>
                    <a:pt x="15374" y="8021"/>
                  </a:lnTo>
                  <a:lnTo>
                    <a:pt x="24733" y="4011"/>
                  </a:lnTo>
                  <a:lnTo>
                    <a:pt x="32754" y="15374"/>
                  </a:lnTo>
                  <a:lnTo>
                    <a:pt x="41444" y="20053"/>
                  </a:lnTo>
                  <a:lnTo>
                    <a:pt x="45454" y="35427"/>
                  </a:lnTo>
                  <a:lnTo>
                    <a:pt x="42112" y="50133"/>
                  </a:lnTo>
                  <a:lnTo>
                    <a:pt x="48796" y="68181"/>
                  </a:lnTo>
                  <a:lnTo>
                    <a:pt x="64170" y="78207"/>
                  </a:lnTo>
                  <a:lnTo>
                    <a:pt x="64839" y="89571"/>
                  </a:lnTo>
                  <a:lnTo>
                    <a:pt x="53475" y="95587"/>
                  </a:lnTo>
                  <a:lnTo>
                    <a:pt x="52807" y="109624"/>
                  </a:lnTo>
                  <a:lnTo>
                    <a:pt x="38101" y="130345"/>
                  </a:lnTo>
                  <a:lnTo>
                    <a:pt x="32085" y="127672"/>
                  </a:lnTo>
                  <a:lnTo>
                    <a:pt x="30748" y="118313"/>
                  </a:lnTo>
                  <a:lnTo>
                    <a:pt x="10027" y="103608"/>
                  </a:lnTo>
                  <a:lnTo>
                    <a:pt x="5348" y="83555"/>
                  </a:lnTo>
                  <a:lnTo>
                    <a:pt x="6016" y="54143"/>
                  </a:lnTo>
                  <a:lnTo>
                    <a:pt x="9358" y="41443"/>
                  </a:lnTo>
                  <a:lnTo>
                    <a:pt x="3342" y="34759"/>
                  </a:lnTo>
                  <a:lnTo>
                    <a:pt x="0" y="20722"/>
                  </a:lnTo>
                  <a:lnTo>
                    <a:pt x="12700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8">
              <a:extLst>
                <a:ext uri="{FF2B5EF4-FFF2-40B4-BE49-F238E27FC236}">
                  <a16:creationId xmlns:a16="http://schemas.microsoft.com/office/drawing/2014/main" id="{48E34AAF-C044-9074-C5AB-FBAD96349BB9}"/>
                </a:ext>
              </a:extLst>
            </p:cNvPr>
            <p:cNvSpPr/>
            <p:nvPr/>
          </p:nvSpPr>
          <p:spPr>
            <a:xfrm>
              <a:off x="7321764" y="2742478"/>
              <a:ext cx="174462" cy="153072"/>
            </a:xfrm>
            <a:custGeom>
              <a:avLst/>
              <a:gdLst>
                <a:gd name="connsiteX0" fmla="*/ 165772 w 174462"/>
                <a:gd name="connsiteY0" fmla="*/ 14706 h 153072"/>
                <a:gd name="connsiteX1" fmla="*/ 174462 w 174462"/>
                <a:gd name="connsiteY1" fmla="*/ 48796 h 153072"/>
                <a:gd name="connsiteX2" fmla="*/ 155745 w 174462"/>
                <a:gd name="connsiteY2" fmla="*/ 48796 h 153072"/>
                <a:gd name="connsiteX3" fmla="*/ 155745 w 174462"/>
                <a:gd name="connsiteY3" fmla="*/ 76870 h 153072"/>
                <a:gd name="connsiteX4" fmla="*/ 163099 w 174462"/>
                <a:gd name="connsiteY4" fmla="*/ 82886 h 153072"/>
                <a:gd name="connsiteX5" fmla="*/ 147056 w 174462"/>
                <a:gd name="connsiteY5" fmla="*/ 91576 h 153072"/>
                <a:gd name="connsiteX6" fmla="*/ 148393 w 174462"/>
                <a:gd name="connsiteY6" fmla="*/ 108955 h 153072"/>
                <a:gd name="connsiteX7" fmla="*/ 139704 w 174462"/>
                <a:gd name="connsiteY7" fmla="*/ 126335 h 153072"/>
                <a:gd name="connsiteX8" fmla="*/ 139704 w 174462"/>
                <a:gd name="connsiteY8" fmla="*/ 143714 h 153072"/>
                <a:gd name="connsiteX9" fmla="*/ 133019 w 174462"/>
                <a:gd name="connsiteY9" fmla="*/ 153072 h 153072"/>
                <a:gd name="connsiteX10" fmla="*/ 20053 w 174462"/>
                <a:gd name="connsiteY10" fmla="*/ 131682 h 153072"/>
                <a:gd name="connsiteX11" fmla="*/ 2005 w 174462"/>
                <a:gd name="connsiteY11" fmla="*/ 87565 h 153072"/>
                <a:gd name="connsiteX12" fmla="*/ 0 w 174462"/>
                <a:gd name="connsiteY12" fmla="*/ 78207 h 153072"/>
                <a:gd name="connsiteX13" fmla="*/ 6016 w 174462"/>
                <a:gd name="connsiteY13" fmla="*/ 75533 h 153072"/>
                <a:gd name="connsiteX14" fmla="*/ 8689 w 174462"/>
                <a:gd name="connsiteY14" fmla="*/ 87565 h 153072"/>
                <a:gd name="connsiteX15" fmla="*/ 36764 w 174462"/>
                <a:gd name="connsiteY15" fmla="*/ 80881 h 153072"/>
                <a:gd name="connsiteX16" fmla="*/ 67512 w 174462"/>
                <a:gd name="connsiteY16" fmla="*/ 82218 h 153072"/>
                <a:gd name="connsiteX17" fmla="*/ 90239 w 174462"/>
                <a:gd name="connsiteY17" fmla="*/ 83555 h 153072"/>
                <a:gd name="connsiteX18" fmla="*/ 112297 w 174462"/>
                <a:gd name="connsiteY18" fmla="*/ 54143 h 153072"/>
                <a:gd name="connsiteX19" fmla="*/ 137030 w 174462"/>
                <a:gd name="connsiteY19" fmla="*/ 26737 h 153072"/>
                <a:gd name="connsiteX20" fmla="*/ 157083 w 174462"/>
                <a:gd name="connsiteY20" fmla="*/ 0 h 153072"/>
                <a:gd name="connsiteX21" fmla="*/ 165772 w 174462"/>
                <a:gd name="connsiteY21" fmla="*/ 14706 h 15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4462" h="153072">
                  <a:moveTo>
                    <a:pt x="165772" y="14706"/>
                  </a:moveTo>
                  <a:lnTo>
                    <a:pt x="174462" y="48796"/>
                  </a:lnTo>
                  <a:lnTo>
                    <a:pt x="155745" y="48796"/>
                  </a:lnTo>
                  <a:lnTo>
                    <a:pt x="155745" y="76870"/>
                  </a:lnTo>
                  <a:lnTo>
                    <a:pt x="163099" y="82886"/>
                  </a:lnTo>
                  <a:lnTo>
                    <a:pt x="147056" y="91576"/>
                  </a:lnTo>
                  <a:lnTo>
                    <a:pt x="148393" y="108955"/>
                  </a:lnTo>
                  <a:lnTo>
                    <a:pt x="139704" y="126335"/>
                  </a:lnTo>
                  <a:lnTo>
                    <a:pt x="139704" y="143714"/>
                  </a:lnTo>
                  <a:lnTo>
                    <a:pt x="133019" y="153072"/>
                  </a:lnTo>
                  <a:lnTo>
                    <a:pt x="20053" y="131682"/>
                  </a:lnTo>
                  <a:lnTo>
                    <a:pt x="2005" y="87565"/>
                  </a:lnTo>
                  <a:lnTo>
                    <a:pt x="0" y="78207"/>
                  </a:lnTo>
                  <a:lnTo>
                    <a:pt x="6016" y="75533"/>
                  </a:lnTo>
                  <a:lnTo>
                    <a:pt x="8689" y="87565"/>
                  </a:lnTo>
                  <a:lnTo>
                    <a:pt x="36764" y="80881"/>
                  </a:lnTo>
                  <a:lnTo>
                    <a:pt x="67512" y="82218"/>
                  </a:lnTo>
                  <a:lnTo>
                    <a:pt x="90239" y="83555"/>
                  </a:lnTo>
                  <a:lnTo>
                    <a:pt x="112297" y="54143"/>
                  </a:lnTo>
                  <a:lnTo>
                    <a:pt x="137030" y="26737"/>
                  </a:lnTo>
                  <a:lnTo>
                    <a:pt x="157083" y="0"/>
                  </a:lnTo>
                  <a:lnTo>
                    <a:pt x="165772" y="14706"/>
                  </a:lnTo>
                  <a:close/>
                </a:path>
              </a:pathLst>
            </a:custGeom>
            <a:solidFill>
              <a:schemeClr val="tx2"/>
            </a:solidFill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9">
              <a:extLst>
                <a:ext uri="{FF2B5EF4-FFF2-40B4-BE49-F238E27FC236}">
                  <a16:creationId xmlns:a16="http://schemas.microsoft.com/office/drawing/2014/main" id="{49C9C37D-6E7F-245A-81FF-8E9FECF7CF7D}"/>
                </a:ext>
              </a:extLst>
            </p:cNvPr>
            <p:cNvSpPr/>
            <p:nvPr/>
          </p:nvSpPr>
          <p:spPr>
            <a:xfrm>
              <a:off x="3202184" y="6107392"/>
              <a:ext cx="150398" cy="106281"/>
            </a:xfrm>
            <a:custGeom>
              <a:avLst/>
              <a:gdLst>
                <a:gd name="connsiteX0" fmla="*/ 93581 w 150398"/>
                <a:gd name="connsiteY0" fmla="*/ 92244 h 106281"/>
                <a:gd name="connsiteX1" fmla="*/ 73528 w 150398"/>
                <a:gd name="connsiteY1" fmla="*/ 90907 h 106281"/>
                <a:gd name="connsiteX2" fmla="*/ 40106 w 150398"/>
                <a:gd name="connsiteY2" fmla="*/ 90907 h 106281"/>
                <a:gd name="connsiteX3" fmla="*/ 0 w 150398"/>
                <a:gd name="connsiteY3" fmla="*/ 0 h 106281"/>
                <a:gd name="connsiteX4" fmla="*/ 20722 w 150398"/>
                <a:gd name="connsiteY4" fmla="*/ 18716 h 106281"/>
                <a:gd name="connsiteX5" fmla="*/ 49465 w 150398"/>
                <a:gd name="connsiteY5" fmla="*/ 49464 h 106281"/>
                <a:gd name="connsiteX6" fmla="*/ 101603 w 150398"/>
                <a:gd name="connsiteY6" fmla="*/ 74196 h 106281"/>
                <a:gd name="connsiteX7" fmla="*/ 150398 w 150398"/>
                <a:gd name="connsiteY7" fmla="*/ 84223 h 106281"/>
                <a:gd name="connsiteX8" fmla="*/ 145051 w 150398"/>
                <a:gd name="connsiteY8" fmla="*/ 104276 h 106281"/>
                <a:gd name="connsiteX9" fmla="*/ 115640 w 150398"/>
                <a:gd name="connsiteY9" fmla="*/ 106281 h 106281"/>
                <a:gd name="connsiteX10" fmla="*/ 93581 w 150398"/>
                <a:gd name="connsiteY10" fmla="*/ 92244 h 106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0398" h="106281">
                  <a:moveTo>
                    <a:pt x="93581" y="92244"/>
                  </a:moveTo>
                  <a:lnTo>
                    <a:pt x="73528" y="90907"/>
                  </a:lnTo>
                  <a:lnTo>
                    <a:pt x="40106" y="90907"/>
                  </a:lnTo>
                  <a:lnTo>
                    <a:pt x="0" y="0"/>
                  </a:lnTo>
                  <a:lnTo>
                    <a:pt x="20722" y="18716"/>
                  </a:lnTo>
                  <a:lnTo>
                    <a:pt x="49465" y="49464"/>
                  </a:lnTo>
                  <a:lnTo>
                    <a:pt x="101603" y="74196"/>
                  </a:lnTo>
                  <a:lnTo>
                    <a:pt x="150398" y="84223"/>
                  </a:lnTo>
                  <a:lnTo>
                    <a:pt x="145051" y="104276"/>
                  </a:lnTo>
                  <a:lnTo>
                    <a:pt x="115640" y="106281"/>
                  </a:lnTo>
                  <a:lnTo>
                    <a:pt x="93581" y="92244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20">
              <a:extLst>
                <a:ext uri="{FF2B5EF4-FFF2-40B4-BE49-F238E27FC236}">
                  <a16:creationId xmlns:a16="http://schemas.microsoft.com/office/drawing/2014/main" id="{E18407C6-9030-3F09-47E2-E0045B4007EA}"/>
                </a:ext>
              </a:extLst>
            </p:cNvPr>
            <p:cNvSpPr/>
            <p:nvPr/>
          </p:nvSpPr>
          <p:spPr>
            <a:xfrm>
              <a:off x="2861281" y="4797923"/>
              <a:ext cx="585551" cy="1297436"/>
            </a:xfrm>
            <a:custGeom>
              <a:avLst/>
              <a:gdLst>
                <a:gd name="connsiteX0" fmla="*/ 230611 w 585551"/>
                <a:gd name="connsiteY0" fmla="*/ 18048 h 1297436"/>
                <a:gd name="connsiteX1" fmla="*/ 306145 w 585551"/>
                <a:gd name="connsiteY1" fmla="*/ 87565 h 1297436"/>
                <a:gd name="connsiteX2" fmla="*/ 336893 w 585551"/>
                <a:gd name="connsiteY2" fmla="*/ 94250 h 1297436"/>
                <a:gd name="connsiteX3" fmla="*/ 385689 w 585551"/>
                <a:gd name="connsiteY3" fmla="*/ 126335 h 1297436"/>
                <a:gd name="connsiteX4" fmla="*/ 425126 w 585551"/>
                <a:gd name="connsiteY4" fmla="*/ 143046 h 1297436"/>
                <a:gd name="connsiteX5" fmla="*/ 432479 w 585551"/>
                <a:gd name="connsiteY5" fmla="*/ 161762 h 1297436"/>
                <a:gd name="connsiteX6" fmla="*/ 404405 w 585551"/>
                <a:gd name="connsiteY6" fmla="*/ 227269 h 1297436"/>
                <a:gd name="connsiteX7" fmla="*/ 443174 w 585551"/>
                <a:gd name="connsiteY7" fmla="*/ 238632 h 1297436"/>
                <a:gd name="connsiteX8" fmla="*/ 485286 w 585551"/>
                <a:gd name="connsiteY8" fmla="*/ 245317 h 1297436"/>
                <a:gd name="connsiteX9" fmla="*/ 513360 w 585551"/>
                <a:gd name="connsiteY9" fmla="*/ 238632 h 1297436"/>
                <a:gd name="connsiteX10" fmla="*/ 542103 w 585551"/>
                <a:gd name="connsiteY10" fmla="*/ 205210 h 1297436"/>
                <a:gd name="connsiteX11" fmla="*/ 544108 w 585551"/>
                <a:gd name="connsiteY11" fmla="*/ 167778 h 1297436"/>
                <a:gd name="connsiteX12" fmla="*/ 561487 w 585551"/>
                <a:gd name="connsiteY12" fmla="*/ 159088 h 1297436"/>
                <a:gd name="connsiteX13" fmla="*/ 582878 w 585551"/>
                <a:gd name="connsiteY13" fmla="*/ 184489 h 1297436"/>
                <a:gd name="connsiteX14" fmla="*/ 585551 w 585551"/>
                <a:gd name="connsiteY14" fmla="*/ 218579 h 1297436"/>
                <a:gd name="connsiteX15" fmla="*/ 557477 w 585551"/>
                <a:gd name="connsiteY15" fmla="*/ 241974 h 1297436"/>
                <a:gd name="connsiteX16" fmla="*/ 535419 w 585551"/>
                <a:gd name="connsiteY16" fmla="*/ 259354 h 1297436"/>
                <a:gd name="connsiteX17" fmla="*/ 499992 w 585551"/>
                <a:gd name="connsiteY17" fmla="*/ 301465 h 1297436"/>
                <a:gd name="connsiteX18" fmla="*/ 459885 w 585551"/>
                <a:gd name="connsiteY18" fmla="*/ 359619 h 1297436"/>
                <a:gd name="connsiteX19" fmla="*/ 456543 w 585551"/>
                <a:gd name="connsiteY19" fmla="*/ 394378 h 1297436"/>
                <a:gd name="connsiteX20" fmla="*/ 453869 w 585551"/>
                <a:gd name="connsiteY20" fmla="*/ 438495 h 1297436"/>
                <a:gd name="connsiteX21" fmla="*/ 461891 w 585551"/>
                <a:gd name="connsiteY21" fmla="*/ 481275 h 1297436"/>
                <a:gd name="connsiteX22" fmla="*/ 455874 w 585551"/>
                <a:gd name="connsiteY22" fmla="*/ 490633 h 1297436"/>
                <a:gd name="connsiteX23" fmla="*/ 458548 w 585551"/>
                <a:gd name="connsiteY23" fmla="*/ 518039 h 1297436"/>
                <a:gd name="connsiteX24" fmla="*/ 460554 w 585551"/>
                <a:gd name="connsiteY24" fmla="*/ 540766 h 1297436"/>
                <a:gd name="connsiteX25" fmla="*/ 512692 w 585551"/>
                <a:gd name="connsiteY25" fmla="*/ 577530 h 1297436"/>
                <a:gd name="connsiteX26" fmla="*/ 514029 w 585551"/>
                <a:gd name="connsiteY26" fmla="*/ 606941 h 1297436"/>
                <a:gd name="connsiteX27" fmla="*/ 540098 w 585551"/>
                <a:gd name="connsiteY27" fmla="*/ 625657 h 1297436"/>
                <a:gd name="connsiteX28" fmla="*/ 542103 w 585551"/>
                <a:gd name="connsiteY28" fmla="*/ 646379 h 1297436"/>
                <a:gd name="connsiteX29" fmla="*/ 520045 w 585551"/>
                <a:gd name="connsiteY29" fmla="*/ 701191 h 1297436"/>
                <a:gd name="connsiteX30" fmla="*/ 473254 w 585551"/>
                <a:gd name="connsiteY30" fmla="*/ 724586 h 1297436"/>
                <a:gd name="connsiteX31" fmla="*/ 405073 w 585551"/>
                <a:gd name="connsiteY31" fmla="*/ 733276 h 1297436"/>
                <a:gd name="connsiteX32" fmla="*/ 364967 w 585551"/>
                <a:gd name="connsiteY32" fmla="*/ 728597 h 1297436"/>
                <a:gd name="connsiteX33" fmla="*/ 379004 w 585551"/>
                <a:gd name="connsiteY33" fmla="*/ 754666 h 1297436"/>
                <a:gd name="connsiteX34" fmla="*/ 379673 w 585551"/>
                <a:gd name="connsiteY34" fmla="*/ 786082 h 1297436"/>
                <a:gd name="connsiteX35" fmla="*/ 391705 w 585551"/>
                <a:gd name="connsiteY35" fmla="*/ 807472 h 1297436"/>
                <a:gd name="connsiteX36" fmla="*/ 374994 w 585551"/>
                <a:gd name="connsiteY36" fmla="*/ 822846 h 1297436"/>
                <a:gd name="connsiteX37" fmla="*/ 340903 w 585551"/>
                <a:gd name="connsiteY37" fmla="*/ 828862 h 1297436"/>
                <a:gd name="connsiteX38" fmla="*/ 303471 w 585551"/>
                <a:gd name="connsiteY38" fmla="*/ 812820 h 1297436"/>
                <a:gd name="connsiteX39" fmla="*/ 293444 w 585551"/>
                <a:gd name="connsiteY39" fmla="*/ 824183 h 1297436"/>
                <a:gd name="connsiteX40" fmla="*/ 310155 w 585551"/>
                <a:gd name="connsiteY40" fmla="*/ 866295 h 1297436"/>
                <a:gd name="connsiteX41" fmla="*/ 336893 w 585551"/>
                <a:gd name="connsiteY41" fmla="*/ 878995 h 1297436"/>
                <a:gd name="connsiteX42" fmla="*/ 352267 w 585551"/>
                <a:gd name="connsiteY42" fmla="*/ 865627 h 1297436"/>
                <a:gd name="connsiteX43" fmla="*/ 368978 w 585551"/>
                <a:gd name="connsiteY43" fmla="*/ 887685 h 1297436"/>
                <a:gd name="connsiteX44" fmla="*/ 340903 w 585551"/>
                <a:gd name="connsiteY44" fmla="*/ 901054 h 1297436"/>
                <a:gd name="connsiteX45" fmla="*/ 321519 w 585551"/>
                <a:gd name="connsiteY45" fmla="*/ 927791 h 1297436"/>
                <a:gd name="connsiteX46" fmla="*/ 329540 w 585551"/>
                <a:gd name="connsiteY46" fmla="*/ 969903 h 1297436"/>
                <a:gd name="connsiteX47" fmla="*/ 328871 w 585551"/>
                <a:gd name="connsiteY47" fmla="*/ 992630 h 1297436"/>
                <a:gd name="connsiteX48" fmla="*/ 296786 w 585551"/>
                <a:gd name="connsiteY48" fmla="*/ 992630 h 1297436"/>
                <a:gd name="connsiteX49" fmla="*/ 276733 w 585551"/>
                <a:gd name="connsiteY49" fmla="*/ 1014020 h 1297436"/>
                <a:gd name="connsiteX50" fmla="*/ 277402 w 585551"/>
                <a:gd name="connsiteY50" fmla="*/ 1046105 h 1297436"/>
                <a:gd name="connsiteX51" fmla="*/ 320850 w 585551"/>
                <a:gd name="connsiteY51" fmla="*/ 1076853 h 1297436"/>
                <a:gd name="connsiteX52" fmla="*/ 355609 w 585551"/>
                <a:gd name="connsiteY52" fmla="*/ 1084874 h 1297436"/>
                <a:gd name="connsiteX53" fmla="*/ 356946 w 585551"/>
                <a:gd name="connsiteY53" fmla="*/ 1122975 h 1297436"/>
                <a:gd name="connsiteX54" fmla="*/ 326198 w 585551"/>
                <a:gd name="connsiteY54" fmla="*/ 1146370 h 1297436"/>
                <a:gd name="connsiteX55" fmla="*/ 322187 w 585551"/>
                <a:gd name="connsiteY55" fmla="*/ 1195166 h 1297436"/>
                <a:gd name="connsiteX56" fmla="*/ 298792 w 585551"/>
                <a:gd name="connsiteY56" fmla="*/ 1211209 h 1297436"/>
                <a:gd name="connsiteX57" fmla="*/ 292776 w 585551"/>
                <a:gd name="connsiteY57" fmla="*/ 1230593 h 1297436"/>
                <a:gd name="connsiteX58" fmla="*/ 320850 w 585551"/>
                <a:gd name="connsiteY58" fmla="*/ 1274042 h 1297436"/>
                <a:gd name="connsiteX59" fmla="*/ 351598 w 585551"/>
                <a:gd name="connsiteY59" fmla="*/ 1297437 h 1297436"/>
                <a:gd name="connsiteX60" fmla="*/ 337561 w 585551"/>
                <a:gd name="connsiteY60" fmla="*/ 1295432 h 1297436"/>
                <a:gd name="connsiteX61" fmla="*/ 304808 w 585551"/>
                <a:gd name="connsiteY61" fmla="*/ 1288747 h 1297436"/>
                <a:gd name="connsiteX62" fmla="*/ 223927 w 585551"/>
                <a:gd name="connsiteY62" fmla="*/ 1283400 h 1297436"/>
                <a:gd name="connsiteX63" fmla="*/ 200531 w 585551"/>
                <a:gd name="connsiteY63" fmla="*/ 1259336 h 1297436"/>
                <a:gd name="connsiteX64" fmla="*/ 187831 w 585551"/>
                <a:gd name="connsiteY64" fmla="*/ 1228588 h 1297436"/>
                <a:gd name="connsiteX65" fmla="*/ 167109 w 585551"/>
                <a:gd name="connsiteY65" fmla="*/ 1231262 h 1297436"/>
                <a:gd name="connsiteX66" fmla="*/ 149730 w 585551"/>
                <a:gd name="connsiteY66" fmla="*/ 1215888 h 1297436"/>
                <a:gd name="connsiteX67" fmla="*/ 129009 w 585551"/>
                <a:gd name="connsiteY67" fmla="*/ 1172440 h 1297436"/>
                <a:gd name="connsiteX68" fmla="*/ 147056 w 585551"/>
                <a:gd name="connsiteY68" fmla="*/ 1153723 h 1297436"/>
                <a:gd name="connsiteX69" fmla="*/ 147725 w 585551"/>
                <a:gd name="connsiteY69" fmla="*/ 1127654 h 1297436"/>
                <a:gd name="connsiteX70" fmla="*/ 135693 w 585551"/>
                <a:gd name="connsiteY70" fmla="*/ 1106264 h 1297436"/>
                <a:gd name="connsiteX71" fmla="*/ 140372 w 585551"/>
                <a:gd name="connsiteY71" fmla="*/ 1070168 h 1297436"/>
                <a:gd name="connsiteX72" fmla="*/ 133019 w 585551"/>
                <a:gd name="connsiteY72" fmla="*/ 1014688 h 1297436"/>
                <a:gd name="connsiteX73" fmla="*/ 120987 w 585551"/>
                <a:gd name="connsiteY73" fmla="*/ 989956 h 1297436"/>
                <a:gd name="connsiteX74" fmla="*/ 133019 w 585551"/>
                <a:gd name="connsiteY74" fmla="*/ 981935 h 1297436"/>
                <a:gd name="connsiteX75" fmla="*/ 123661 w 585551"/>
                <a:gd name="connsiteY75" fmla="*/ 965892 h 1297436"/>
                <a:gd name="connsiteX76" fmla="*/ 104945 w 585551"/>
                <a:gd name="connsiteY76" fmla="*/ 957871 h 1297436"/>
                <a:gd name="connsiteX77" fmla="*/ 110292 w 585551"/>
                <a:gd name="connsiteY77" fmla="*/ 939823 h 1297436"/>
                <a:gd name="connsiteX78" fmla="*/ 89571 w 585551"/>
                <a:gd name="connsiteY78" fmla="*/ 923781 h 1297436"/>
                <a:gd name="connsiteX79" fmla="*/ 64839 w 585551"/>
                <a:gd name="connsiteY79" fmla="*/ 874985 h 1297436"/>
                <a:gd name="connsiteX80" fmla="*/ 76202 w 585551"/>
                <a:gd name="connsiteY80" fmla="*/ 866295 h 1297436"/>
                <a:gd name="connsiteX81" fmla="*/ 54144 w 585551"/>
                <a:gd name="connsiteY81" fmla="*/ 814157 h 1297436"/>
                <a:gd name="connsiteX82" fmla="*/ 48796 w 585551"/>
                <a:gd name="connsiteY82" fmla="*/ 770708 h 1297436"/>
                <a:gd name="connsiteX83" fmla="*/ 47459 w 585551"/>
                <a:gd name="connsiteY83" fmla="*/ 732607 h 1297436"/>
                <a:gd name="connsiteX84" fmla="*/ 64170 w 585551"/>
                <a:gd name="connsiteY84" fmla="*/ 717233 h 1297436"/>
                <a:gd name="connsiteX85" fmla="*/ 42112 w 585551"/>
                <a:gd name="connsiteY85" fmla="*/ 675122 h 1297436"/>
                <a:gd name="connsiteX86" fmla="*/ 31417 w 585551"/>
                <a:gd name="connsiteY86" fmla="*/ 636353 h 1297436"/>
                <a:gd name="connsiteX87" fmla="*/ 51470 w 585551"/>
                <a:gd name="connsiteY87" fmla="*/ 608278 h 1297436"/>
                <a:gd name="connsiteX88" fmla="*/ 42112 w 585551"/>
                <a:gd name="connsiteY88" fmla="*/ 572182 h 1297436"/>
                <a:gd name="connsiteX89" fmla="*/ 52807 w 585551"/>
                <a:gd name="connsiteY89" fmla="*/ 530740 h 1297436"/>
                <a:gd name="connsiteX90" fmla="*/ 43448 w 585551"/>
                <a:gd name="connsiteY90" fmla="*/ 491302 h 1297436"/>
                <a:gd name="connsiteX91" fmla="*/ 32754 w 585551"/>
                <a:gd name="connsiteY91" fmla="*/ 483280 h 1297436"/>
                <a:gd name="connsiteX92" fmla="*/ 0 w 585551"/>
                <a:gd name="connsiteY92" fmla="*/ 409084 h 1297436"/>
                <a:gd name="connsiteX93" fmla="*/ 14037 w 585551"/>
                <a:gd name="connsiteY93" fmla="*/ 364967 h 1297436"/>
                <a:gd name="connsiteX94" fmla="*/ 2674 w 585551"/>
                <a:gd name="connsiteY94" fmla="*/ 323524 h 1297436"/>
                <a:gd name="connsiteX95" fmla="*/ 8690 w 585551"/>
                <a:gd name="connsiteY95" fmla="*/ 284086 h 1297436"/>
                <a:gd name="connsiteX96" fmla="*/ 26069 w 585551"/>
                <a:gd name="connsiteY96" fmla="*/ 243980 h 1297436"/>
                <a:gd name="connsiteX97" fmla="*/ 48128 w 585551"/>
                <a:gd name="connsiteY97" fmla="*/ 217242 h 1297436"/>
                <a:gd name="connsiteX98" fmla="*/ 34759 w 585551"/>
                <a:gd name="connsiteY98" fmla="*/ 200531 h 1297436"/>
                <a:gd name="connsiteX99" fmla="*/ 40106 w 585551"/>
                <a:gd name="connsiteY99" fmla="*/ 186494 h 1297436"/>
                <a:gd name="connsiteX100" fmla="*/ 29411 w 585551"/>
                <a:gd name="connsiteY100" fmla="*/ 114971 h 1297436"/>
                <a:gd name="connsiteX101" fmla="*/ 66844 w 585551"/>
                <a:gd name="connsiteY101" fmla="*/ 94250 h 1297436"/>
                <a:gd name="connsiteX102" fmla="*/ 74865 w 585551"/>
                <a:gd name="connsiteY102" fmla="*/ 49465 h 1297436"/>
                <a:gd name="connsiteX103" fmla="*/ 68849 w 585551"/>
                <a:gd name="connsiteY103" fmla="*/ 38769 h 1297436"/>
                <a:gd name="connsiteX104" fmla="*/ 95587 w 585551"/>
                <a:gd name="connsiteY104" fmla="*/ 0 h 1297436"/>
                <a:gd name="connsiteX105" fmla="*/ 145720 w 585551"/>
                <a:gd name="connsiteY105" fmla="*/ 10695 h 1297436"/>
                <a:gd name="connsiteX106" fmla="*/ 170452 w 585551"/>
                <a:gd name="connsiteY106" fmla="*/ 41443 h 1297436"/>
                <a:gd name="connsiteX107" fmla="*/ 181147 w 585551"/>
                <a:gd name="connsiteY107" fmla="*/ 6684 h 1297436"/>
                <a:gd name="connsiteX108" fmla="*/ 223927 w 585551"/>
                <a:gd name="connsiteY108" fmla="*/ 8690 h 1297436"/>
                <a:gd name="connsiteX109" fmla="*/ 230611 w 585551"/>
                <a:gd name="connsiteY109" fmla="*/ 18048 h 129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585551" h="1297436">
                  <a:moveTo>
                    <a:pt x="230611" y="18048"/>
                  </a:moveTo>
                  <a:lnTo>
                    <a:pt x="306145" y="87565"/>
                  </a:lnTo>
                  <a:lnTo>
                    <a:pt x="336893" y="94250"/>
                  </a:lnTo>
                  <a:lnTo>
                    <a:pt x="385689" y="126335"/>
                  </a:lnTo>
                  <a:lnTo>
                    <a:pt x="425126" y="143046"/>
                  </a:lnTo>
                  <a:lnTo>
                    <a:pt x="432479" y="161762"/>
                  </a:lnTo>
                  <a:lnTo>
                    <a:pt x="404405" y="227269"/>
                  </a:lnTo>
                  <a:lnTo>
                    <a:pt x="443174" y="238632"/>
                  </a:lnTo>
                  <a:lnTo>
                    <a:pt x="485286" y="245317"/>
                  </a:lnTo>
                  <a:lnTo>
                    <a:pt x="513360" y="238632"/>
                  </a:lnTo>
                  <a:lnTo>
                    <a:pt x="542103" y="205210"/>
                  </a:lnTo>
                  <a:lnTo>
                    <a:pt x="544108" y="167778"/>
                  </a:lnTo>
                  <a:lnTo>
                    <a:pt x="561487" y="159088"/>
                  </a:lnTo>
                  <a:lnTo>
                    <a:pt x="582878" y="184489"/>
                  </a:lnTo>
                  <a:lnTo>
                    <a:pt x="585551" y="218579"/>
                  </a:lnTo>
                  <a:lnTo>
                    <a:pt x="557477" y="241974"/>
                  </a:lnTo>
                  <a:lnTo>
                    <a:pt x="535419" y="259354"/>
                  </a:lnTo>
                  <a:lnTo>
                    <a:pt x="499992" y="301465"/>
                  </a:lnTo>
                  <a:lnTo>
                    <a:pt x="459885" y="359619"/>
                  </a:lnTo>
                  <a:lnTo>
                    <a:pt x="456543" y="394378"/>
                  </a:lnTo>
                  <a:lnTo>
                    <a:pt x="453869" y="438495"/>
                  </a:lnTo>
                  <a:lnTo>
                    <a:pt x="461891" y="481275"/>
                  </a:lnTo>
                  <a:lnTo>
                    <a:pt x="455874" y="490633"/>
                  </a:lnTo>
                  <a:lnTo>
                    <a:pt x="458548" y="518039"/>
                  </a:lnTo>
                  <a:lnTo>
                    <a:pt x="460554" y="540766"/>
                  </a:lnTo>
                  <a:lnTo>
                    <a:pt x="512692" y="577530"/>
                  </a:lnTo>
                  <a:lnTo>
                    <a:pt x="514029" y="606941"/>
                  </a:lnTo>
                  <a:lnTo>
                    <a:pt x="540098" y="625657"/>
                  </a:lnTo>
                  <a:lnTo>
                    <a:pt x="542103" y="646379"/>
                  </a:lnTo>
                  <a:lnTo>
                    <a:pt x="520045" y="701191"/>
                  </a:lnTo>
                  <a:lnTo>
                    <a:pt x="473254" y="724586"/>
                  </a:lnTo>
                  <a:lnTo>
                    <a:pt x="405073" y="733276"/>
                  </a:lnTo>
                  <a:lnTo>
                    <a:pt x="364967" y="728597"/>
                  </a:lnTo>
                  <a:lnTo>
                    <a:pt x="379004" y="754666"/>
                  </a:lnTo>
                  <a:lnTo>
                    <a:pt x="379673" y="786082"/>
                  </a:lnTo>
                  <a:lnTo>
                    <a:pt x="391705" y="807472"/>
                  </a:lnTo>
                  <a:lnTo>
                    <a:pt x="374994" y="822846"/>
                  </a:lnTo>
                  <a:lnTo>
                    <a:pt x="340903" y="828862"/>
                  </a:lnTo>
                  <a:lnTo>
                    <a:pt x="303471" y="812820"/>
                  </a:lnTo>
                  <a:lnTo>
                    <a:pt x="293444" y="824183"/>
                  </a:lnTo>
                  <a:lnTo>
                    <a:pt x="310155" y="866295"/>
                  </a:lnTo>
                  <a:lnTo>
                    <a:pt x="336893" y="878995"/>
                  </a:lnTo>
                  <a:lnTo>
                    <a:pt x="352267" y="865627"/>
                  </a:lnTo>
                  <a:lnTo>
                    <a:pt x="368978" y="887685"/>
                  </a:lnTo>
                  <a:lnTo>
                    <a:pt x="340903" y="901054"/>
                  </a:lnTo>
                  <a:lnTo>
                    <a:pt x="321519" y="927791"/>
                  </a:lnTo>
                  <a:lnTo>
                    <a:pt x="329540" y="969903"/>
                  </a:lnTo>
                  <a:lnTo>
                    <a:pt x="328871" y="992630"/>
                  </a:lnTo>
                  <a:lnTo>
                    <a:pt x="296786" y="992630"/>
                  </a:lnTo>
                  <a:lnTo>
                    <a:pt x="276733" y="1014020"/>
                  </a:lnTo>
                  <a:lnTo>
                    <a:pt x="277402" y="1046105"/>
                  </a:lnTo>
                  <a:lnTo>
                    <a:pt x="320850" y="1076853"/>
                  </a:lnTo>
                  <a:lnTo>
                    <a:pt x="355609" y="1084874"/>
                  </a:lnTo>
                  <a:lnTo>
                    <a:pt x="356946" y="1122975"/>
                  </a:lnTo>
                  <a:lnTo>
                    <a:pt x="326198" y="1146370"/>
                  </a:lnTo>
                  <a:lnTo>
                    <a:pt x="322187" y="1195166"/>
                  </a:lnTo>
                  <a:lnTo>
                    <a:pt x="298792" y="1211209"/>
                  </a:lnTo>
                  <a:lnTo>
                    <a:pt x="292776" y="1230593"/>
                  </a:lnTo>
                  <a:lnTo>
                    <a:pt x="320850" y="1274042"/>
                  </a:lnTo>
                  <a:lnTo>
                    <a:pt x="351598" y="1297437"/>
                  </a:lnTo>
                  <a:lnTo>
                    <a:pt x="337561" y="1295432"/>
                  </a:lnTo>
                  <a:lnTo>
                    <a:pt x="304808" y="1288747"/>
                  </a:lnTo>
                  <a:lnTo>
                    <a:pt x="223927" y="1283400"/>
                  </a:lnTo>
                  <a:lnTo>
                    <a:pt x="200531" y="1259336"/>
                  </a:lnTo>
                  <a:lnTo>
                    <a:pt x="187831" y="1228588"/>
                  </a:lnTo>
                  <a:lnTo>
                    <a:pt x="167109" y="1231262"/>
                  </a:lnTo>
                  <a:lnTo>
                    <a:pt x="149730" y="1215888"/>
                  </a:lnTo>
                  <a:lnTo>
                    <a:pt x="129009" y="1172440"/>
                  </a:lnTo>
                  <a:lnTo>
                    <a:pt x="147056" y="1153723"/>
                  </a:lnTo>
                  <a:lnTo>
                    <a:pt x="147725" y="1127654"/>
                  </a:lnTo>
                  <a:lnTo>
                    <a:pt x="135693" y="1106264"/>
                  </a:lnTo>
                  <a:lnTo>
                    <a:pt x="140372" y="1070168"/>
                  </a:lnTo>
                  <a:lnTo>
                    <a:pt x="133019" y="1014688"/>
                  </a:lnTo>
                  <a:lnTo>
                    <a:pt x="120987" y="989956"/>
                  </a:lnTo>
                  <a:lnTo>
                    <a:pt x="133019" y="981935"/>
                  </a:lnTo>
                  <a:lnTo>
                    <a:pt x="123661" y="965892"/>
                  </a:lnTo>
                  <a:lnTo>
                    <a:pt x="104945" y="957871"/>
                  </a:lnTo>
                  <a:lnTo>
                    <a:pt x="110292" y="939823"/>
                  </a:lnTo>
                  <a:lnTo>
                    <a:pt x="89571" y="923781"/>
                  </a:lnTo>
                  <a:lnTo>
                    <a:pt x="64839" y="874985"/>
                  </a:lnTo>
                  <a:lnTo>
                    <a:pt x="76202" y="866295"/>
                  </a:lnTo>
                  <a:lnTo>
                    <a:pt x="54144" y="814157"/>
                  </a:lnTo>
                  <a:lnTo>
                    <a:pt x="48796" y="770708"/>
                  </a:lnTo>
                  <a:lnTo>
                    <a:pt x="47459" y="732607"/>
                  </a:lnTo>
                  <a:lnTo>
                    <a:pt x="64170" y="717233"/>
                  </a:lnTo>
                  <a:lnTo>
                    <a:pt x="42112" y="675122"/>
                  </a:lnTo>
                  <a:lnTo>
                    <a:pt x="31417" y="636353"/>
                  </a:lnTo>
                  <a:lnTo>
                    <a:pt x="51470" y="608278"/>
                  </a:lnTo>
                  <a:lnTo>
                    <a:pt x="42112" y="572182"/>
                  </a:lnTo>
                  <a:lnTo>
                    <a:pt x="52807" y="530740"/>
                  </a:lnTo>
                  <a:lnTo>
                    <a:pt x="43448" y="491302"/>
                  </a:lnTo>
                  <a:lnTo>
                    <a:pt x="32754" y="483280"/>
                  </a:lnTo>
                  <a:lnTo>
                    <a:pt x="0" y="409084"/>
                  </a:lnTo>
                  <a:lnTo>
                    <a:pt x="14037" y="364967"/>
                  </a:lnTo>
                  <a:lnTo>
                    <a:pt x="2674" y="323524"/>
                  </a:lnTo>
                  <a:lnTo>
                    <a:pt x="8690" y="284086"/>
                  </a:lnTo>
                  <a:lnTo>
                    <a:pt x="26069" y="243980"/>
                  </a:lnTo>
                  <a:lnTo>
                    <a:pt x="48128" y="217242"/>
                  </a:lnTo>
                  <a:lnTo>
                    <a:pt x="34759" y="200531"/>
                  </a:lnTo>
                  <a:lnTo>
                    <a:pt x="40106" y="186494"/>
                  </a:lnTo>
                  <a:lnTo>
                    <a:pt x="29411" y="114971"/>
                  </a:lnTo>
                  <a:lnTo>
                    <a:pt x="66844" y="94250"/>
                  </a:lnTo>
                  <a:lnTo>
                    <a:pt x="74865" y="49465"/>
                  </a:lnTo>
                  <a:lnTo>
                    <a:pt x="68849" y="38769"/>
                  </a:lnTo>
                  <a:lnTo>
                    <a:pt x="95587" y="0"/>
                  </a:lnTo>
                  <a:lnTo>
                    <a:pt x="145720" y="10695"/>
                  </a:lnTo>
                  <a:lnTo>
                    <a:pt x="170452" y="41443"/>
                  </a:lnTo>
                  <a:lnTo>
                    <a:pt x="181147" y="6684"/>
                  </a:lnTo>
                  <a:lnTo>
                    <a:pt x="223927" y="8690"/>
                  </a:lnTo>
                  <a:lnTo>
                    <a:pt x="230611" y="1804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21">
              <a:extLst>
                <a:ext uri="{FF2B5EF4-FFF2-40B4-BE49-F238E27FC236}">
                  <a16:creationId xmlns:a16="http://schemas.microsoft.com/office/drawing/2014/main" id="{E9F4ED8E-106C-5B95-7B32-AD7D6DD58697}"/>
                </a:ext>
              </a:extLst>
            </p:cNvPr>
            <p:cNvSpPr/>
            <p:nvPr/>
          </p:nvSpPr>
          <p:spPr>
            <a:xfrm>
              <a:off x="6930060" y="2092088"/>
              <a:ext cx="120318" cy="106949"/>
            </a:xfrm>
            <a:custGeom>
              <a:avLst/>
              <a:gdLst>
                <a:gd name="connsiteX0" fmla="*/ 120319 w 120318"/>
                <a:gd name="connsiteY0" fmla="*/ 105613 h 106949"/>
                <a:gd name="connsiteX1" fmla="*/ 108287 w 120318"/>
                <a:gd name="connsiteY1" fmla="*/ 106950 h 106949"/>
                <a:gd name="connsiteX2" fmla="*/ 89570 w 120318"/>
                <a:gd name="connsiteY2" fmla="*/ 82218 h 106949"/>
                <a:gd name="connsiteX3" fmla="*/ 88233 w 120318"/>
                <a:gd name="connsiteY3" fmla="*/ 75533 h 106949"/>
                <a:gd name="connsiteX4" fmla="*/ 72859 w 120318"/>
                <a:gd name="connsiteY4" fmla="*/ 75533 h 106949"/>
                <a:gd name="connsiteX5" fmla="*/ 60159 w 120318"/>
                <a:gd name="connsiteY5" fmla="*/ 64170 h 106949"/>
                <a:gd name="connsiteX6" fmla="*/ 53475 w 120318"/>
                <a:gd name="connsiteY6" fmla="*/ 64838 h 106949"/>
                <a:gd name="connsiteX7" fmla="*/ 37432 w 120318"/>
                <a:gd name="connsiteY7" fmla="*/ 52807 h 106949"/>
                <a:gd name="connsiteX8" fmla="*/ 9357 w 120318"/>
                <a:gd name="connsiteY8" fmla="*/ 42112 h 106949"/>
                <a:gd name="connsiteX9" fmla="*/ 8689 w 120318"/>
                <a:gd name="connsiteY9" fmla="*/ 21390 h 106949"/>
                <a:gd name="connsiteX10" fmla="*/ 0 w 120318"/>
                <a:gd name="connsiteY10" fmla="*/ 6684 h 106949"/>
                <a:gd name="connsiteX11" fmla="*/ 46791 w 120318"/>
                <a:gd name="connsiteY11" fmla="*/ 0 h 106949"/>
                <a:gd name="connsiteX12" fmla="*/ 56148 w 120318"/>
                <a:gd name="connsiteY12" fmla="*/ 10695 h 106949"/>
                <a:gd name="connsiteX13" fmla="*/ 70854 w 120318"/>
                <a:gd name="connsiteY13" fmla="*/ 18048 h 106949"/>
                <a:gd name="connsiteX14" fmla="*/ 66175 w 120318"/>
                <a:gd name="connsiteY14" fmla="*/ 28743 h 106949"/>
                <a:gd name="connsiteX15" fmla="*/ 87565 w 120318"/>
                <a:gd name="connsiteY15" fmla="*/ 43448 h 106949"/>
                <a:gd name="connsiteX16" fmla="*/ 80212 w 120318"/>
                <a:gd name="connsiteY16" fmla="*/ 57486 h 106949"/>
                <a:gd name="connsiteX17" fmla="*/ 97592 w 120318"/>
                <a:gd name="connsiteY17" fmla="*/ 68849 h 106949"/>
                <a:gd name="connsiteX18" fmla="*/ 114303 w 120318"/>
                <a:gd name="connsiteY18" fmla="*/ 75533 h 106949"/>
                <a:gd name="connsiteX19" fmla="*/ 120319 w 120318"/>
                <a:gd name="connsiteY19" fmla="*/ 105613 h 106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0318" h="106949">
                  <a:moveTo>
                    <a:pt x="120319" y="105613"/>
                  </a:moveTo>
                  <a:lnTo>
                    <a:pt x="108287" y="106950"/>
                  </a:lnTo>
                  <a:lnTo>
                    <a:pt x="89570" y="82218"/>
                  </a:lnTo>
                  <a:lnTo>
                    <a:pt x="88233" y="75533"/>
                  </a:lnTo>
                  <a:lnTo>
                    <a:pt x="72859" y="75533"/>
                  </a:lnTo>
                  <a:lnTo>
                    <a:pt x="60159" y="64170"/>
                  </a:lnTo>
                  <a:lnTo>
                    <a:pt x="53475" y="64838"/>
                  </a:lnTo>
                  <a:lnTo>
                    <a:pt x="37432" y="52807"/>
                  </a:lnTo>
                  <a:lnTo>
                    <a:pt x="9357" y="42112"/>
                  </a:lnTo>
                  <a:lnTo>
                    <a:pt x="8689" y="21390"/>
                  </a:lnTo>
                  <a:lnTo>
                    <a:pt x="0" y="6684"/>
                  </a:lnTo>
                  <a:lnTo>
                    <a:pt x="46791" y="0"/>
                  </a:lnTo>
                  <a:lnTo>
                    <a:pt x="56148" y="10695"/>
                  </a:lnTo>
                  <a:lnTo>
                    <a:pt x="70854" y="18048"/>
                  </a:lnTo>
                  <a:lnTo>
                    <a:pt x="66175" y="28743"/>
                  </a:lnTo>
                  <a:lnTo>
                    <a:pt x="87565" y="43448"/>
                  </a:lnTo>
                  <a:lnTo>
                    <a:pt x="80212" y="57486"/>
                  </a:lnTo>
                  <a:lnTo>
                    <a:pt x="97592" y="68849"/>
                  </a:lnTo>
                  <a:lnTo>
                    <a:pt x="114303" y="75533"/>
                  </a:lnTo>
                  <a:lnTo>
                    <a:pt x="120319" y="105613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22">
              <a:extLst>
                <a:ext uri="{FF2B5EF4-FFF2-40B4-BE49-F238E27FC236}">
                  <a16:creationId xmlns:a16="http://schemas.microsoft.com/office/drawing/2014/main" id="{5060C333-5A9B-97F3-8FF8-615A11C83435}"/>
                </a:ext>
              </a:extLst>
            </p:cNvPr>
            <p:cNvSpPr/>
            <p:nvPr/>
          </p:nvSpPr>
          <p:spPr>
            <a:xfrm>
              <a:off x="10419972" y="5606732"/>
              <a:ext cx="152403" cy="124329"/>
            </a:xfrm>
            <a:custGeom>
              <a:avLst/>
              <a:gdLst>
                <a:gd name="connsiteX0" fmla="*/ 54143 w 152403"/>
                <a:gd name="connsiteY0" fmla="*/ 4010 h 124329"/>
                <a:gd name="connsiteX1" fmla="*/ 78875 w 152403"/>
                <a:gd name="connsiteY1" fmla="*/ 18716 h 124329"/>
                <a:gd name="connsiteX2" fmla="*/ 100934 w 152403"/>
                <a:gd name="connsiteY2" fmla="*/ 12700 h 124329"/>
                <a:gd name="connsiteX3" fmla="*/ 133687 w 152403"/>
                <a:gd name="connsiteY3" fmla="*/ 4679 h 124329"/>
                <a:gd name="connsiteX4" fmla="*/ 152403 w 152403"/>
                <a:gd name="connsiteY4" fmla="*/ 7353 h 124329"/>
                <a:gd name="connsiteX5" fmla="*/ 122324 w 152403"/>
                <a:gd name="connsiteY5" fmla="*/ 58154 h 124329"/>
                <a:gd name="connsiteX6" fmla="*/ 100266 w 152403"/>
                <a:gd name="connsiteY6" fmla="*/ 72191 h 124329"/>
                <a:gd name="connsiteX7" fmla="*/ 73528 w 152403"/>
                <a:gd name="connsiteY7" fmla="*/ 106950 h 124329"/>
                <a:gd name="connsiteX8" fmla="*/ 69518 w 152403"/>
                <a:gd name="connsiteY8" fmla="*/ 94918 h 124329"/>
                <a:gd name="connsiteX9" fmla="*/ 25400 w 152403"/>
                <a:gd name="connsiteY9" fmla="*/ 124329 h 124329"/>
                <a:gd name="connsiteX10" fmla="*/ 20053 w 152403"/>
                <a:gd name="connsiteY10" fmla="*/ 122324 h 124329"/>
                <a:gd name="connsiteX11" fmla="*/ 0 w 152403"/>
                <a:gd name="connsiteY11" fmla="*/ 120987 h 124329"/>
                <a:gd name="connsiteX12" fmla="*/ 3342 w 152403"/>
                <a:gd name="connsiteY12" fmla="*/ 84892 h 124329"/>
                <a:gd name="connsiteX13" fmla="*/ 16711 w 152403"/>
                <a:gd name="connsiteY13" fmla="*/ 56817 h 124329"/>
                <a:gd name="connsiteX14" fmla="*/ 20721 w 152403"/>
                <a:gd name="connsiteY14" fmla="*/ 19385 h 124329"/>
                <a:gd name="connsiteX15" fmla="*/ 34090 w 152403"/>
                <a:gd name="connsiteY15" fmla="*/ 0 h 124329"/>
                <a:gd name="connsiteX16" fmla="*/ 54143 w 152403"/>
                <a:gd name="connsiteY16" fmla="*/ 4010 h 12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2403" h="124329">
                  <a:moveTo>
                    <a:pt x="54143" y="4010"/>
                  </a:moveTo>
                  <a:lnTo>
                    <a:pt x="78875" y="18716"/>
                  </a:lnTo>
                  <a:lnTo>
                    <a:pt x="100934" y="12700"/>
                  </a:lnTo>
                  <a:lnTo>
                    <a:pt x="133687" y="4679"/>
                  </a:lnTo>
                  <a:lnTo>
                    <a:pt x="152403" y="7353"/>
                  </a:lnTo>
                  <a:lnTo>
                    <a:pt x="122324" y="58154"/>
                  </a:lnTo>
                  <a:lnTo>
                    <a:pt x="100266" y="72191"/>
                  </a:lnTo>
                  <a:lnTo>
                    <a:pt x="73528" y="106950"/>
                  </a:lnTo>
                  <a:lnTo>
                    <a:pt x="69518" y="94918"/>
                  </a:lnTo>
                  <a:lnTo>
                    <a:pt x="25400" y="124329"/>
                  </a:lnTo>
                  <a:lnTo>
                    <a:pt x="20053" y="122324"/>
                  </a:lnTo>
                  <a:lnTo>
                    <a:pt x="0" y="120987"/>
                  </a:lnTo>
                  <a:lnTo>
                    <a:pt x="3342" y="84892"/>
                  </a:lnTo>
                  <a:lnTo>
                    <a:pt x="16711" y="56817"/>
                  </a:lnTo>
                  <a:lnTo>
                    <a:pt x="20721" y="19385"/>
                  </a:lnTo>
                  <a:lnTo>
                    <a:pt x="34090" y="0"/>
                  </a:lnTo>
                  <a:lnTo>
                    <a:pt x="54143" y="4010"/>
                  </a:lnTo>
                  <a:close/>
                </a:path>
              </a:pathLst>
            </a:custGeom>
            <a:solidFill>
              <a:schemeClr val="tx2"/>
            </a:solidFill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23">
              <a:extLst>
                <a:ext uri="{FF2B5EF4-FFF2-40B4-BE49-F238E27FC236}">
                  <a16:creationId xmlns:a16="http://schemas.microsoft.com/office/drawing/2014/main" id="{9D766929-BCD2-366D-56FB-26BE28BB8257}"/>
                </a:ext>
              </a:extLst>
            </p:cNvPr>
            <p:cNvSpPr/>
            <p:nvPr/>
          </p:nvSpPr>
          <p:spPr>
            <a:xfrm>
              <a:off x="9539639" y="4318653"/>
              <a:ext cx="1510000" cy="1217224"/>
            </a:xfrm>
            <a:custGeom>
              <a:avLst/>
              <a:gdLst>
                <a:gd name="connsiteX0" fmla="*/ 1272037 w 1510000"/>
                <a:gd name="connsiteY0" fmla="*/ 133019 h 1217224"/>
                <a:gd name="connsiteX1" fmla="*/ 1280058 w 1510000"/>
                <a:gd name="connsiteY1" fmla="*/ 166441 h 1217224"/>
                <a:gd name="connsiteX2" fmla="*/ 1306795 w 1510000"/>
                <a:gd name="connsiteY2" fmla="*/ 150398 h 1217224"/>
                <a:gd name="connsiteX3" fmla="*/ 1316154 w 1510000"/>
                <a:gd name="connsiteY3" fmla="*/ 168446 h 1217224"/>
                <a:gd name="connsiteX4" fmla="*/ 1331528 w 1510000"/>
                <a:gd name="connsiteY4" fmla="*/ 185157 h 1217224"/>
                <a:gd name="connsiteX5" fmla="*/ 1324175 w 1510000"/>
                <a:gd name="connsiteY5" fmla="*/ 204542 h 1217224"/>
                <a:gd name="connsiteX6" fmla="*/ 1325512 w 1510000"/>
                <a:gd name="connsiteY6" fmla="*/ 241306 h 1217224"/>
                <a:gd name="connsiteX7" fmla="*/ 1326848 w 1510000"/>
                <a:gd name="connsiteY7" fmla="*/ 262696 h 1217224"/>
                <a:gd name="connsiteX8" fmla="*/ 1335538 w 1510000"/>
                <a:gd name="connsiteY8" fmla="*/ 268044 h 1217224"/>
                <a:gd name="connsiteX9" fmla="*/ 1338212 w 1510000"/>
                <a:gd name="connsiteY9" fmla="*/ 304808 h 1217224"/>
                <a:gd name="connsiteX10" fmla="*/ 1330191 w 1510000"/>
                <a:gd name="connsiteY10" fmla="*/ 326866 h 1217224"/>
                <a:gd name="connsiteX11" fmla="*/ 1335538 w 1510000"/>
                <a:gd name="connsiteY11" fmla="*/ 355609 h 1217224"/>
                <a:gd name="connsiteX12" fmla="*/ 1371634 w 1510000"/>
                <a:gd name="connsiteY12" fmla="*/ 378336 h 1217224"/>
                <a:gd name="connsiteX13" fmla="*/ 1393024 w 1510000"/>
                <a:gd name="connsiteY13" fmla="*/ 398389 h 1217224"/>
                <a:gd name="connsiteX14" fmla="*/ 1414414 w 1510000"/>
                <a:gd name="connsiteY14" fmla="*/ 417105 h 1217224"/>
                <a:gd name="connsiteX15" fmla="*/ 1407061 w 1510000"/>
                <a:gd name="connsiteY15" fmla="*/ 427800 h 1217224"/>
                <a:gd name="connsiteX16" fmla="*/ 1422435 w 1510000"/>
                <a:gd name="connsiteY16" fmla="*/ 454537 h 1217224"/>
                <a:gd name="connsiteX17" fmla="*/ 1425777 w 1510000"/>
                <a:gd name="connsiteY17" fmla="*/ 501328 h 1217224"/>
                <a:gd name="connsiteX18" fmla="*/ 1443157 w 1510000"/>
                <a:gd name="connsiteY18" fmla="*/ 491970 h 1217224"/>
                <a:gd name="connsiteX19" fmla="*/ 1453183 w 1510000"/>
                <a:gd name="connsiteY19" fmla="*/ 510018 h 1217224"/>
                <a:gd name="connsiteX20" fmla="*/ 1463878 w 1510000"/>
                <a:gd name="connsiteY20" fmla="*/ 504002 h 1217224"/>
                <a:gd name="connsiteX21" fmla="*/ 1459199 w 1510000"/>
                <a:gd name="connsiteY21" fmla="*/ 549456 h 1217224"/>
                <a:gd name="connsiteX22" fmla="*/ 1478584 w 1510000"/>
                <a:gd name="connsiteY22" fmla="*/ 575525 h 1217224"/>
                <a:gd name="connsiteX23" fmla="*/ 1491285 w 1510000"/>
                <a:gd name="connsiteY23" fmla="*/ 591567 h 1217224"/>
                <a:gd name="connsiteX24" fmla="*/ 1510000 w 1510000"/>
                <a:gd name="connsiteY24" fmla="*/ 626326 h 1217224"/>
                <a:gd name="connsiteX25" fmla="*/ 1510000 w 1510000"/>
                <a:gd name="connsiteY25" fmla="*/ 661085 h 1217224"/>
                <a:gd name="connsiteX26" fmla="*/ 1503316 w 1510000"/>
                <a:gd name="connsiteY26" fmla="*/ 685817 h 1217224"/>
                <a:gd name="connsiteX27" fmla="*/ 1491285 w 1510000"/>
                <a:gd name="connsiteY27" fmla="*/ 711886 h 1217224"/>
                <a:gd name="connsiteX28" fmla="*/ 1495963 w 1510000"/>
                <a:gd name="connsiteY28" fmla="*/ 748650 h 1217224"/>
                <a:gd name="connsiteX29" fmla="*/ 1479252 w 1510000"/>
                <a:gd name="connsiteY29" fmla="*/ 786751 h 1217224"/>
                <a:gd name="connsiteX30" fmla="*/ 1465215 w 1510000"/>
                <a:gd name="connsiteY30" fmla="*/ 806804 h 1217224"/>
                <a:gd name="connsiteX31" fmla="*/ 1439814 w 1510000"/>
                <a:gd name="connsiteY31" fmla="*/ 844905 h 1217224"/>
                <a:gd name="connsiteX32" fmla="*/ 1429788 w 1510000"/>
                <a:gd name="connsiteY32" fmla="*/ 869637 h 1217224"/>
                <a:gd name="connsiteX33" fmla="*/ 1409067 w 1510000"/>
                <a:gd name="connsiteY33" fmla="*/ 900385 h 1217224"/>
                <a:gd name="connsiteX34" fmla="*/ 1375645 w 1510000"/>
                <a:gd name="connsiteY34" fmla="*/ 939155 h 1217224"/>
                <a:gd name="connsiteX35" fmla="*/ 1338881 w 1510000"/>
                <a:gd name="connsiteY35" fmla="*/ 960545 h 1217224"/>
                <a:gd name="connsiteX36" fmla="*/ 1309469 w 1510000"/>
                <a:gd name="connsiteY36" fmla="*/ 993298 h 1217224"/>
                <a:gd name="connsiteX37" fmla="*/ 1287411 w 1510000"/>
                <a:gd name="connsiteY37" fmla="*/ 1014688 h 1217224"/>
                <a:gd name="connsiteX38" fmla="*/ 1258000 w 1510000"/>
                <a:gd name="connsiteY38" fmla="*/ 1051452 h 1217224"/>
                <a:gd name="connsiteX39" fmla="*/ 1233267 w 1510000"/>
                <a:gd name="connsiteY39" fmla="*/ 1072842 h 1217224"/>
                <a:gd name="connsiteX40" fmla="*/ 1207199 w 1510000"/>
                <a:gd name="connsiteY40" fmla="*/ 1104927 h 1217224"/>
                <a:gd name="connsiteX41" fmla="*/ 1186477 w 1510000"/>
                <a:gd name="connsiteY41" fmla="*/ 1134339 h 1217224"/>
                <a:gd name="connsiteX42" fmla="*/ 1181130 w 1510000"/>
                <a:gd name="connsiteY42" fmla="*/ 1148376 h 1217224"/>
                <a:gd name="connsiteX43" fmla="*/ 1152386 w 1510000"/>
                <a:gd name="connsiteY43" fmla="*/ 1163081 h 1217224"/>
                <a:gd name="connsiteX44" fmla="*/ 1111612 w 1510000"/>
                <a:gd name="connsiteY44" fmla="*/ 1164418 h 1217224"/>
                <a:gd name="connsiteX45" fmla="*/ 1069500 w 1510000"/>
                <a:gd name="connsiteY45" fmla="*/ 1182466 h 1217224"/>
                <a:gd name="connsiteX46" fmla="*/ 1044100 w 1510000"/>
                <a:gd name="connsiteY46" fmla="*/ 1198508 h 1217224"/>
                <a:gd name="connsiteX47" fmla="*/ 1012014 w 1510000"/>
                <a:gd name="connsiteY47" fmla="*/ 1217225 h 1217224"/>
                <a:gd name="connsiteX48" fmla="*/ 993967 w 1510000"/>
                <a:gd name="connsiteY48" fmla="*/ 1197840 h 1217224"/>
                <a:gd name="connsiteX49" fmla="*/ 976588 w 1510000"/>
                <a:gd name="connsiteY49" fmla="*/ 1190487 h 1217224"/>
                <a:gd name="connsiteX50" fmla="*/ 993967 w 1510000"/>
                <a:gd name="connsiteY50" fmla="*/ 1168429 h 1217224"/>
                <a:gd name="connsiteX51" fmla="*/ 970572 w 1510000"/>
                <a:gd name="connsiteY51" fmla="*/ 1176450 h 1217224"/>
                <a:gd name="connsiteX52" fmla="*/ 922444 w 1510000"/>
                <a:gd name="connsiteY52" fmla="*/ 1207198 h 1217224"/>
                <a:gd name="connsiteX53" fmla="*/ 898380 w 1510000"/>
                <a:gd name="connsiteY53" fmla="*/ 1195835 h 1217224"/>
                <a:gd name="connsiteX54" fmla="*/ 882337 w 1510000"/>
                <a:gd name="connsiteY54" fmla="*/ 1189150 h 1217224"/>
                <a:gd name="connsiteX55" fmla="*/ 863622 w 1510000"/>
                <a:gd name="connsiteY55" fmla="*/ 1185808 h 1217224"/>
                <a:gd name="connsiteX56" fmla="*/ 836216 w 1510000"/>
                <a:gd name="connsiteY56" fmla="*/ 1173776 h 1217224"/>
                <a:gd name="connsiteX57" fmla="*/ 827526 w 1510000"/>
                <a:gd name="connsiteY57" fmla="*/ 1147039 h 1217224"/>
                <a:gd name="connsiteX58" fmla="*/ 837552 w 1510000"/>
                <a:gd name="connsiteY58" fmla="*/ 1114954 h 1217224"/>
                <a:gd name="connsiteX59" fmla="*/ 840226 w 1510000"/>
                <a:gd name="connsiteY59" fmla="*/ 1092895 h 1217224"/>
                <a:gd name="connsiteX60" fmla="*/ 830868 w 1510000"/>
                <a:gd name="connsiteY60" fmla="*/ 1075516 h 1217224"/>
                <a:gd name="connsiteX61" fmla="*/ 799452 w 1510000"/>
                <a:gd name="connsiteY61" fmla="*/ 1070837 h 1217224"/>
                <a:gd name="connsiteX62" fmla="*/ 820842 w 1510000"/>
                <a:gd name="connsiteY62" fmla="*/ 1049447 h 1217224"/>
                <a:gd name="connsiteX63" fmla="*/ 826858 w 1510000"/>
                <a:gd name="connsiteY63" fmla="*/ 1018030 h 1217224"/>
                <a:gd name="connsiteX64" fmla="*/ 795441 w 1510000"/>
                <a:gd name="connsiteY64" fmla="*/ 1047442 h 1217224"/>
                <a:gd name="connsiteX65" fmla="*/ 760014 w 1510000"/>
                <a:gd name="connsiteY65" fmla="*/ 1055463 h 1217224"/>
                <a:gd name="connsiteX66" fmla="*/ 790094 w 1510000"/>
                <a:gd name="connsiteY66" fmla="*/ 1032068 h 1217224"/>
                <a:gd name="connsiteX67" fmla="*/ 806805 w 1510000"/>
                <a:gd name="connsiteY67" fmla="*/ 1007335 h 1217224"/>
                <a:gd name="connsiteX68" fmla="*/ 830200 w 1510000"/>
                <a:gd name="connsiteY68" fmla="*/ 985945 h 1217224"/>
                <a:gd name="connsiteX69" fmla="*/ 840895 w 1510000"/>
                <a:gd name="connsiteY69" fmla="*/ 954529 h 1217224"/>
                <a:gd name="connsiteX70" fmla="*/ 795441 w 1510000"/>
                <a:gd name="connsiteY70" fmla="*/ 990624 h 1217224"/>
                <a:gd name="connsiteX71" fmla="*/ 766698 w 1510000"/>
                <a:gd name="connsiteY71" fmla="*/ 1005330 h 1217224"/>
                <a:gd name="connsiteX72" fmla="*/ 737955 w 1510000"/>
                <a:gd name="connsiteY72" fmla="*/ 1039420 h 1217224"/>
                <a:gd name="connsiteX73" fmla="*/ 717902 w 1510000"/>
                <a:gd name="connsiteY73" fmla="*/ 1022041 h 1217224"/>
                <a:gd name="connsiteX74" fmla="*/ 729266 w 1510000"/>
                <a:gd name="connsiteY74" fmla="*/ 999314 h 1217224"/>
                <a:gd name="connsiteX75" fmla="*/ 719908 w 1510000"/>
                <a:gd name="connsiteY75" fmla="*/ 967897 h 1217224"/>
                <a:gd name="connsiteX76" fmla="*/ 707875 w 1510000"/>
                <a:gd name="connsiteY76" fmla="*/ 951855 h 1217224"/>
                <a:gd name="connsiteX77" fmla="*/ 718570 w 1510000"/>
                <a:gd name="connsiteY77" fmla="*/ 941829 h 1217224"/>
                <a:gd name="connsiteX78" fmla="*/ 683144 w 1510000"/>
                <a:gd name="connsiteY78" fmla="*/ 915759 h 1217224"/>
                <a:gd name="connsiteX79" fmla="*/ 657743 w 1510000"/>
                <a:gd name="connsiteY79" fmla="*/ 915091 h 1217224"/>
                <a:gd name="connsiteX80" fmla="*/ 631005 w 1510000"/>
                <a:gd name="connsiteY80" fmla="*/ 893701 h 1217224"/>
                <a:gd name="connsiteX81" fmla="*/ 564830 w 1510000"/>
                <a:gd name="connsiteY81" fmla="*/ 897711 h 1217224"/>
                <a:gd name="connsiteX82" fmla="*/ 512024 w 1510000"/>
                <a:gd name="connsiteY82" fmla="*/ 913086 h 1217224"/>
                <a:gd name="connsiteX83" fmla="*/ 465901 w 1510000"/>
                <a:gd name="connsiteY83" fmla="*/ 927791 h 1217224"/>
                <a:gd name="connsiteX84" fmla="*/ 432480 w 1510000"/>
                <a:gd name="connsiteY84" fmla="*/ 925118 h 1217224"/>
                <a:gd name="connsiteX85" fmla="*/ 385689 w 1510000"/>
                <a:gd name="connsiteY85" fmla="*/ 947176 h 1217224"/>
                <a:gd name="connsiteX86" fmla="*/ 350261 w 1510000"/>
                <a:gd name="connsiteY86" fmla="*/ 956534 h 1217224"/>
                <a:gd name="connsiteX87" fmla="*/ 334888 w 1510000"/>
                <a:gd name="connsiteY87" fmla="*/ 979261 h 1217224"/>
                <a:gd name="connsiteX88" fmla="*/ 314835 w 1510000"/>
                <a:gd name="connsiteY88" fmla="*/ 996641 h 1217224"/>
                <a:gd name="connsiteX89" fmla="*/ 283418 w 1510000"/>
                <a:gd name="connsiteY89" fmla="*/ 997977 h 1217224"/>
                <a:gd name="connsiteX90" fmla="*/ 259354 w 1510000"/>
                <a:gd name="connsiteY90" fmla="*/ 1001319 h 1217224"/>
                <a:gd name="connsiteX91" fmla="*/ 231280 w 1510000"/>
                <a:gd name="connsiteY91" fmla="*/ 993967 h 1217224"/>
                <a:gd name="connsiteX92" fmla="*/ 203205 w 1510000"/>
                <a:gd name="connsiteY92" fmla="*/ 998646 h 1217224"/>
                <a:gd name="connsiteX93" fmla="*/ 177805 w 1510000"/>
                <a:gd name="connsiteY93" fmla="*/ 1000651 h 1217224"/>
                <a:gd name="connsiteX94" fmla="*/ 147725 w 1510000"/>
                <a:gd name="connsiteY94" fmla="*/ 1023378 h 1217224"/>
                <a:gd name="connsiteX95" fmla="*/ 137699 w 1510000"/>
                <a:gd name="connsiteY95" fmla="*/ 1021372 h 1217224"/>
                <a:gd name="connsiteX96" fmla="*/ 114972 w 1510000"/>
                <a:gd name="connsiteY96" fmla="*/ 1033405 h 1217224"/>
                <a:gd name="connsiteX97" fmla="*/ 92245 w 1510000"/>
                <a:gd name="connsiteY97" fmla="*/ 1046773 h 1217224"/>
                <a:gd name="connsiteX98" fmla="*/ 66844 w 1510000"/>
                <a:gd name="connsiteY98" fmla="*/ 1045436 h 1217224"/>
                <a:gd name="connsiteX99" fmla="*/ 43448 w 1510000"/>
                <a:gd name="connsiteY99" fmla="*/ 1045436 h 1217224"/>
                <a:gd name="connsiteX100" fmla="*/ 16043 w 1510000"/>
                <a:gd name="connsiteY100" fmla="*/ 1018030 h 1217224"/>
                <a:gd name="connsiteX101" fmla="*/ 0 w 1510000"/>
                <a:gd name="connsiteY101" fmla="*/ 1010009 h 1217224"/>
                <a:gd name="connsiteX102" fmla="*/ 10027 w 1510000"/>
                <a:gd name="connsiteY102" fmla="*/ 985277 h 1217224"/>
                <a:gd name="connsiteX103" fmla="*/ 29411 w 1510000"/>
                <a:gd name="connsiteY103" fmla="*/ 979261 h 1217224"/>
                <a:gd name="connsiteX104" fmla="*/ 39438 w 1510000"/>
                <a:gd name="connsiteY104" fmla="*/ 969903 h 1217224"/>
                <a:gd name="connsiteX105" fmla="*/ 43448 w 1510000"/>
                <a:gd name="connsiteY105" fmla="*/ 954529 h 1217224"/>
                <a:gd name="connsiteX106" fmla="*/ 58823 w 1510000"/>
                <a:gd name="connsiteY106" fmla="*/ 924449 h 1217224"/>
                <a:gd name="connsiteX107" fmla="*/ 63502 w 1510000"/>
                <a:gd name="connsiteY107" fmla="*/ 899048 h 1217224"/>
                <a:gd name="connsiteX108" fmla="*/ 58823 w 1510000"/>
                <a:gd name="connsiteY108" fmla="*/ 855600 h 1217224"/>
                <a:gd name="connsiteX109" fmla="*/ 60159 w 1510000"/>
                <a:gd name="connsiteY109" fmla="*/ 830868 h 1217224"/>
                <a:gd name="connsiteX110" fmla="*/ 69518 w 1510000"/>
                <a:gd name="connsiteY110" fmla="*/ 806804 h 1217224"/>
                <a:gd name="connsiteX111" fmla="*/ 63502 w 1510000"/>
                <a:gd name="connsiteY111" fmla="*/ 778730 h 1217224"/>
                <a:gd name="connsiteX112" fmla="*/ 65507 w 1510000"/>
                <a:gd name="connsiteY112" fmla="*/ 766030 h 1217224"/>
                <a:gd name="connsiteX113" fmla="*/ 54144 w 1510000"/>
                <a:gd name="connsiteY113" fmla="*/ 748650 h 1217224"/>
                <a:gd name="connsiteX114" fmla="*/ 58823 w 1510000"/>
                <a:gd name="connsiteY114" fmla="*/ 715228 h 1217224"/>
                <a:gd name="connsiteX115" fmla="*/ 46122 w 1510000"/>
                <a:gd name="connsiteY115" fmla="*/ 681138 h 1217224"/>
                <a:gd name="connsiteX116" fmla="*/ 45454 w 1510000"/>
                <a:gd name="connsiteY116" fmla="*/ 663090 h 1217224"/>
                <a:gd name="connsiteX117" fmla="*/ 57486 w 1510000"/>
                <a:gd name="connsiteY117" fmla="*/ 681806 h 1217224"/>
                <a:gd name="connsiteX118" fmla="*/ 54144 w 1510000"/>
                <a:gd name="connsiteY118" fmla="*/ 641700 h 1217224"/>
                <a:gd name="connsiteX119" fmla="*/ 69518 w 1510000"/>
                <a:gd name="connsiteY119" fmla="*/ 654400 h 1217224"/>
                <a:gd name="connsiteX120" fmla="*/ 76870 w 1510000"/>
                <a:gd name="connsiteY120" fmla="*/ 671111 h 1217224"/>
                <a:gd name="connsiteX121" fmla="*/ 80882 w 1510000"/>
                <a:gd name="connsiteY121" fmla="*/ 649053 h 1217224"/>
                <a:gd name="connsiteX122" fmla="*/ 70186 w 1510000"/>
                <a:gd name="connsiteY122" fmla="*/ 614962 h 1217224"/>
                <a:gd name="connsiteX123" fmla="*/ 69518 w 1510000"/>
                <a:gd name="connsiteY123" fmla="*/ 601594 h 1217224"/>
                <a:gd name="connsiteX124" fmla="*/ 64171 w 1510000"/>
                <a:gd name="connsiteY124" fmla="*/ 588894 h 1217224"/>
                <a:gd name="connsiteX125" fmla="*/ 72860 w 1510000"/>
                <a:gd name="connsiteY125" fmla="*/ 564161 h 1217224"/>
                <a:gd name="connsiteX126" fmla="*/ 82886 w 1510000"/>
                <a:gd name="connsiteY126" fmla="*/ 553466 h 1217224"/>
                <a:gd name="connsiteX127" fmla="*/ 91576 w 1510000"/>
                <a:gd name="connsiteY127" fmla="*/ 532076 h 1217224"/>
                <a:gd name="connsiteX128" fmla="*/ 92245 w 1510000"/>
                <a:gd name="connsiteY128" fmla="*/ 506676 h 1217224"/>
                <a:gd name="connsiteX129" fmla="*/ 112966 w 1510000"/>
                <a:gd name="connsiteY129" fmla="*/ 475928 h 1217224"/>
                <a:gd name="connsiteX130" fmla="*/ 110292 w 1510000"/>
                <a:gd name="connsiteY130" fmla="*/ 508681 h 1217224"/>
                <a:gd name="connsiteX131" fmla="*/ 131014 w 1510000"/>
                <a:gd name="connsiteY131" fmla="*/ 479270 h 1217224"/>
                <a:gd name="connsiteX132" fmla="*/ 163767 w 1510000"/>
                <a:gd name="connsiteY132" fmla="*/ 464564 h 1217224"/>
                <a:gd name="connsiteX133" fmla="*/ 185158 w 1510000"/>
                <a:gd name="connsiteY133" fmla="*/ 446516 h 1217224"/>
                <a:gd name="connsiteX134" fmla="*/ 216574 w 1510000"/>
                <a:gd name="connsiteY134" fmla="*/ 430474 h 1217224"/>
                <a:gd name="connsiteX135" fmla="*/ 233953 w 1510000"/>
                <a:gd name="connsiteY135" fmla="*/ 427132 h 1217224"/>
                <a:gd name="connsiteX136" fmla="*/ 243311 w 1510000"/>
                <a:gd name="connsiteY136" fmla="*/ 432479 h 1217224"/>
                <a:gd name="connsiteX137" fmla="*/ 275397 w 1510000"/>
                <a:gd name="connsiteY137" fmla="*/ 416436 h 1217224"/>
                <a:gd name="connsiteX138" fmla="*/ 298792 w 1510000"/>
                <a:gd name="connsiteY138" fmla="*/ 411758 h 1217224"/>
                <a:gd name="connsiteX139" fmla="*/ 306145 w 1510000"/>
                <a:gd name="connsiteY139" fmla="*/ 402399 h 1217224"/>
                <a:gd name="connsiteX140" fmla="*/ 316171 w 1510000"/>
                <a:gd name="connsiteY140" fmla="*/ 398389 h 1217224"/>
                <a:gd name="connsiteX141" fmla="*/ 336893 w 1510000"/>
                <a:gd name="connsiteY141" fmla="*/ 399726 h 1217224"/>
                <a:gd name="connsiteX142" fmla="*/ 378336 w 1510000"/>
                <a:gd name="connsiteY142" fmla="*/ 387025 h 1217224"/>
                <a:gd name="connsiteX143" fmla="*/ 401732 w 1510000"/>
                <a:gd name="connsiteY143" fmla="*/ 367641 h 1217224"/>
                <a:gd name="connsiteX144" fmla="*/ 415100 w 1510000"/>
                <a:gd name="connsiteY144" fmla="*/ 344914 h 1217224"/>
                <a:gd name="connsiteX145" fmla="*/ 441169 w 1510000"/>
                <a:gd name="connsiteY145" fmla="*/ 323524 h 1217224"/>
                <a:gd name="connsiteX146" fmla="*/ 445848 w 1510000"/>
                <a:gd name="connsiteY146" fmla="*/ 306144 h 1217224"/>
                <a:gd name="connsiteX147" fmla="*/ 450527 w 1510000"/>
                <a:gd name="connsiteY147" fmla="*/ 282749 h 1217224"/>
                <a:gd name="connsiteX148" fmla="*/ 483281 w 1510000"/>
                <a:gd name="connsiteY148" fmla="*/ 245985 h 1217224"/>
                <a:gd name="connsiteX149" fmla="*/ 492639 w 1510000"/>
                <a:gd name="connsiteY149" fmla="*/ 283418 h 1217224"/>
                <a:gd name="connsiteX150" fmla="*/ 510018 w 1510000"/>
                <a:gd name="connsiteY150" fmla="*/ 274728 h 1217224"/>
                <a:gd name="connsiteX151" fmla="*/ 499992 w 1510000"/>
                <a:gd name="connsiteY151" fmla="*/ 254675 h 1217224"/>
                <a:gd name="connsiteX152" fmla="*/ 515366 w 1510000"/>
                <a:gd name="connsiteY152" fmla="*/ 233953 h 1217224"/>
                <a:gd name="connsiteX153" fmla="*/ 530071 w 1510000"/>
                <a:gd name="connsiteY153" fmla="*/ 243311 h 1217224"/>
                <a:gd name="connsiteX154" fmla="*/ 540098 w 1510000"/>
                <a:gd name="connsiteY154" fmla="*/ 210558 h 1217224"/>
                <a:gd name="connsiteX155" fmla="*/ 563493 w 1510000"/>
                <a:gd name="connsiteY155" fmla="*/ 189168 h 1217224"/>
                <a:gd name="connsiteX156" fmla="*/ 575525 w 1510000"/>
                <a:gd name="connsiteY156" fmla="*/ 172457 h 1217224"/>
                <a:gd name="connsiteX157" fmla="*/ 594909 w 1510000"/>
                <a:gd name="connsiteY157" fmla="*/ 165104 h 1217224"/>
                <a:gd name="connsiteX158" fmla="*/ 597583 w 1510000"/>
                <a:gd name="connsiteY158" fmla="*/ 153072 h 1217224"/>
                <a:gd name="connsiteX159" fmla="*/ 612958 w 1510000"/>
                <a:gd name="connsiteY159" fmla="*/ 157751 h 1217224"/>
                <a:gd name="connsiteX160" fmla="*/ 615632 w 1510000"/>
                <a:gd name="connsiteY160" fmla="*/ 147056 h 1217224"/>
                <a:gd name="connsiteX161" fmla="*/ 633011 w 1510000"/>
                <a:gd name="connsiteY161" fmla="*/ 141041 h 1217224"/>
                <a:gd name="connsiteX162" fmla="*/ 651727 w 1510000"/>
                <a:gd name="connsiteY162" fmla="*/ 135024 h 1217224"/>
                <a:gd name="connsiteX163" fmla="*/ 676459 w 1510000"/>
                <a:gd name="connsiteY163" fmla="*/ 155078 h 1217224"/>
                <a:gd name="connsiteX164" fmla="*/ 693838 w 1510000"/>
                <a:gd name="connsiteY164" fmla="*/ 180478 h 1217224"/>
                <a:gd name="connsiteX165" fmla="*/ 717234 w 1510000"/>
                <a:gd name="connsiteY165" fmla="*/ 180478 h 1217224"/>
                <a:gd name="connsiteX166" fmla="*/ 740629 w 1510000"/>
                <a:gd name="connsiteY166" fmla="*/ 184489 h 1217224"/>
                <a:gd name="connsiteX167" fmla="*/ 735950 w 1510000"/>
                <a:gd name="connsiteY167" fmla="*/ 161094 h 1217224"/>
                <a:gd name="connsiteX168" fmla="*/ 759346 w 1510000"/>
                <a:gd name="connsiteY168" fmla="*/ 127003 h 1217224"/>
                <a:gd name="connsiteX169" fmla="*/ 777393 w 1510000"/>
                <a:gd name="connsiteY169" fmla="*/ 115640 h 1217224"/>
                <a:gd name="connsiteX170" fmla="*/ 773383 w 1510000"/>
                <a:gd name="connsiteY170" fmla="*/ 104945 h 1217224"/>
                <a:gd name="connsiteX171" fmla="*/ 792767 w 1510000"/>
                <a:gd name="connsiteY171" fmla="*/ 80212 h 1217224"/>
                <a:gd name="connsiteX172" fmla="*/ 817499 w 1510000"/>
                <a:gd name="connsiteY172" fmla="*/ 64839 h 1217224"/>
                <a:gd name="connsiteX173" fmla="*/ 835547 w 1510000"/>
                <a:gd name="connsiteY173" fmla="*/ 70186 h 1217224"/>
                <a:gd name="connsiteX174" fmla="*/ 868300 w 1510000"/>
                <a:gd name="connsiteY174" fmla="*/ 62165 h 1217224"/>
                <a:gd name="connsiteX175" fmla="*/ 870306 w 1510000"/>
                <a:gd name="connsiteY175" fmla="*/ 40106 h 1217224"/>
                <a:gd name="connsiteX176" fmla="*/ 844237 w 1510000"/>
                <a:gd name="connsiteY176" fmla="*/ 26069 h 1217224"/>
                <a:gd name="connsiteX177" fmla="*/ 864958 w 1510000"/>
                <a:gd name="connsiteY177" fmla="*/ 20053 h 1217224"/>
                <a:gd name="connsiteX178" fmla="*/ 889022 w 1510000"/>
                <a:gd name="connsiteY178" fmla="*/ 30748 h 1217224"/>
                <a:gd name="connsiteX179" fmla="*/ 907070 w 1510000"/>
                <a:gd name="connsiteY179" fmla="*/ 48128 h 1217224"/>
                <a:gd name="connsiteX180" fmla="*/ 937150 w 1510000"/>
                <a:gd name="connsiteY180" fmla="*/ 58822 h 1217224"/>
                <a:gd name="connsiteX181" fmla="*/ 948513 w 1510000"/>
                <a:gd name="connsiteY181" fmla="*/ 54812 h 1217224"/>
                <a:gd name="connsiteX182" fmla="*/ 970572 w 1510000"/>
                <a:gd name="connsiteY182" fmla="*/ 68181 h 1217224"/>
                <a:gd name="connsiteX183" fmla="*/ 993967 w 1510000"/>
                <a:gd name="connsiteY183" fmla="*/ 55480 h 1217224"/>
                <a:gd name="connsiteX184" fmla="*/ 1007336 w 1510000"/>
                <a:gd name="connsiteY184" fmla="*/ 59491 h 1217224"/>
                <a:gd name="connsiteX185" fmla="*/ 1017362 w 1510000"/>
                <a:gd name="connsiteY185" fmla="*/ 50801 h 1217224"/>
                <a:gd name="connsiteX186" fmla="*/ 1032068 w 1510000"/>
                <a:gd name="connsiteY186" fmla="*/ 72191 h 1217224"/>
                <a:gd name="connsiteX187" fmla="*/ 1018699 w 1510000"/>
                <a:gd name="connsiteY187" fmla="*/ 95586 h 1217224"/>
                <a:gd name="connsiteX188" fmla="*/ 1001988 w 1510000"/>
                <a:gd name="connsiteY188" fmla="*/ 112966 h 1217224"/>
                <a:gd name="connsiteX189" fmla="*/ 989287 w 1510000"/>
                <a:gd name="connsiteY189" fmla="*/ 114303 h 1217224"/>
                <a:gd name="connsiteX190" fmla="*/ 991293 w 1510000"/>
                <a:gd name="connsiteY190" fmla="*/ 131014 h 1217224"/>
                <a:gd name="connsiteX191" fmla="*/ 976588 w 1510000"/>
                <a:gd name="connsiteY191" fmla="*/ 152404 h 1217224"/>
                <a:gd name="connsiteX192" fmla="*/ 959877 w 1510000"/>
                <a:gd name="connsiteY192" fmla="*/ 173794 h 1217224"/>
                <a:gd name="connsiteX193" fmla="*/ 961213 w 1510000"/>
                <a:gd name="connsiteY193" fmla="*/ 185826 h 1217224"/>
                <a:gd name="connsiteX194" fmla="*/ 986614 w 1510000"/>
                <a:gd name="connsiteY194" fmla="*/ 209890 h 1217224"/>
                <a:gd name="connsiteX195" fmla="*/ 1013352 w 1510000"/>
                <a:gd name="connsiteY195" fmla="*/ 223258 h 1217224"/>
                <a:gd name="connsiteX196" fmla="*/ 1030063 w 1510000"/>
                <a:gd name="connsiteY196" fmla="*/ 237964 h 1217224"/>
                <a:gd name="connsiteX197" fmla="*/ 1052121 w 1510000"/>
                <a:gd name="connsiteY197" fmla="*/ 263365 h 1217224"/>
                <a:gd name="connsiteX198" fmla="*/ 1062816 w 1510000"/>
                <a:gd name="connsiteY198" fmla="*/ 263365 h 1217224"/>
                <a:gd name="connsiteX199" fmla="*/ 1080196 w 1510000"/>
                <a:gd name="connsiteY199" fmla="*/ 274728 h 1217224"/>
                <a:gd name="connsiteX200" fmla="*/ 1083538 w 1510000"/>
                <a:gd name="connsiteY200" fmla="*/ 288097 h 1217224"/>
                <a:gd name="connsiteX201" fmla="*/ 1116291 w 1510000"/>
                <a:gd name="connsiteY201" fmla="*/ 302134 h 1217224"/>
                <a:gd name="connsiteX202" fmla="*/ 1143697 w 1510000"/>
                <a:gd name="connsiteY202" fmla="*/ 287428 h 1217224"/>
                <a:gd name="connsiteX203" fmla="*/ 1155729 w 1510000"/>
                <a:gd name="connsiteY203" fmla="*/ 264701 h 1217224"/>
                <a:gd name="connsiteX204" fmla="*/ 1167093 w 1510000"/>
                <a:gd name="connsiteY204" fmla="*/ 245317 h 1217224"/>
                <a:gd name="connsiteX205" fmla="*/ 1175782 w 1510000"/>
                <a:gd name="connsiteY205" fmla="*/ 221921 h 1217224"/>
                <a:gd name="connsiteX206" fmla="*/ 1193161 w 1510000"/>
                <a:gd name="connsiteY206" fmla="*/ 187831 h 1217224"/>
                <a:gd name="connsiteX207" fmla="*/ 1191824 w 1510000"/>
                <a:gd name="connsiteY207" fmla="*/ 167109 h 1217224"/>
                <a:gd name="connsiteX208" fmla="*/ 1196503 w 1510000"/>
                <a:gd name="connsiteY208" fmla="*/ 154409 h 1217224"/>
                <a:gd name="connsiteX209" fmla="*/ 1195835 w 1510000"/>
                <a:gd name="connsiteY209" fmla="*/ 130345 h 1217224"/>
                <a:gd name="connsiteX210" fmla="*/ 1205193 w 1510000"/>
                <a:gd name="connsiteY210" fmla="*/ 97592 h 1217224"/>
                <a:gd name="connsiteX211" fmla="*/ 1213883 w 1510000"/>
                <a:gd name="connsiteY211" fmla="*/ 88902 h 1217224"/>
                <a:gd name="connsiteX212" fmla="*/ 1209872 w 1510000"/>
                <a:gd name="connsiteY212" fmla="*/ 74865 h 1217224"/>
                <a:gd name="connsiteX213" fmla="*/ 1221904 w 1510000"/>
                <a:gd name="connsiteY213" fmla="*/ 52138 h 1217224"/>
                <a:gd name="connsiteX214" fmla="*/ 1231931 w 1510000"/>
                <a:gd name="connsiteY214" fmla="*/ 28743 h 1217224"/>
                <a:gd name="connsiteX215" fmla="*/ 1234605 w 1510000"/>
                <a:gd name="connsiteY215" fmla="*/ 16043 h 1217224"/>
                <a:gd name="connsiteX216" fmla="*/ 1249978 w 1510000"/>
                <a:gd name="connsiteY216" fmla="*/ 0 h 1217224"/>
                <a:gd name="connsiteX217" fmla="*/ 1258668 w 1510000"/>
                <a:gd name="connsiteY217" fmla="*/ 21390 h 1217224"/>
                <a:gd name="connsiteX218" fmla="*/ 1258000 w 1510000"/>
                <a:gd name="connsiteY218" fmla="*/ 48128 h 1217224"/>
                <a:gd name="connsiteX219" fmla="*/ 1266689 w 1510000"/>
                <a:gd name="connsiteY219" fmla="*/ 53475 h 1217224"/>
                <a:gd name="connsiteX220" fmla="*/ 1266021 w 1510000"/>
                <a:gd name="connsiteY220" fmla="*/ 71523 h 1217224"/>
                <a:gd name="connsiteX221" fmla="*/ 1276716 w 1510000"/>
                <a:gd name="connsiteY221" fmla="*/ 92913 h 1217224"/>
                <a:gd name="connsiteX222" fmla="*/ 1276047 w 1510000"/>
                <a:gd name="connsiteY222" fmla="*/ 117645 h 1217224"/>
                <a:gd name="connsiteX223" fmla="*/ 1272037 w 1510000"/>
                <a:gd name="connsiteY223" fmla="*/ 133019 h 121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</a:cxnLst>
              <a:rect l="l" t="t" r="r" b="b"/>
              <a:pathLst>
                <a:path w="1510000" h="1217224">
                  <a:moveTo>
                    <a:pt x="1272037" y="133019"/>
                  </a:moveTo>
                  <a:lnTo>
                    <a:pt x="1280058" y="166441"/>
                  </a:lnTo>
                  <a:lnTo>
                    <a:pt x="1306795" y="150398"/>
                  </a:lnTo>
                  <a:lnTo>
                    <a:pt x="1316154" y="168446"/>
                  </a:lnTo>
                  <a:lnTo>
                    <a:pt x="1331528" y="185157"/>
                  </a:lnTo>
                  <a:lnTo>
                    <a:pt x="1324175" y="204542"/>
                  </a:lnTo>
                  <a:lnTo>
                    <a:pt x="1325512" y="241306"/>
                  </a:lnTo>
                  <a:lnTo>
                    <a:pt x="1326848" y="262696"/>
                  </a:lnTo>
                  <a:lnTo>
                    <a:pt x="1335538" y="268044"/>
                  </a:lnTo>
                  <a:lnTo>
                    <a:pt x="1338212" y="304808"/>
                  </a:lnTo>
                  <a:lnTo>
                    <a:pt x="1330191" y="326866"/>
                  </a:lnTo>
                  <a:lnTo>
                    <a:pt x="1335538" y="355609"/>
                  </a:lnTo>
                  <a:lnTo>
                    <a:pt x="1371634" y="378336"/>
                  </a:lnTo>
                  <a:lnTo>
                    <a:pt x="1393024" y="398389"/>
                  </a:lnTo>
                  <a:lnTo>
                    <a:pt x="1414414" y="417105"/>
                  </a:lnTo>
                  <a:lnTo>
                    <a:pt x="1407061" y="427800"/>
                  </a:lnTo>
                  <a:lnTo>
                    <a:pt x="1422435" y="454537"/>
                  </a:lnTo>
                  <a:lnTo>
                    <a:pt x="1425777" y="501328"/>
                  </a:lnTo>
                  <a:lnTo>
                    <a:pt x="1443157" y="491970"/>
                  </a:lnTo>
                  <a:lnTo>
                    <a:pt x="1453183" y="510018"/>
                  </a:lnTo>
                  <a:lnTo>
                    <a:pt x="1463878" y="504002"/>
                  </a:lnTo>
                  <a:lnTo>
                    <a:pt x="1459199" y="549456"/>
                  </a:lnTo>
                  <a:lnTo>
                    <a:pt x="1478584" y="575525"/>
                  </a:lnTo>
                  <a:lnTo>
                    <a:pt x="1491285" y="591567"/>
                  </a:lnTo>
                  <a:lnTo>
                    <a:pt x="1510000" y="626326"/>
                  </a:lnTo>
                  <a:lnTo>
                    <a:pt x="1510000" y="661085"/>
                  </a:lnTo>
                  <a:lnTo>
                    <a:pt x="1503316" y="685817"/>
                  </a:lnTo>
                  <a:lnTo>
                    <a:pt x="1491285" y="711886"/>
                  </a:lnTo>
                  <a:lnTo>
                    <a:pt x="1495963" y="748650"/>
                  </a:lnTo>
                  <a:lnTo>
                    <a:pt x="1479252" y="786751"/>
                  </a:lnTo>
                  <a:lnTo>
                    <a:pt x="1465215" y="806804"/>
                  </a:lnTo>
                  <a:lnTo>
                    <a:pt x="1439814" y="844905"/>
                  </a:lnTo>
                  <a:lnTo>
                    <a:pt x="1429788" y="869637"/>
                  </a:lnTo>
                  <a:lnTo>
                    <a:pt x="1409067" y="900385"/>
                  </a:lnTo>
                  <a:lnTo>
                    <a:pt x="1375645" y="939155"/>
                  </a:lnTo>
                  <a:lnTo>
                    <a:pt x="1338881" y="960545"/>
                  </a:lnTo>
                  <a:lnTo>
                    <a:pt x="1309469" y="993298"/>
                  </a:lnTo>
                  <a:lnTo>
                    <a:pt x="1287411" y="1014688"/>
                  </a:lnTo>
                  <a:lnTo>
                    <a:pt x="1258000" y="1051452"/>
                  </a:lnTo>
                  <a:lnTo>
                    <a:pt x="1233267" y="1072842"/>
                  </a:lnTo>
                  <a:lnTo>
                    <a:pt x="1207199" y="1104927"/>
                  </a:lnTo>
                  <a:lnTo>
                    <a:pt x="1186477" y="1134339"/>
                  </a:lnTo>
                  <a:lnTo>
                    <a:pt x="1181130" y="1148376"/>
                  </a:lnTo>
                  <a:lnTo>
                    <a:pt x="1152386" y="1163081"/>
                  </a:lnTo>
                  <a:lnTo>
                    <a:pt x="1111612" y="1164418"/>
                  </a:lnTo>
                  <a:lnTo>
                    <a:pt x="1069500" y="1182466"/>
                  </a:lnTo>
                  <a:lnTo>
                    <a:pt x="1044100" y="1198508"/>
                  </a:lnTo>
                  <a:lnTo>
                    <a:pt x="1012014" y="1217225"/>
                  </a:lnTo>
                  <a:lnTo>
                    <a:pt x="993967" y="1197840"/>
                  </a:lnTo>
                  <a:lnTo>
                    <a:pt x="976588" y="1190487"/>
                  </a:lnTo>
                  <a:lnTo>
                    <a:pt x="993967" y="1168429"/>
                  </a:lnTo>
                  <a:lnTo>
                    <a:pt x="970572" y="1176450"/>
                  </a:lnTo>
                  <a:lnTo>
                    <a:pt x="922444" y="1207198"/>
                  </a:lnTo>
                  <a:lnTo>
                    <a:pt x="898380" y="1195835"/>
                  </a:lnTo>
                  <a:lnTo>
                    <a:pt x="882337" y="1189150"/>
                  </a:lnTo>
                  <a:lnTo>
                    <a:pt x="863622" y="1185808"/>
                  </a:lnTo>
                  <a:lnTo>
                    <a:pt x="836216" y="1173776"/>
                  </a:lnTo>
                  <a:lnTo>
                    <a:pt x="827526" y="1147039"/>
                  </a:lnTo>
                  <a:lnTo>
                    <a:pt x="837552" y="1114954"/>
                  </a:lnTo>
                  <a:lnTo>
                    <a:pt x="840226" y="1092895"/>
                  </a:lnTo>
                  <a:lnTo>
                    <a:pt x="830868" y="1075516"/>
                  </a:lnTo>
                  <a:lnTo>
                    <a:pt x="799452" y="1070837"/>
                  </a:lnTo>
                  <a:lnTo>
                    <a:pt x="820842" y="1049447"/>
                  </a:lnTo>
                  <a:lnTo>
                    <a:pt x="826858" y="1018030"/>
                  </a:lnTo>
                  <a:lnTo>
                    <a:pt x="795441" y="1047442"/>
                  </a:lnTo>
                  <a:lnTo>
                    <a:pt x="760014" y="1055463"/>
                  </a:lnTo>
                  <a:lnTo>
                    <a:pt x="790094" y="1032068"/>
                  </a:lnTo>
                  <a:lnTo>
                    <a:pt x="806805" y="1007335"/>
                  </a:lnTo>
                  <a:lnTo>
                    <a:pt x="830200" y="985945"/>
                  </a:lnTo>
                  <a:lnTo>
                    <a:pt x="840895" y="954529"/>
                  </a:lnTo>
                  <a:lnTo>
                    <a:pt x="795441" y="990624"/>
                  </a:lnTo>
                  <a:lnTo>
                    <a:pt x="766698" y="1005330"/>
                  </a:lnTo>
                  <a:lnTo>
                    <a:pt x="737955" y="1039420"/>
                  </a:lnTo>
                  <a:lnTo>
                    <a:pt x="717902" y="1022041"/>
                  </a:lnTo>
                  <a:lnTo>
                    <a:pt x="729266" y="999314"/>
                  </a:lnTo>
                  <a:lnTo>
                    <a:pt x="719908" y="967897"/>
                  </a:lnTo>
                  <a:lnTo>
                    <a:pt x="707875" y="951855"/>
                  </a:lnTo>
                  <a:lnTo>
                    <a:pt x="718570" y="941829"/>
                  </a:lnTo>
                  <a:lnTo>
                    <a:pt x="683144" y="915759"/>
                  </a:lnTo>
                  <a:lnTo>
                    <a:pt x="657743" y="915091"/>
                  </a:lnTo>
                  <a:lnTo>
                    <a:pt x="631005" y="893701"/>
                  </a:lnTo>
                  <a:lnTo>
                    <a:pt x="564830" y="897711"/>
                  </a:lnTo>
                  <a:lnTo>
                    <a:pt x="512024" y="913086"/>
                  </a:lnTo>
                  <a:lnTo>
                    <a:pt x="465901" y="927791"/>
                  </a:lnTo>
                  <a:lnTo>
                    <a:pt x="432480" y="925118"/>
                  </a:lnTo>
                  <a:lnTo>
                    <a:pt x="385689" y="947176"/>
                  </a:lnTo>
                  <a:lnTo>
                    <a:pt x="350261" y="956534"/>
                  </a:lnTo>
                  <a:lnTo>
                    <a:pt x="334888" y="979261"/>
                  </a:lnTo>
                  <a:lnTo>
                    <a:pt x="314835" y="996641"/>
                  </a:lnTo>
                  <a:lnTo>
                    <a:pt x="283418" y="997977"/>
                  </a:lnTo>
                  <a:lnTo>
                    <a:pt x="259354" y="1001319"/>
                  </a:lnTo>
                  <a:lnTo>
                    <a:pt x="231280" y="993967"/>
                  </a:lnTo>
                  <a:lnTo>
                    <a:pt x="203205" y="998646"/>
                  </a:lnTo>
                  <a:lnTo>
                    <a:pt x="177805" y="1000651"/>
                  </a:lnTo>
                  <a:lnTo>
                    <a:pt x="147725" y="1023378"/>
                  </a:lnTo>
                  <a:lnTo>
                    <a:pt x="137699" y="1021372"/>
                  </a:lnTo>
                  <a:lnTo>
                    <a:pt x="114972" y="1033405"/>
                  </a:lnTo>
                  <a:lnTo>
                    <a:pt x="92245" y="1046773"/>
                  </a:lnTo>
                  <a:lnTo>
                    <a:pt x="66844" y="1045436"/>
                  </a:lnTo>
                  <a:lnTo>
                    <a:pt x="43448" y="1045436"/>
                  </a:lnTo>
                  <a:lnTo>
                    <a:pt x="16043" y="1018030"/>
                  </a:lnTo>
                  <a:lnTo>
                    <a:pt x="0" y="1010009"/>
                  </a:lnTo>
                  <a:lnTo>
                    <a:pt x="10027" y="985277"/>
                  </a:lnTo>
                  <a:lnTo>
                    <a:pt x="29411" y="979261"/>
                  </a:lnTo>
                  <a:lnTo>
                    <a:pt x="39438" y="969903"/>
                  </a:lnTo>
                  <a:lnTo>
                    <a:pt x="43448" y="954529"/>
                  </a:lnTo>
                  <a:lnTo>
                    <a:pt x="58823" y="924449"/>
                  </a:lnTo>
                  <a:lnTo>
                    <a:pt x="63502" y="899048"/>
                  </a:lnTo>
                  <a:lnTo>
                    <a:pt x="58823" y="855600"/>
                  </a:lnTo>
                  <a:lnTo>
                    <a:pt x="60159" y="830868"/>
                  </a:lnTo>
                  <a:lnTo>
                    <a:pt x="69518" y="806804"/>
                  </a:lnTo>
                  <a:lnTo>
                    <a:pt x="63502" y="778730"/>
                  </a:lnTo>
                  <a:lnTo>
                    <a:pt x="65507" y="766030"/>
                  </a:lnTo>
                  <a:lnTo>
                    <a:pt x="54144" y="748650"/>
                  </a:lnTo>
                  <a:lnTo>
                    <a:pt x="58823" y="715228"/>
                  </a:lnTo>
                  <a:lnTo>
                    <a:pt x="46122" y="681138"/>
                  </a:lnTo>
                  <a:lnTo>
                    <a:pt x="45454" y="663090"/>
                  </a:lnTo>
                  <a:lnTo>
                    <a:pt x="57486" y="681806"/>
                  </a:lnTo>
                  <a:lnTo>
                    <a:pt x="54144" y="641700"/>
                  </a:lnTo>
                  <a:lnTo>
                    <a:pt x="69518" y="654400"/>
                  </a:lnTo>
                  <a:lnTo>
                    <a:pt x="76870" y="671111"/>
                  </a:lnTo>
                  <a:lnTo>
                    <a:pt x="80882" y="649053"/>
                  </a:lnTo>
                  <a:lnTo>
                    <a:pt x="70186" y="614962"/>
                  </a:lnTo>
                  <a:lnTo>
                    <a:pt x="69518" y="601594"/>
                  </a:lnTo>
                  <a:lnTo>
                    <a:pt x="64171" y="588894"/>
                  </a:lnTo>
                  <a:lnTo>
                    <a:pt x="72860" y="564161"/>
                  </a:lnTo>
                  <a:lnTo>
                    <a:pt x="82886" y="553466"/>
                  </a:lnTo>
                  <a:lnTo>
                    <a:pt x="91576" y="532076"/>
                  </a:lnTo>
                  <a:lnTo>
                    <a:pt x="92245" y="506676"/>
                  </a:lnTo>
                  <a:lnTo>
                    <a:pt x="112966" y="475928"/>
                  </a:lnTo>
                  <a:lnTo>
                    <a:pt x="110292" y="508681"/>
                  </a:lnTo>
                  <a:lnTo>
                    <a:pt x="131014" y="479270"/>
                  </a:lnTo>
                  <a:lnTo>
                    <a:pt x="163767" y="464564"/>
                  </a:lnTo>
                  <a:lnTo>
                    <a:pt x="185158" y="446516"/>
                  </a:lnTo>
                  <a:lnTo>
                    <a:pt x="216574" y="430474"/>
                  </a:lnTo>
                  <a:lnTo>
                    <a:pt x="233953" y="427132"/>
                  </a:lnTo>
                  <a:lnTo>
                    <a:pt x="243311" y="432479"/>
                  </a:lnTo>
                  <a:lnTo>
                    <a:pt x="275397" y="416436"/>
                  </a:lnTo>
                  <a:lnTo>
                    <a:pt x="298792" y="411758"/>
                  </a:lnTo>
                  <a:lnTo>
                    <a:pt x="306145" y="402399"/>
                  </a:lnTo>
                  <a:lnTo>
                    <a:pt x="316171" y="398389"/>
                  </a:lnTo>
                  <a:lnTo>
                    <a:pt x="336893" y="399726"/>
                  </a:lnTo>
                  <a:lnTo>
                    <a:pt x="378336" y="387025"/>
                  </a:lnTo>
                  <a:lnTo>
                    <a:pt x="401732" y="367641"/>
                  </a:lnTo>
                  <a:lnTo>
                    <a:pt x="415100" y="344914"/>
                  </a:lnTo>
                  <a:lnTo>
                    <a:pt x="441169" y="323524"/>
                  </a:lnTo>
                  <a:lnTo>
                    <a:pt x="445848" y="306144"/>
                  </a:lnTo>
                  <a:lnTo>
                    <a:pt x="450527" y="282749"/>
                  </a:lnTo>
                  <a:lnTo>
                    <a:pt x="483281" y="245985"/>
                  </a:lnTo>
                  <a:lnTo>
                    <a:pt x="492639" y="283418"/>
                  </a:lnTo>
                  <a:lnTo>
                    <a:pt x="510018" y="274728"/>
                  </a:lnTo>
                  <a:lnTo>
                    <a:pt x="499992" y="254675"/>
                  </a:lnTo>
                  <a:lnTo>
                    <a:pt x="515366" y="233953"/>
                  </a:lnTo>
                  <a:lnTo>
                    <a:pt x="530071" y="243311"/>
                  </a:lnTo>
                  <a:lnTo>
                    <a:pt x="540098" y="210558"/>
                  </a:lnTo>
                  <a:lnTo>
                    <a:pt x="563493" y="189168"/>
                  </a:lnTo>
                  <a:lnTo>
                    <a:pt x="575525" y="172457"/>
                  </a:lnTo>
                  <a:lnTo>
                    <a:pt x="594909" y="165104"/>
                  </a:lnTo>
                  <a:lnTo>
                    <a:pt x="597583" y="153072"/>
                  </a:lnTo>
                  <a:lnTo>
                    <a:pt x="612958" y="157751"/>
                  </a:lnTo>
                  <a:lnTo>
                    <a:pt x="615632" y="147056"/>
                  </a:lnTo>
                  <a:lnTo>
                    <a:pt x="633011" y="141041"/>
                  </a:lnTo>
                  <a:lnTo>
                    <a:pt x="651727" y="135024"/>
                  </a:lnTo>
                  <a:lnTo>
                    <a:pt x="676459" y="155078"/>
                  </a:lnTo>
                  <a:lnTo>
                    <a:pt x="693838" y="180478"/>
                  </a:lnTo>
                  <a:lnTo>
                    <a:pt x="717234" y="180478"/>
                  </a:lnTo>
                  <a:lnTo>
                    <a:pt x="740629" y="184489"/>
                  </a:lnTo>
                  <a:lnTo>
                    <a:pt x="735950" y="161094"/>
                  </a:lnTo>
                  <a:lnTo>
                    <a:pt x="759346" y="127003"/>
                  </a:lnTo>
                  <a:lnTo>
                    <a:pt x="777393" y="115640"/>
                  </a:lnTo>
                  <a:lnTo>
                    <a:pt x="773383" y="104945"/>
                  </a:lnTo>
                  <a:lnTo>
                    <a:pt x="792767" y="80212"/>
                  </a:lnTo>
                  <a:lnTo>
                    <a:pt x="817499" y="64839"/>
                  </a:lnTo>
                  <a:lnTo>
                    <a:pt x="835547" y="70186"/>
                  </a:lnTo>
                  <a:lnTo>
                    <a:pt x="868300" y="62165"/>
                  </a:lnTo>
                  <a:lnTo>
                    <a:pt x="870306" y="40106"/>
                  </a:lnTo>
                  <a:lnTo>
                    <a:pt x="844237" y="26069"/>
                  </a:lnTo>
                  <a:lnTo>
                    <a:pt x="864958" y="20053"/>
                  </a:lnTo>
                  <a:lnTo>
                    <a:pt x="889022" y="30748"/>
                  </a:lnTo>
                  <a:lnTo>
                    <a:pt x="907070" y="48128"/>
                  </a:lnTo>
                  <a:lnTo>
                    <a:pt x="937150" y="58822"/>
                  </a:lnTo>
                  <a:lnTo>
                    <a:pt x="948513" y="54812"/>
                  </a:lnTo>
                  <a:lnTo>
                    <a:pt x="970572" y="68181"/>
                  </a:lnTo>
                  <a:lnTo>
                    <a:pt x="993967" y="55480"/>
                  </a:lnTo>
                  <a:lnTo>
                    <a:pt x="1007336" y="59491"/>
                  </a:lnTo>
                  <a:lnTo>
                    <a:pt x="1017362" y="50801"/>
                  </a:lnTo>
                  <a:lnTo>
                    <a:pt x="1032068" y="72191"/>
                  </a:lnTo>
                  <a:lnTo>
                    <a:pt x="1018699" y="95586"/>
                  </a:lnTo>
                  <a:lnTo>
                    <a:pt x="1001988" y="112966"/>
                  </a:lnTo>
                  <a:lnTo>
                    <a:pt x="989287" y="114303"/>
                  </a:lnTo>
                  <a:lnTo>
                    <a:pt x="991293" y="131014"/>
                  </a:lnTo>
                  <a:lnTo>
                    <a:pt x="976588" y="152404"/>
                  </a:lnTo>
                  <a:lnTo>
                    <a:pt x="959877" y="173794"/>
                  </a:lnTo>
                  <a:lnTo>
                    <a:pt x="961213" y="185826"/>
                  </a:lnTo>
                  <a:lnTo>
                    <a:pt x="986614" y="209890"/>
                  </a:lnTo>
                  <a:lnTo>
                    <a:pt x="1013352" y="223258"/>
                  </a:lnTo>
                  <a:lnTo>
                    <a:pt x="1030063" y="237964"/>
                  </a:lnTo>
                  <a:lnTo>
                    <a:pt x="1052121" y="263365"/>
                  </a:lnTo>
                  <a:lnTo>
                    <a:pt x="1062816" y="263365"/>
                  </a:lnTo>
                  <a:lnTo>
                    <a:pt x="1080196" y="274728"/>
                  </a:lnTo>
                  <a:lnTo>
                    <a:pt x="1083538" y="288097"/>
                  </a:lnTo>
                  <a:lnTo>
                    <a:pt x="1116291" y="302134"/>
                  </a:lnTo>
                  <a:lnTo>
                    <a:pt x="1143697" y="287428"/>
                  </a:lnTo>
                  <a:lnTo>
                    <a:pt x="1155729" y="264701"/>
                  </a:lnTo>
                  <a:lnTo>
                    <a:pt x="1167093" y="245317"/>
                  </a:lnTo>
                  <a:lnTo>
                    <a:pt x="1175782" y="221921"/>
                  </a:lnTo>
                  <a:lnTo>
                    <a:pt x="1193161" y="187831"/>
                  </a:lnTo>
                  <a:lnTo>
                    <a:pt x="1191824" y="167109"/>
                  </a:lnTo>
                  <a:lnTo>
                    <a:pt x="1196503" y="154409"/>
                  </a:lnTo>
                  <a:lnTo>
                    <a:pt x="1195835" y="130345"/>
                  </a:lnTo>
                  <a:lnTo>
                    <a:pt x="1205193" y="97592"/>
                  </a:lnTo>
                  <a:lnTo>
                    <a:pt x="1213883" y="88902"/>
                  </a:lnTo>
                  <a:lnTo>
                    <a:pt x="1209872" y="74865"/>
                  </a:lnTo>
                  <a:lnTo>
                    <a:pt x="1221904" y="52138"/>
                  </a:lnTo>
                  <a:lnTo>
                    <a:pt x="1231931" y="28743"/>
                  </a:lnTo>
                  <a:lnTo>
                    <a:pt x="1234605" y="16043"/>
                  </a:lnTo>
                  <a:lnTo>
                    <a:pt x="1249978" y="0"/>
                  </a:lnTo>
                  <a:lnTo>
                    <a:pt x="1258668" y="21390"/>
                  </a:lnTo>
                  <a:lnTo>
                    <a:pt x="1258000" y="48128"/>
                  </a:lnTo>
                  <a:lnTo>
                    <a:pt x="1266689" y="53475"/>
                  </a:lnTo>
                  <a:lnTo>
                    <a:pt x="1266021" y="71523"/>
                  </a:lnTo>
                  <a:lnTo>
                    <a:pt x="1276716" y="92913"/>
                  </a:lnTo>
                  <a:lnTo>
                    <a:pt x="1276047" y="117645"/>
                  </a:lnTo>
                  <a:lnTo>
                    <a:pt x="1272037" y="133019"/>
                  </a:lnTo>
                  <a:close/>
                </a:path>
              </a:pathLst>
            </a:custGeom>
            <a:solidFill>
              <a:schemeClr val="tx2"/>
            </a:solidFill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24">
              <a:extLst>
                <a:ext uri="{FF2B5EF4-FFF2-40B4-BE49-F238E27FC236}">
                  <a16:creationId xmlns:a16="http://schemas.microsoft.com/office/drawing/2014/main" id="{A64154A8-C7D2-A5F7-C2D0-B6F914406229}"/>
                </a:ext>
              </a:extLst>
            </p:cNvPr>
            <p:cNvSpPr/>
            <p:nvPr/>
          </p:nvSpPr>
          <p:spPr>
            <a:xfrm>
              <a:off x="5734225" y="1763217"/>
              <a:ext cx="247990" cy="109623"/>
            </a:xfrm>
            <a:custGeom>
              <a:avLst/>
              <a:gdLst>
                <a:gd name="connsiteX0" fmla="*/ 245316 w 247990"/>
                <a:gd name="connsiteY0" fmla="*/ 18716 h 109623"/>
                <a:gd name="connsiteX1" fmla="*/ 243311 w 247990"/>
                <a:gd name="connsiteY1" fmla="*/ 24064 h 109623"/>
                <a:gd name="connsiteX2" fmla="*/ 247990 w 247990"/>
                <a:gd name="connsiteY2" fmla="*/ 38101 h 109623"/>
                <a:gd name="connsiteX3" fmla="*/ 246654 w 247990"/>
                <a:gd name="connsiteY3" fmla="*/ 55480 h 109623"/>
                <a:gd name="connsiteX4" fmla="*/ 227937 w 247990"/>
                <a:gd name="connsiteY4" fmla="*/ 55480 h 109623"/>
                <a:gd name="connsiteX5" fmla="*/ 235290 w 247990"/>
                <a:gd name="connsiteY5" fmla="*/ 64838 h 109623"/>
                <a:gd name="connsiteX6" fmla="*/ 226600 w 247990"/>
                <a:gd name="connsiteY6" fmla="*/ 91576 h 109623"/>
                <a:gd name="connsiteX7" fmla="*/ 220584 w 247990"/>
                <a:gd name="connsiteY7" fmla="*/ 98929 h 109623"/>
                <a:gd name="connsiteX8" fmla="*/ 191173 w 247990"/>
                <a:gd name="connsiteY8" fmla="*/ 99597 h 109623"/>
                <a:gd name="connsiteX9" fmla="*/ 175130 w 247990"/>
                <a:gd name="connsiteY9" fmla="*/ 109624 h 109623"/>
                <a:gd name="connsiteX10" fmla="*/ 147056 w 247990"/>
                <a:gd name="connsiteY10" fmla="*/ 106282 h 109623"/>
                <a:gd name="connsiteX11" fmla="*/ 98260 w 247990"/>
                <a:gd name="connsiteY11" fmla="*/ 94918 h 109623"/>
                <a:gd name="connsiteX12" fmla="*/ 89571 w 247990"/>
                <a:gd name="connsiteY12" fmla="*/ 80881 h 109623"/>
                <a:gd name="connsiteX13" fmla="*/ 56817 w 247990"/>
                <a:gd name="connsiteY13" fmla="*/ 88234 h 109623"/>
                <a:gd name="connsiteX14" fmla="*/ 53475 w 247990"/>
                <a:gd name="connsiteY14" fmla="*/ 96255 h 109623"/>
                <a:gd name="connsiteX15" fmla="*/ 32754 w 247990"/>
                <a:gd name="connsiteY15" fmla="*/ 90239 h 109623"/>
                <a:gd name="connsiteX16" fmla="*/ 15374 w 247990"/>
                <a:gd name="connsiteY16" fmla="*/ 88902 h 109623"/>
                <a:gd name="connsiteX17" fmla="*/ 0 w 247990"/>
                <a:gd name="connsiteY17" fmla="*/ 80881 h 109623"/>
                <a:gd name="connsiteX18" fmla="*/ 4679 w 247990"/>
                <a:gd name="connsiteY18" fmla="*/ 70854 h 109623"/>
                <a:gd name="connsiteX19" fmla="*/ 3342 w 247990"/>
                <a:gd name="connsiteY19" fmla="*/ 63502 h 109623"/>
                <a:gd name="connsiteX20" fmla="*/ 12700 w 247990"/>
                <a:gd name="connsiteY20" fmla="*/ 61496 h 109623"/>
                <a:gd name="connsiteX21" fmla="*/ 30748 w 247990"/>
                <a:gd name="connsiteY21" fmla="*/ 72860 h 109623"/>
                <a:gd name="connsiteX22" fmla="*/ 34758 w 247990"/>
                <a:gd name="connsiteY22" fmla="*/ 61496 h 109623"/>
                <a:gd name="connsiteX23" fmla="*/ 64170 w 247990"/>
                <a:gd name="connsiteY23" fmla="*/ 63502 h 109623"/>
                <a:gd name="connsiteX24" fmla="*/ 87565 w 247990"/>
                <a:gd name="connsiteY24" fmla="*/ 56149 h 109623"/>
                <a:gd name="connsiteX25" fmla="*/ 103608 w 247990"/>
                <a:gd name="connsiteY25" fmla="*/ 57486 h 109623"/>
                <a:gd name="connsiteX26" fmla="*/ 114971 w 247990"/>
                <a:gd name="connsiteY26" fmla="*/ 66175 h 109623"/>
                <a:gd name="connsiteX27" fmla="*/ 117645 w 247990"/>
                <a:gd name="connsiteY27" fmla="*/ 58823 h 109623"/>
                <a:gd name="connsiteX28" fmla="*/ 110960 w 247990"/>
                <a:gd name="connsiteY28" fmla="*/ 31417 h 109623"/>
                <a:gd name="connsiteX29" fmla="*/ 122324 w 247990"/>
                <a:gd name="connsiteY29" fmla="*/ 26069 h 109623"/>
                <a:gd name="connsiteX30" fmla="*/ 133019 w 247990"/>
                <a:gd name="connsiteY30" fmla="*/ 6684 h 109623"/>
                <a:gd name="connsiteX31" fmla="*/ 158419 w 247990"/>
                <a:gd name="connsiteY31" fmla="*/ 20722 h 109623"/>
                <a:gd name="connsiteX32" fmla="*/ 175799 w 247990"/>
                <a:gd name="connsiteY32" fmla="*/ 3342 h 109623"/>
                <a:gd name="connsiteX33" fmla="*/ 187162 w 247990"/>
                <a:gd name="connsiteY33" fmla="*/ 0 h 109623"/>
                <a:gd name="connsiteX34" fmla="*/ 213900 w 247990"/>
                <a:gd name="connsiteY34" fmla="*/ 12700 h 109623"/>
                <a:gd name="connsiteX35" fmla="*/ 229274 w 247990"/>
                <a:gd name="connsiteY35" fmla="*/ 10695 h 109623"/>
                <a:gd name="connsiteX36" fmla="*/ 245316 w 247990"/>
                <a:gd name="connsiteY36" fmla="*/ 18716 h 10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990" h="109623">
                  <a:moveTo>
                    <a:pt x="245316" y="18716"/>
                  </a:moveTo>
                  <a:lnTo>
                    <a:pt x="243311" y="24064"/>
                  </a:lnTo>
                  <a:lnTo>
                    <a:pt x="247990" y="38101"/>
                  </a:lnTo>
                  <a:lnTo>
                    <a:pt x="246654" y="55480"/>
                  </a:lnTo>
                  <a:lnTo>
                    <a:pt x="227937" y="55480"/>
                  </a:lnTo>
                  <a:lnTo>
                    <a:pt x="235290" y="64838"/>
                  </a:lnTo>
                  <a:lnTo>
                    <a:pt x="226600" y="91576"/>
                  </a:lnTo>
                  <a:lnTo>
                    <a:pt x="220584" y="98929"/>
                  </a:lnTo>
                  <a:lnTo>
                    <a:pt x="191173" y="99597"/>
                  </a:lnTo>
                  <a:lnTo>
                    <a:pt x="175130" y="109624"/>
                  </a:lnTo>
                  <a:lnTo>
                    <a:pt x="147056" y="106282"/>
                  </a:lnTo>
                  <a:lnTo>
                    <a:pt x="98260" y="94918"/>
                  </a:lnTo>
                  <a:lnTo>
                    <a:pt x="89571" y="80881"/>
                  </a:lnTo>
                  <a:lnTo>
                    <a:pt x="56817" y="88234"/>
                  </a:lnTo>
                  <a:lnTo>
                    <a:pt x="53475" y="96255"/>
                  </a:lnTo>
                  <a:lnTo>
                    <a:pt x="32754" y="90239"/>
                  </a:lnTo>
                  <a:lnTo>
                    <a:pt x="15374" y="88902"/>
                  </a:lnTo>
                  <a:lnTo>
                    <a:pt x="0" y="80881"/>
                  </a:lnTo>
                  <a:lnTo>
                    <a:pt x="4679" y="70854"/>
                  </a:lnTo>
                  <a:lnTo>
                    <a:pt x="3342" y="63502"/>
                  </a:lnTo>
                  <a:lnTo>
                    <a:pt x="12700" y="61496"/>
                  </a:lnTo>
                  <a:lnTo>
                    <a:pt x="30748" y="72860"/>
                  </a:lnTo>
                  <a:lnTo>
                    <a:pt x="34758" y="61496"/>
                  </a:lnTo>
                  <a:lnTo>
                    <a:pt x="64170" y="63502"/>
                  </a:lnTo>
                  <a:lnTo>
                    <a:pt x="87565" y="56149"/>
                  </a:lnTo>
                  <a:lnTo>
                    <a:pt x="103608" y="57486"/>
                  </a:lnTo>
                  <a:lnTo>
                    <a:pt x="114971" y="66175"/>
                  </a:lnTo>
                  <a:lnTo>
                    <a:pt x="117645" y="58823"/>
                  </a:lnTo>
                  <a:lnTo>
                    <a:pt x="110960" y="31417"/>
                  </a:lnTo>
                  <a:lnTo>
                    <a:pt x="122324" y="26069"/>
                  </a:lnTo>
                  <a:lnTo>
                    <a:pt x="133019" y="6684"/>
                  </a:lnTo>
                  <a:lnTo>
                    <a:pt x="158419" y="20722"/>
                  </a:lnTo>
                  <a:lnTo>
                    <a:pt x="175799" y="3342"/>
                  </a:lnTo>
                  <a:lnTo>
                    <a:pt x="187162" y="0"/>
                  </a:lnTo>
                  <a:lnTo>
                    <a:pt x="213900" y="12700"/>
                  </a:lnTo>
                  <a:lnTo>
                    <a:pt x="229274" y="10695"/>
                  </a:lnTo>
                  <a:lnTo>
                    <a:pt x="245316" y="18716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25">
              <a:extLst>
                <a:ext uri="{FF2B5EF4-FFF2-40B4-BE49-F238E27FC236}">
                  <a16:creationId xmlns:a16="http://schemas.microsoft.com/office/drawing/2014/main" id="{7BFF0AC2-AF9D-7210-65ED-8A10616DD5B8}"/>
                </a:ext>
              </a:extLst>
            </p:cNvPr>
            <p:cNvSpPr/>
            <p:nvPr/>
          </p:nvSpPr>
          <p:spPr>
            <a:xfrm>
              <a:off x="6983535" y="2156258"/>
              <a:ext cx="54811" cy="42779"/>
            </a:xfrm>
            <a:custGeom>
              <a:avLst/>
              <a:gdLst>
                <a:gd name="connsiteX0" fmla="*/ 54812 w 54811"/>
                <a:gd name="connsiteY0" fmla="*/ 42780 h 42779"/>
                <a:gd name="connsiteX1" fmla="*/ 29411 w 54811"/>
                <a:gd name="connsiteY1" fmla="*/ 36764 h 42779"/>
                <a:gd name="connsiteX2" fmla="*/ 8021 w 54811"/>
                <a:gd name="connsiteY2" fmla="*/ 17379 h 42779"/>
                <a:gd name="connsiteX3" fmla="*/ 0 w 54811"/>
                <a:gd name="connsiteY3" fmla="*/ 668 h 42779"/>
                <a:gd name="connsiteX4" fmla="*/ 6684 w 54811"/>
                <a:gd name="connsiteY4" fmla="*/ 0 h 42779"/>
                <a:gd name="connsiteX5" fmla="*/ 19384 w 54811"/>
                <a:gd name="connsiteY5" fmla="*/ 11363 h 42779"/>
                <a:gd name="connsiteX6" fmla="*/ 34758 w 54811"/>
                <a:gd name="connsiteY6" fmla="*/ 11363 h 42779"/>
                <a:gd name="connsiteX7" fmla="*/ 36095 w 54811"/>
                <a:gd name="connsiteY7" fmla="*/ 18048 h 42779"/>
                <a:gd name="connsiteX8" fmla="*/ 54812 w 54811"/>
                <a:gd name="connsiteY8" fmla="*/ 42780 h 42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811" h="42779">
                  <a:moveTo>
                    <a:pt x="54812" y="42780"/>
                  </a:moveTo>
                  <a:lnTo>
                    <a:pt x="29411" y="36764"/>
                  </a:lnTo>
                  <a:lnTo>
                    <a:pt x="8021" y="17379"/>
                  </a:lnTo>
                  <a:lnTo>
                    <a:pt x="0" y="668"/>
                  </a:lnTo>
                  <a:lnTo>
                    <a:pt x="6684" y="0"/>
                  </a:lnTo>
                  <a:lnTo>
                    <a:pt x="19384" y="11363"/>
                  </a:lnTo>
                  <a:lnTo>
                    <a:pt x="34758" y="11363"/>
                  </a:lnTo>
                  <a:lnTo>
                    <a:pt x="36095" y="18048"/>
                  </a:lnTo>
                  <a:lnTo>
                    <a:pt x="54812" y="4278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26">
              <a:extLst>
                <a:ext uri="{FF2B5EF4-FFF2-40B4-BE49-F238E27FC236}">
                  <a16:creationId xmlns:a16="http://schemas.microsoft.com/office/drawing/2014/main" id="{EEF2D276-4586-D358-08CC-308379E41C77}"/>
                </a:ext>
              </a:extLst>
            </p:cNvPr>
            <p:cNvSpPr/>
            <p:nvPr/>
          </p:nvSpPr>
          <p:spPr>
            <a:xfrm>
              <a:off x="6976851" y="2066019"/>
              <a:ext cx="197189" cy="153072"/>
            </a:xfrm>
            <a:custGeom>
              <a:avLst/>
              <a:gdLst>
                <a:gd name="connsiteX0" fmla="*/ 103608 w 197189"/>
                <a:gd name="connsiteY0" fmla="*/ 19385 h 153072"/>
                <a:gd name="connsiteX1" fmla="*/ 120319 w 197189"/>
                <a:gd name="connsiteY1" fmla="*/ 2005 h 153072"/>
                <a:gd name="connsiteX2" fmla="*/ 143714 w 197189"/>
                <a:gd name="connsiteY2" fmla="*/ 24064 h 153072"/>
                <a:gd name="connsiteX3" fmla="*/ 167778 w 197189"/>
                <a:gd name="connsiteY3" fmla="*/ 54812 h 153072"/>
                <a:gd name="connsiteX4" fmla="*/ 184489 w 197189"/>
                <a:gd name="connsiteY4" fmla="*/ 56817 h 153072"/>
                <a:gd name="connsiteX5" fmla="*/ 197189 w 197189"/>
                <a:gd name="connsiteY5" fmla="*/ 68181 h 153072"/>
                <a:gd name="connsiteX6" fmla="*/ 169114 w 197189"/>
                <a:gd name="connsiteY6" fmla="*/ 71523 h 153072"/>
                <a:gd name="connsiteX7" fmla="*/ 169782 w 197189"/>
                <a:gd name="connsiteY7" fmla="*/ 104945 h 153072"/>
                <a:gd name="connsiteX8" fmla="*/ 167109 w 197189"/>
                <a:gd name="connsiteY8" fmla="*/ 119650 h 153072"/>
                <a:gd name="connsiteX9" fmla="*/ 155745 w 197189"/>
                <a:gd name="connsiteY9" fmla="*/ 129677 h 153072"/>
                <a:gd name="connsiteX10" fmla="*/ 161093 w 197189"/>
                <a:gd name="connsiteY10" fmla="*/ 150398 h 153072"/>
                <a:gd name="connsiteX11" fmla="*/ 152403 w 197189"/>
                <a:gd name="connsiteY11" fmla="*/ 153072 h 153072"/>
                <a:gd name="connsiteX12" fmla="*/ 126334 w 197189"/>
                <a:gd name="connsiteY12" fmla="*/ 130345 h 153072"/>
                <a:gd name="connsiteX13" fmla="*/ 134356 w 197189"/>
                <a:gd name="connsiteY13" fmla="*/ 109624 h 153072"/>
                <a:gd name="connsiteX14" fmla="*/ 121655 w 197189"/>
                <a:gd name="connsiteY14" fmla="*/ 96923 h 153072"/>
                <a:gd name="connsiteX15" fmla="*/ 108955 w 197189"/>
                <a:gd name="connsiteY15" fmla="*/ 100266 h 153072"/>
                <a:gd name="connsiteX16" fmla="*/ 73528 w 197189"/>
                <a:gd name="connsiteY16" fmla="*/ 131682 h 153072"/>
                <a:gd name="connsiteX17" fmla="*/ 67512 w 197189"/>
                <a:gd name="connsiteY17" fmla="*/ 101602 h 153072"/>
                <a:gd name="connsiteX18" fmla="*/ 50801 w 197189"/>
                <a:gd name="connsiteY18" fmla="*/ 94918 h 153072"/>
                <a:gd name="connsiteX19" fmla="*/ 33422 w 197189"/>
                <a:gd name="connsiteY19" fmla="*/ 83555 h 153072"/>
                <a:gd name="connsiteX20" fmla="*/ 40775 w 197189"/>
                <a:gd name="connsiteY20" fmla="*/ 69517 h 153072"/>
                <a:gd name="connsiteX21" fmla="*/ 19384 w 197189"/>
                <a:gd name="connsiteY21" fmla="*/ 54812 h 153072"/>
                <a:gd name="connsiteX22" fmla="*/ 24064 w 197189"/>
                <a:gd name="connsiteY22" fmla="*/ 44117 h 153072"/>
                <a:gd name="connsiteX23" fmla="*/ 9357 w 197189"/>
                <a:gd name="connsiteY23" fmla="*/ 36764 h 153072"/>
                <a:gd name="connsiteX24" fmla="*/ 0 w 197189"/>
                <a:gd name="connsiteY24" fmla="*/ 26069 h 153072"/>
                <a:gd name="connsiteX25" fmla="*/ 7353 w 197189"/>
                <a:gd name="connsiteY25" fmla="*/ 18716 h 153072"/>
                <a:gd name="connsiteX26" fmla="*/ 35427 w 197189"/>
                <a:gd name="connsiteY26" fmla="*/ 31417 h 153072"/>
                <a:gd name="connsiteX27" fmla="*/ 54812 w 197189"/>
                <a:gd name="connsiteY27" fmla="*/ 33422 h 153072"/>
                <a:gd name="connsiteX28" fmla="*/ 58822 w 197189"/>
                <a:gd name="connsiteY28" fmla="*/ 28743 h 153072"/>
                <a:gd name="connsiteX29" fmla="*/ 36764 w 197189"/>
                <a:gd name="connsiteY29" fmla="*/ 5348 h 153072"/>
                <a:gd name="connsiteX30" fmla="*/ 44785 w 197189"/>
                <a:gd name="connsiteY30" fmla="*/ 0 h 153072"/>
                <a:gd name="connsiteX31" fmla="*/ 54812 w 197189"/>
                <a:gd name="connsiteY31" fmla="*/ 1337 h 153072"/>
                <a:gd name="connsiteX32" fmla="*/ 83555 w 197189"/>
                <a:gd name="connsiteY32" fmla="*/ 26737 h 153072"/>
                <a:gd name="connsiteX33" fmla="*/ 99597 w 197189"/>
                <a:gd name="connsiteY33" fmla="*/ 30080 h 153072"/>
                <a:gd name="connsiteX34" fmla="*/ 103608 w 197189"/>
                <a:gd name="connsiteY34" fmla="*/ 19385 h 15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97189" h="153072">
                  <a:moveTo>
                    <a:pt x="103608" y="19385"/>
                  </a:moveTo>
                  <a:lnTo>
                    <a:pt x="120319" y="2005"/>
                  </a:lnTo>
                  <a:lnTo>
                    <a:pt x="143714" y="24064"/>
                  </a:lnTo>
                  <a:lnTo>
                    <a:pt x="167778" y="54812"/>
                  </a:lnTo>
                  <a:lnTo>
                    <a:pt x="184489" y="56817"/>
                  </a:lnTo>
                  <a:lnTo>
                    <a:pt x="197189" y="68181"/>
                  </a:lnTo>
                  <a:lnTo>
                    <a:pt x="169114" y="71523"/>
                  </a:lnTo>
                  <a:lnTo>
                    <a:pt x="169782" y="104945"/>
                  </a:lnTo>
                  <a:lnTo>
                    <a:pt x="167109" y="119650"/>
                  </a:lnTo>
                  <a:lnTo>
                    <a:pt x="155745" y="129677"/>
                  </a:lnTo>
                  <a:lnTo>
                    <a:pt x="161093" y="150398"/>
                  </a:lnTo>
                  <a:lnTo>
                    <a:pt x="152403" y="153072"/>
                  </a:lnTo>
                  <a:lnTo>
                    <a:pt x="126334" y="130345"/>
                  </a:lnTo>
                  <a:lnTo>
                    <a:pt x="134356" y="109624"/>
                  </a:lnTo>
                  <a:lnTo>
                    <a:pt x="121655" y="96923"/>
                  </a:lnTo>
                  <a:lnTo>
                    <a:pt x="108955" y="100266"/>
                  </a:lnTo>
                  <a:lnTo>
                    <a:pt x="73528" y="131682"/>
                  </a:lnTo>
                  <a:lnTo>
                    <a:pt x="67512" y="101602"/>
                  </a:lnTo>
                  <a:lnTo>
                    <a:pt x="50801" y="94918"/>
                  </a:lnTo>
                  <a:lnTo>
                    <a:pt x="33422" y="83555"/>
                  </a:lnTo>
                  <a:lnTo>
                    <a:pt x="40775" y="69517"/>
                  </a:lnTo>
                  <a:lnTo>
                    <a:pt x="19384" y="54812"/>
                  </a:lnTo>
                  <a:lnTo>
                    <a:pt x="24064" y="44117"/>
                  </a:lnTo>
                  <a:lnTo>
                    <a:pt x="9357" y="36764"/>
                  </a:lnTo>
                  <a:lnTo>
                    <a:pt x="0" y="26069"/>
                  </a:lnTo>
                  <a:lnTo>
                    <a:pt x="7353" y="18716"/>
                  </a:lnTo>
                  <a:lnTo>
                    <a:pt x="35427" y="31417"/>
                  </a:lnTo>
                  <a:lnTo>
                    <a:pt x="54812" y="33422"/>
                  </a:lnTo>
                  <a:lnTo>
                    <a:pt x="58822" y="28743"/>
                  </a:lnTo>
                  <a:lnTo>
                    <a:pt x="36764" y="5348"/>
                  </a:lnTo>
                  <a:lnTo>
                    <a:pt x="44785" y="0"/>
                  </a:lnTo>
                  <a:lnTo>
                    <a:pt x="54812" y="1337"/>
                  </a:lnTo>
                  <a:lnTo>
                    <a:pt x="83555" y="26737"/>
                  </a:lnTo>
                  <a:lnTo>
                    <a:pt x="99597" y="30080"/>
                  </a:lnTo>
                  <a:lnTo>
                    <a:pt x="103608" y="19385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27">
              <a:extLst>
                <a:ext uri="{FF2B5EF4-FFF2-40B4-BE49-F238E27FC236}">
                  <a16:creationId xmlns:a16="http://schemas.microsoft.com/office/drawing/2014/main" id="{BE4F9C43-FCA4-1097-9DFD-70A956BFD601}"/>
                </a:ext>
              </a:extLst>
            </p:cNvPr>
            <p:cNvSpPr/>
            <p:nvPr/>
          </p:nvSpPr>
          <p:spPr>
            <a:xfrm>
              <a:off x="6515629" y="3961708"/>
              <a:ext cx="65506" cy="90907"/>
            </a:xfrm>
            <a:custGeom>
              <a:avLst/>
              <a:gdLst>
                <a:gd name="connsiteX0" fmla="*/ 27406 w 65506"/>
                <a:gd name="connsiteY0" fmla="*/ 90239 h 90907"/>
                <a:gd name="connsiteX1" fmla="*/ 23395 w 65506"/>
                <a:gd name="connsiteY1" fmla="*/ 90907 h 90907"/>
                <a:gd name="connsiteX2" fmla="*/ 23395 w 65506"/>
                <a:gd name="connsiteY2" fmla="*/ 88902 h 90907"/>
                <a:gd name="connsiteX3" fmla="*/ 10027 w 65506"/>
                <a:gd name="connsiteY3" fmla="*/ 48127 h 90907"/>
                <a:gd name="connsiteX4" fmla="*/ 9960 w 65506"/>
                <a:gd name="connsiteY4" fmla="*/ 47726 h 90907"/>
                <a:gd name="connsiteX5" fmla="*/ 9357 w 65506"/>
                <a:gd name="connsiteY5" fmla="*/ 40775 h 90907"/>
                <a:gd name="connsiteX6" fmla="*/ 0 w 65506"/>
                <a:gd name="connsiteY6" fmla="*/ 21390 h 90907"/>
                <a:gd name="connsiteX7" fmla="*/ 23395 w 65506"/>
                <a:gd name="connsiteY7" fmla="*/ 24732 h 90907"/>
                <a:gd name="connsiteX8" fmla="*/ 34758 w 65506"/>
                <a:gd name="connsiteY8" fmla="*/ 0 h 90907"/>
                <a:gd name="connsiteX9" fmla="*/ 55480 w 65506"/>
                <a:gd name="connsiteY9" fmla="*/ 2674 h 90907"/>
                <a:gd name="connsiteX10" fmla="*/ 57485 w 65506"/>
                <a:gd name="connsiteY10" fmla="*/ 19384 h 90907"/>
                <a:gd name="connsiteX11" fmla="*/ 65506 w 65506"/>
                <a:gd name="connsiteY11" fmla="*/ 29411 h 90907"/>
                <a:gd name="connsiteX12" fmla="*/ 65506 w 65506"/>
                <a:gd name="connsiteY12" fmla="*/ 43448 h 90907"/>
                <a:gd name="connsiteX13" fmla="*/ 56148 w 65506"/>
                <a:gd name="connsiteY13" fmla="*/ 52138 h 90907"/>
                <a:gd name="connsiteX14" fmla="*/ 40775 w 65506"/>
                <a:gd name="connsiteY14" fmla="*/ 74865 h 90907"/>
                <a:gd name="connsiteX15" fmla="*/ 27406 w 65506"/>
                <a:gd name="connsiteY15" fmla="*/ 90239 h 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5506" h="90907">
                  <a:moveTo>
                    <a:pt x="27406" y="90239"/>
                  </a:moveTo>
                  <a:lnTo>
                    <a:pt x="23395" y="90907"/>
                  </a:lnTo>
                  <a:lnTo>
                    <a:pt x="23395" y="88902"/>
                  </a:lnTo>
                  <a:lnTo>
                    <a:pt x="10027" y="48127"/>
                  </a:lnTo>
                  <a:lnTo>
                    <a:pt x="9960" y="47726"/>
                  </a:lnTo>
                  <a:lnTo>
                    <a:pt x="9357" y="40775"/>
                  </a:lnTo>
                  <a:lnTo>
                    <a:pt x="0" y="21390"/>
                  </a:lnTo>
                  <a:lnTo>
                    <a:pt x="23395" y="24732"/>
                  </a:lnTo>
                  <a:lnTo>
                    <a:pt x="34758" y="0"/>
                  </a:lnTo>
                  <a:lnTo>
                    <a:pt x="55480" y="2674"/>
                  </a:lnTo>
                  <a:lnTo>
                    <a:pt x="57485" y="19384"/>
                  </a:lnTo>
                  <a:lnTo>
                    <a:pt x="65506" y="29411"/>
                  </a:lnTo>
                  <a:lnTo>
                    <a:pt x="65506" y="43448"/>
                  </a:lnTo>
                  <a:lnTo>
                    <a:pt x="56148" y="52138"/>
                  </a:lnTo>
                  <a:lnTo>
                    <a:pt x="40775" y="74865"/>
                  </a:lnTo>
                  <a:lnTo>
                    <a:pt x="27406" y="90239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1CA2D9A9-716F-2643-DB57-61CC19A5A653}"/>
                </a:ext>
              </a:extLst>
            </p:cNvPr>
            <p:cNvSpPr/>
            <p:nvPr/>
          </p:nvSpPr>
          <p:spPr>
            <a:xfrm>
              <a:off x="5498267" y="1662283"/>
              <a:ext cx="119650" cy="80880"/>
            </a:xfrm>
            <a:custGeom>
              <a:avLst/>
              <a:gdLst>
                <a:gd name="connsiteX0" fmla="*/ 119650 w 119650"/>
                <a:gd name="connsiteY0" fmla="*/ 28074 h 80880"/>
                <a:gd name="connsiteX1" fmla="*/ 116977 w 119650"/>
                <a:gd name="connsiteY1" fmla="*/ 56149 h 80880"/>
                <a:gd name="connsiteX2" fmla="*/ 108287 w 119650"/>
                <a:gd name="connsiteY2" fmla="*/ 57486 h 80880"/>
                <a:gd name="connsiteX3" fmla="*/ 105613 w 119650"/>
                <a:gd name="connsiteY3" fmla="*/ 80881 h 80880"/>
                <a:gd name="connsiteX4" fmla="*/ 76202 w 119650"/>
                <a:gd name="connsiteY4" fmla="*/ 61496 h 80880"/>
                <a:gd name="connsiteX5" fmla="*/ 59491 w 119650"/>
                <a:gd name="connsiteY5" fmla="*/ 64839 h 80880"/>
                <a:gd name="connsiteX6" fmla="*/ 36096 w 119650"/>
                <a:gd name="connsiteY6" fmla="*/ 45454 h 80880"/>
                <a:gd name="connsiteX7" fmla="*/ 20053 w 119650"/>
                <a:gd name="connsiteY7" fmla="*/ 28743 h 80880"/>
                <a:gd name="connsiteX8" fmla="*/ 5348 w 119650"/>
                <a:gd name="connsiteY8" fmla="*/ 28074 h 80880"/>
                <a:gd name="connsiteX9" fmla="*/ 0 w 119650"/>
                <a:gd name="connsiteY9" fmla="*/ 13369 h 80880"/>
                <a:gd name="connsiteX10" fmla="*/ 26069 w 119650"/>
                <a:gd name="connsiteY10" fmla="*/ 5348 h 80880"/>
                <a:gd name="connsiteX11" fmla="*/ 50133 w 119650"/>
                <a:gd name="connsiteY11" fmla="*/ 8690 h 80880"/>
                <a:gd name="connsiteX12" fmla="*/ 80212 w 119650"/>
                <a:gd name="connsiteY12" fmla="*/ 0 h 80880"/>
                <a:gd name="connsiteX13" fmla="*/ 100934 w 119650"/>
                <a:gd name="connsiteY13" fmla="*/ 18048 h 80880"/>
                <a:gd name="connsiteX14" fmla="*/ 119650 w 119650"/>
                <a:gd name="connsiteY14" fmla="*/ 28074 h 8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650" h="80880">
                  <a:moveTo>
                    <a:pt x="119650" y="28074"/>
                  </a:moveTo>
                  <a:lnTo>
                    <a:pt x="116977" y="56149"/>
                  </a:lnTo>
                  <a:lnTo>
                    <a:pt x="108287" y="57486"/>
                  </a:lnTo>
                  <a:lnTo>
                    <a:pt x="105613" y="80881"/>
                  </a:lnTo>
                  <a:lnTo>
                    <a:pt x="76202" y="61496"/>
                  </a:lnTo>
                  <a:lnTo>
                    <a:pt x="59491" y="64839"/>
                  </a:lnTo>
                  <a:lnTo>
                    <a:pt x="36096" y="45454"/>
                  </a:lnTo>
                  <a:lnTo>
                    <a:pt x="20053" y="28743"/>
                  </a:lnTo>
                  <a:lnTo>
                    <a:pt x="5348" y="28074"/>
                  </a:lnTo>
                  <a:lnTo>
                    <a:pt x="0" y="13369"/>
                  </a:lnTo>
                  <a:lnTo>
                    <a:pt x="26069" y="5348"/>
                  </a:lnTo>
                  <a:lnTo>
                    <a:pt x="50133" y="8690"/>
                  </a:lnTo>
                  <a:lnTo>
                    <a:pt x="80212" y="0"/>
                  </a:lnTo>
                  <a:lnTo>
                    <a:pt x="100934" y="18048"/>
                  </a:lnTo>
                  <a:lnTo>
                    <a:pt x="119650" y="28074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9">
              <a:extLst>
                <a:ext uri="{FF2B5EF4-FFF2-40B4-BE49-F238E27FC236}">
                  <a16:creationId xmlns:a16="http://schemas.microsoft.com/office/drawing/2014/main" id="{33626B89-C741-51CC-AD68-C58EB4948A4A}"/>
                </a:ext>
              </a:extLst>
            </p:cNvPr>
            <p:cNvSpPr/>
            <p:nvPr/>
          </p:nvSpPr>
          <p:spPr>
            <a:xfrm>
              <a:off x="5445460" y="3336050"/>
              <a:ext cx="114302" cy="261359"/>
            </a:xfrm>
            <a:custGeom>
              <a:avLst/>
              <a:gdLst>
                <a:gd name="connsiteX0" fmla="*/ 106950 w 114302"/>
                <a:gd name="connsiteY0" fmla="*/ 24732 h 261359"/>
                <a:gd name="connsiteX1" fmla="*/ 105613 w 114302"/>
                <a:gd name="connsiteY1" fmla="*/ 38769 h 261359"/>
                <a:gd name="connsiteX2" fmla="*/ 114303 w 114302"/>
                <a:gd name="connsiteY2" fmla="*/ 64170 h 261359"/>
                <a:gd name="connsiteX3" fmla="*/ 106950 w 114302"/>
                <a:gd name="connsiteY3" fmla="*/ 81549 h 261359"/>
                <a:gd name="connsiteX4" fmla="*/ 110960 w 114302"/>
                <a:gd name="connsiteY4" fmla="*/ 92913 h 261359"/>
                <a:gd name="connsiteX5" fmla="*/ 92244 w 114302"/>
                <a:gd name="connsiteY5" fmla="*/ 119650 h 261359"/>
                <a:gd name="connsiteX6" fmla="*/ 80881 w 114302"/>
                <a:gd name="connsiteY6" fmla="*/ 133019 h 261359"/>
                <a:gd name="connsiteX7" fmla="*/ 73528 w 114302"/>
                <a:gd name="connsiteY7" fmla="*/ 159757 h 261359"/>
                <a:gd name="connsiteX8" fmla="*/ 74865 w 114302"/>
                <a:gd name="connsiteY8" fmla="*/ 187162 h 261359"/>
                <a:gd name="connsiteX9" fmla="*/ 72859 w 114302"/>
                <a:gd name="connsiteY9" fmla="*/ 256012 h 261359"/>
                <a:gd name="connsiteX10" fmla="*/ 41443 w 114302"/>
                <a:gd name="connsiteY10" fmla="*/ 261359 h 261359"/>
                <a:gd name="connsiteX11" fmla="*/ 32085 w 114302"/>
                <a:gd name="connsiteY11" fmla="*/ 231948 h 261359"/>
                <a:gd name="connsiteX12" fmla="*/ 34090 w 114302"/>
                <a:gd name="connsiteY12" fmla="*/ 133019 h 261359"/>
                <a:gd name="connsiteX13" fmla="*/ 26069 w 114302"/>
                <a:gd name="connsiteY13" fmla="*/ 124329 h 261359"/>
                <a:gd name="connsiteX14" fmla="*/ 24732 w 114302"/>
                <a:gd name="connsiteY14" fmla="*/ 102940 h 261359"/>
                <a:gd name="connsiteX15" fmla="*/ 11364 w 114302"/>
                <a:gd name="connsiteY15" fmla="*/ 88234 h 261359"/>
                <a:gd name="connsiteX16" fmla="*/ 0 w 114302"/>
                <a:gd name="connsiteY16" fmla="*/ 75534 h 261359"/>
                <a:gd name="connsiteX17" fmla="*/ 4679 w 114302"/>
                <a:gd name="connsiteY17" fmla="*/ 52807 h 261359"/>
                <a:gd name="connsiteX18" fmla="*/ 18048 w 114302"/>
                <a:gd name="connsiteY18" fmla="*/ 48128 h 261359"/>
                <a:gd name="connsiteX19" fmla="*/ 25401 w 114302"/>
                <a:gd name="connsiteY19" fmla="*/ 29411 h 261359"/>
                <a:gd name="connsiteX20" fmla="*/ 44117 w 114302"/>
                <a:gd name="connsiteY20" fmla="*/ 25401 h 261359"/>
                <a:gd name="connsiteX21" fmla="*/ 52138 w 114302"/>
                <a:gd name="connsiteY21" fmla="*/ 12700 h 261359"/>
                <a:gd name="connsiteX22" fmla="*/ 64839 w 114302"/>
                <a:gd name="connsiteY22" fmla="*/ 0 h 261359"/>
                <a:gd name="connsiteX23" fmla="*/ 78207 w 114302"/>
                <a:gd name="connsiteY23" fmla="*/ 0 h 261359"/>
                <a:gd name="connsiteX24" fmla="*/ 106950 w 114302"/>
                <a:gd name="connsiteY24" fmla="*/ 24732 h 26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302" h="261359">
                  <a:moveTo>
                    <a:pt x="106950" y="24732"/>
                  </a:moveTo>
                  <a:lnTo>
                    <a:pt x="105613" y="38769"/>
                  </a:lnTo>
                  <a:lnTo>
                    <a:pt x="114303" y="64170"/>
                  </a:lnTo>
                  <a:lnTo>
                    <a:pt x="106950" y="81549"/>
                  </a:lnTo>
                  <a:lnTo>
                    <a:pt x="110960" y="92913"/>
                  </a:lnTo>
                  <a:lnTo>
                    <a:pt x="92244" y="119650"/>
                  </a:lnTo>
                  <a:lnTo>
                    <a:pt x="80881" y="133019"/>
                  </a:lnTo>
                  <a:lnTo>
                    <a:pt x="73528" y="159757"/>
                  </a:lnTo>
                  <a:lnTo>
                    <a:pt x="74865" y="187162"/>
                  </a:lnTo>
                  <a:lnTo>
                    <a:pt x="72859" y="256012"/>
                  </a:lnTo>
                  <a:lnTo>
                    <a:pt x="41443" y="261359"/>
                  </a:lnTo>
                  <a:lnTo>
                    <a:pt x="32085" y="231948"/>
                  </a:lnTo>
                  <a:lnTo>
                    <a:pt x="34090" y="133019"/>
                  </a:lnTo>
                  <a:lnTo>
                    <a:pt x="26069" y="124329"/>
                  </a:lnTo>
                  <a:lnTo>
                    <a:pt x="24732" y="102940"/>
                  </a:lnTo>
                  <a:lnTo>
                    <a:pt x="11364" y="88234"/>
                  </a:lnTo>
                  <a:lnTo>
                    <a:pt x="0" y="75534"/>
                  </a:lnTo>
                  <a:lnTo>
                    <a:pt x="4679" y="52807"/>
                  </a:lnTo>
                  <a:lnTo>
                    <a:pt x="18048" y="48128"/>
                  </a:lnTo>
                  <a:lnTo>
                    <a:pt x="25401" y="29411"/>
                  </a:lnTo>
                  <a:lnTo>
                    <a:pt x="44117" y="25401"/>
                  </a:lnTo>
                  <a:lnTo>
                    <a:pt x="52138" y="12700"/>
                  </a:lnTo>
                  <a:lnTo>
                    <a:pt x="64839" y="0"/>
                  </a:lnTo>
                  <a:lnTo>
                    <a:pt x="78207" y="0"/>
                  </a:lnTo>
                  <a:lnTo>
                    <a:pt x="106950" y="24732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30">
              <a:extLst>
                <a:ext uri="{FF2B5EF4-FFF2-40B4-BE49-F238E27FC236}">
                  <a16:creationId xmlns:a16="http://schemas.microsoft.com/office/drawing/2014/main" id="{C672CED0-F8CF-4D86-E7C5-0AD5A8B309CE}"/>
                </a:ext>
              </a:extLst>
            </p:cNvPr>
            <p:cNvSpPr/>
            <p:nvPr/>
          </p:nvSpPr>
          <p:spPr>
            <a:xfrm>
              <a:off x="5210170" y="3212389"/>
              <a:ext cx="288096" cy="235958"/>
            </a:xfrm>
            <a:custGeom>
              <a:avLst/>
              <a:gdLst>
                <a:gd name="connsiteX0" fmla="*/ 220584 w 288096"/>
                <a:gd name="connsiteY0" fmla="*/ 8021 h 235958"/>
                <a:gd name="connsiteX1" fmla="*/ 217242 w 288096"/>
                <a:gd name="connsiteY1" fmla="*/ 28743 h 235958"/>
                <a:gd name="connsiteX2" fmla="*/ 222590 w 288096"/>
                <a:gd name="connsiteY2" fmla="*/ 48128 h 235958"/>
                <a:gd name="connsiteX3" fmla="*/ 243311 w 288096"/>
                <a:gd name="connsiteY3" fmla="*/ 76202 h 235958"/>
                <a:gd name="connsiteX4" fmla="*/ 244648 w 288096"/>
                <a:gd name="connsiteY4" fmla="*/ 96923 h 235958"/>
                <a:gd name="connsiteX5" fmla="*/ 288096 w 288096"/>
                <a:gd name="connsiteY5" fmla="*/ 106950 h 235958"/>
                <a:gd name="connsiteX6" fmla="*/ 287428 w 288096"/>
                <a:gd name="connsiteY6" fmla="*/ 136361 h 235958"/>
                <a:gd name="connsiteX7" fmla="*/ 279407 w 288096"/>
                <a:gd name="connsiteY7" fmla="*/ 149062 h 235958"/>
                <a:gd name="connsiteX8" fmla="*/ 260691 w 288096"/>
                <a:gd name="connsiteY8" fmla="*/ 153072 h 235958"/>
                <a:gd name="connsiteX9" fmla="*/ 253338 w 288096"/>
                <a:gd name="connsiteY9" fmla="*/ 171789 h 235958"/>
                <a:gd name="connsiteX10" fmla="*/ 239969 w 288096"/>
                <a:gd name="connsiteY10" fmla="*/ 176468 h 235958"/>
                <a:gd name="connsiteX11" fmla="*/ 207216 w 288096"/>
                <a:gd name="connsiteY11" fmla="*/ 175799 h 235958"/>
                <a:gd name="connsiteX12" fmla="*/ 189836 w 288096"/>
                <a:gd name="connsiteY12" fmla="*/ 172457 h 235958"/>
                <a:gd name="connsiteX13" fmla="*/ 177804 w 288096"/>
                <a:gd name="connsiteY13" fmla="*/ 179141 h 235958"/>
                <a:gd name="connsiteX14" fmla="*/ 161093 w 288096"/>
                <a:gd name="connsiteY14" fmla="*/ 175799 h 235958"/>
                <a:gd name="connsiteX15" fmla="*/ 95586 w 288096"/>
                <a:gd name="connsiteY15" fmla="*/ 177804 h 235958"/>
                <a:gd name="connsiteX16" fmla="*/ 94250 w 288096"/>
                <a:gd name="connsiteY16" fmla="*/ 202537 h 235958"/>
                <a:gd name="connsiteX17" fmla="*/ 99597 w 288096"/>
                <a:gd name="connsiteY17" fmla="*/ 234622 h 235958"/>
                <a:gd name="connsiteX18" fmla="*/ 73528 w 288096"/>
                <a:gd name="connsiteY18" fmla="*/ 223927 h 235958"/>
                <a:gd name="connsiteX19" fmla="*/ 56149 w 288096"/>
                <a:gd name="connsiteY19" fmla="*/ 225264 h 235958"/>
                <a:gd name="connsiteX20" fmla="*/ 42780 w 288096"/>
                <a:gd name="connsiteY20" fmla="*/ 235959 h 235958"/>
                <a:gd name="connsiteX21" fmla="*/ 26069 w 288096"/>
                <a:gd name="connsiteY21" fmla="*/ 227269 h 235958"/>
                <a:gd name="connsiteX22" fmla="*/ 19385 w 288096"/>
                <a:gd name="connsiteY22" fmla="*/ 212563 h 235958"/>
                <a:gd name="connsiteX23" fmla="*/ 2674 w 288096"/>
                <a:gd name="connsiteY23" fmla="*/ 203205 h 235958"/>
                <a:gd name="connsiteX24" fmla="*/ 0 w 288096"/>
                <a:gd name="connsiteY24" fmla="*/ 178473 h 235958"/>
                <a:gd name="connsiteX25" fmla="*/ 10695 w 288096"/>
                <a:gd name="connsiteY25" fmla="*/ 160425 h 235958"/>
                <a:gd name="connsiteX26" fmla="*/ 9358 w 288096"/>
                <a:gd name="connsiteY26" fmla="*/ 145719 h 235958"/>
                <a:gd name="connsiteX27" fmla="*/ 39438 w 288096"/>
                <a:gd name="connsiteY27" fmla="*/ 110292 h 235958"/>
                <a:gd name="connsiteX28" fmla="*/ 45454 w 288096"/>
                <a:gd name="connsiteY28" fmla="*/ 80881 h 235958"/>
                <a:gd name="connsiteX29" fmla="*/ 55480 w 288096"/>
                <a:gd name="connsiteY29" fmla="*/ 70186 h 235958"/>
                <a:gd name="connsiteX30" fmla="*/ 73528 w 288096"/>
                <a:gd name="connsiteY30" fmla="*/ 76202 h 235958"/>
                <a:gd name="connsiteX31" fmla="*/ 89571 w 288096"/>
                <a:gd name="connsiteY31" fmla="*/ 67512 h 235958"/>
                <a:gd name="connsiteX32" fmla="*/ 94918 w 288096"/>
                <a:gd name="connsiteY32" fmla="*/ 56149 h 235958"/>
                <a:gd name="connsiteX33" fmla="*/ 123661 w 288096"/>
                <a:gd name="connsiteY33" fmla="*/ 37433 h 235958"/>
                <a:gd name="connsiteX34" fmla="*/ 131014 w 288096"/>
                <a:gd name="connsiteY34" fmla="*/ 24064 h 235958"/>
                <a:gd name="connsiteX35" fmla="*/ 166441 w 288096"/>
                <a:gd name="connsiteY35" fmla="*/ 6016 h 235958"/>
                <a:gd name="connsiteX36" fmla="*/ 187162 w 288096"/>
                <a:gd name="connsiteY36" fmla="*/ 0 h 235958"/>
                <a:gd name="connsiteX37" fmla="*/ 196521 w 288096"/>
                <a:gd name="connsiteY37" fmla="*/ 8021 h 235958"/>
                <a:gd name="connsiteX38" fmla="*/ 220584 w 288096"/>
                <a:gd name="connsiteY38" fmla="*/ 8021 h 235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88096" h="235958">
                  <a:moveTo>
                    <a:pt x="220584" y="8021"/>
                  </a:moveTo>
                  <a:lnTo>
                    <a:pt x="217242" y="28743"/>
                  </a:lnTo>
                  <a:lnTo>
                    <a:pt x="222590" y="48128"/>
                  </a:lnTo>
                  <a:lnTo>
                    <a:pt x="243311" y="76202"/>
                  </a:lnTo>
                  <a:lnTo>
                    <a:pt x="244648" y="96923"/>
                  </a:lnTo>
                  <a:lnTo>
                    <a:pt x="288096" y="106950"/>
                  </a:lnTo>
                  <a:lnTo>
                    <a:pt x="287428" y="136361"/>
                  </a:lnTo>
                  <a:lnTo>
                    <a:pt x="279407" y="149062"/>
                  </a:lnTo>
                  <a:lnTo>
                    <a:pt x="260691" y="153072"/>
                  </a:lnTo>
                  <a:lnTo>
                    <a:pt x="253338" y="171789"/>
                  </a:lnTo>
                  <a:lnTo>
                    <a:pt x="239969" y="176468"/>
                  </a:lnTo>
                  <a:lnTo>
                    <a:pt x="207216" y="175799"/>
                  </a:lnTo>
                  <a:lnTo>
                    <a:pt x="189836" y="172457"/>
                  </a:lnTo>
                  <a:lnTo>
                    <a:pt x="177804" y="179141"/>
                  </a:lnTo>
                  <a:lnTo>
                    <a:pt x="161093" y="175799"/>
                  </a:lnTo>
                  <a:lnTo>
                    <a:pt x="95586" y="177804"/>
                  </a:lnTo>
                  <a:lnTo>
                    <a:pt x="94250" y="202537"/>
                  </a:lnTo>
                  <a:lnTo>
                    <a:pt x="99597" y="234622"/>
                  </a:lnTo>
                  <a:lnTo>
                    <a:pt x="73528" y="223927"/>
                  </a:lnTo>
                  <a:lnTo>
                    <a:pt x="56149" y="225264"/>
                  </a:lnTo>
                  <a:lnTo>
                    <a:pt x="42780" y="235959"/>
                  </a:lnTo>
                  <a:lnTo>
                    <a:pt x="26069" y="227269"/>
                  </a:lnTo>
                  <a:lnTo>
                    <a:pt x="19385" y="212563"/>
                  </a:lnTo>
                  <a:lnTo>
                    <a:pt x="2674" y="203205"/>
                  </a:lnTo>
                  <a:lnTo>
                    <a:pt x="0" y="178473"/>
                  </a:lnTo>
                  <a:lnTo>
                    <a:pt x="10695" y="160425"/>
                  </a:lnTo>
                  <a:lnTo>
                    <a:pt x="9358" y="145719"/>
                  </a:lnTo>
                  <a:lnTo>
                    <a:pt x="39438" y="110292"/>
                  </a:lnTo>
                  <a:lnTo>
                    <a:pt x="45454" y="80881"/>
                  </a:lnTo>
                  <a:lnTo>
                    <a:pt x="55480" y="70186"/>
                  </a:lnTo>
                  <a:lnTo>
                    <a:pt x="73528" y="76202"/>
                  </a:lnTo>
                  <a:lnTo>
                    <a:pt x="89571" y="67512"/>
                  </a:lnTo>
                  <a:lnTo>
                    <a:pt x="94918" y="56149"/>
                  </a:lnTo>
                  <a:lnTo>
                    <a:pt x="123661" y="37433"/>
                  </a:lnTo>
                  <a:lnTo>
                    <a:pt x="131014" y="24064"/>
                  </a:lnTo>
                  <a:lnTo>
                    <a:pt x="166441" y="6016"/>
                  </a:lnTo>
                  <a:lnTo>
                    <a:pt x="187162" y="0"/>
                  </a:lnTo>
                  <a:lnTo>
                    <a:pt x="196521" y="8021"/>
                  </a:lnTo>
                  <a:lnTo>
                    <a:pt x="220584" y="8021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31">
              <a:extLst>
                <a:ext uri="{FF2B5EF4-FFF2-40B4-BE49-F238E27FC236}">
                  <a16:creationId xmlns:a16="http://schemas.microsoft.com/office/drawing/2014/main" id="{7886C395-C97F-F67E-2BB0-3F6F2FED8C0A}"/>
                </a:ext>
              </a:extLst>
            </p:cNvPr>
            <p:cNvSpPr/>
            <p:nvPr/>
          </p:nvSpPr>
          <p:spPr>
            <a:xfrm>
              <a:off x="8663318" y="2725767"/>
              <a:ext cx="194515" cy="247990"/>
            </a:xfrm>
            <a:custGeom>
              <a:avLst/>
              <a:gdLst>
                <a:gd name="connsiteX0" fmla="*/ 190505 w 194515"/>
                <a:gd name="connsiteY0" fmla="*/ 189168 h 247990"/>
                <a:gd name="connsiteX1" fmla="*/ 194515 w 194515"/>
                <a:gd name="connsiteY1" fmla="*/ 219916 h 247990"/>
                <a:gd name="connsiteX2" fmla="*/ 180478 w 194515"/>
                <a:gd name="connsiteY2" fmla="*/ 213232 h 247990"/>
                <a:gd name="connsiteX3" fmla="*/ 187831 w 194515"/>
                <a:gd name="connsiteY3" fmla="*/ 247990 h 247990"/>
                <a:gd name="connsiteX4" fmla="*/ 173794 w 194515"/>
                <a:gd name="connsiteY4" fmla="*/ 225932 h 247990"/>
                <a:gd name="connsiteX5" fmla="*/ 168447 w 194515"/>
                <a:gd name="connsiteY5" fmla="*/ 203873 h 247990"/>
                <a:gd name="connsiteX6" fmla="*/ 158420 w 194515"/>
                <a:gd name="connsiteY6" fmla="*/ 183152 h 247990"/>
                <a:gd name="connsiteX7" fmla="*/ 139704 w 194515"/>
                <a:gd name="connsiteY7" fmla="*/ 158420 h 247990"/>
                <a:gd name="connsiteX8" fmla="*/ 104945 w 194515"/>
                <a:gd name="connsiteY8" fmla="*/ 156414 h 247990"/>
                <a:gd name="connsiteX9" fmla="*/ 110960 w 194515"/>
                <a:gd name="connsiteY9" fmla="*/ 174462 h 247990"/>
                <a:gd name="connsiteX10" fmla="*/ 102940 w 194515"/>
                <a:gd name="connsiteY10" fmla="*/ 197858 h 247990"/>
                <a:gd name="connsiteX11" fmla="*/ 85560 w 194515"/>
                <a:gd name="connsiteY11" fmla="*/ 189168 h 247990"/>
                <a:gd name="connsiteX12" fmla="*/ 81550 w 194515"/>
                <a:gd name="connsiteY12" fmla="*/ 197189 h 247990"/>
                <a:gd name="connsiteX13" fmla="*/ 70186 w 194515"/>
                <a:gd name="connsiteY13" fmla="*/ 192510 h 247990"/>
                <a:gd name="connsiteX14" fmla="*/ 55481 w 194515"/>
                <a:gd name="connsiteY14" fmla="*/ 188499 h 247990"/>
                <a:gd name="connsiteX15" fmla="*/ 44786 w 194515"/>
                <a:gd name="connsiteY15" fmla="*/ 153072 h 247990"/>
                <a:gd name="connsiteX16" fmla="*/ 27406 w 194515"/>
                <a:gd name="connsiteY16" fmla="*/ 120987 h 247990"/>
                <a:gd name="connsiteX17" fmla="*/ 29411 w 194515"/>
                <a:gd name="connsiteY17" fmla="*/ 94918 h 247990"/>
                <a:gd name="connsiteX18" fmla="*/ 4680 w 194515"/>
                <a:gd name="connsiteY18" fmla="*/ 83555 h 247990"/>
                <a:gd name="connsiteX19" fmla="*/ 10695 w 194515"/>
                <a:gd name="connsiteY19" fmla="*/ 68181 h 247990"/>
                <a:gd name="connsiteX20" fmla="*/ 30748 w 194515"/>
                <a:gd name="connsiteY20" fmla="*/ 52138 h 247990"/>
                <a:gd name="connsiteX21" fmla="*/ 0 w 194515"/>
                <a:gd name="connsiteY21" fmla="*/ 29411 h 247990"/>
                <a:gd name="connsiteX22" fmla="*/ 8022 w 194515"/>
                <a:gd name="connsiteY22" fmla="*/ 0 h 247990"/>
                <a:gd name="connsiteX23" fmla="*/ 40775 w 194515"/>
                <a:gd name="connsiteY23" fmla="*/ 18716 h 247990"/>
                <a:gd name="connsiteX24" fmla="*/ 58823 w 194515"/>
                <a:gd name="connsiteY24" fmla="*/ 20722 h 247990"/>
                <a:gd name="connsiteX25" fmla="*/ 66844 w 194515"/>
                <a:gd name="connsiteY25" fmla="*/ 50801 h 247990"/>
                <a:gd name="connsiteX26" fmla="*/ 102940 w 194515"/>
                <a:gd name="connsiteY26" fmla="*/ 56817 h 247990"/>
                <a:gd name="connsiteX27" fmla="*/ 137030 w 194515"/>
                <a:gd name="connsiteY27" fmla="*/ 56149 h 247990"/>
                <a:gd name="connsiteX28" fmla="*/ 159757 w 194515"/>
                <a:gd name="connsiteY28" fmla="*/ 63502 h 247990"/>
                <a:gd name="connsiteX29" fmla="*/ 149062 w 194515"/>
                <a:gd name="connsiteY29" fmla="*/ 99597 h 247990"/>
                <a:gd name="connsiteX30" fmla="*/ 133019 w 194515"/>
                <a:gd name="connsiteY30" fmla="*/ 102271 h 247990"/>
                <a:gd name="connsiteX31" fmla="*/ 124998 w 194515"/>
                <a:gd name="connsiteY31" fmla="*/ 126335 h 247990"/>
                <a:gd name="connsiteX32" fmla="*/ 149062 w 194515"/>
                <a:gd name="connsiteY32" fmla="*/ 149061 h 247990"/>
                <a:gd name="connsiteX33" fmla="*/ 151067 w 194515"/>
                <a:gd name="connsiteY33" fmla="*/ 120987 h 247990"/>
                <a:gd name="connsiteX34" fmla="*/ 161093 w 194515"/>
                <a:gd name="connsiteY34" fmla="*/ 120987 h 247990"/>
                <a:gd name="connsiteX35" fmla="*/ 190505 w 194515"/>
                <a:gd name="connsiteY35" fmla="*/ 189168 h 24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4515" h="247990">
                  <a:moveTo>
                    <a:pt x="190505" y="189168"/>
                  </a:moveTo>
                  <a:lnTo>
                    <a:pt x="194515" y="219916"/>
                  </a:lnTo>
                  <a:lnTo>
                    <a:pt x="180478" y="213232"/>
                  </a:lnTo>
                  <a:lnTo>
                    <a:pt x="187831" y="247990"/>
                  </a:lnTo>
                  <a:lnTo>
                    <a:pt x="173794" y="225932"/>
                  </a:lnTo>
                  <a:lnTo>
                    <a:pt x="168447" y="203873"/>
                  </a:lnTo>
                  <a:lnTo>
                    <a:pt x="158420" y="183152"/>
                  </a:lnTo>
                  <a:lnTo>
                    <a:pt x="139704" y="158420"/>
                  </a:lnTo>
                  <a:lnTo>
                    <a:pt x="104945" y="156414"/>
                  </a:lnTo>
                  <a:lnTo>
                    <a:pt x="110960" y="174462"/>
                  </a:lnTo>
                  <a:lnTo>
                    <a:pt x="102940" y="197858"/>
                  </a:lnTo>
                  <a:lnTo>
                    <a:pt x="85560" y="189168"/>
                  </a:lnTo>
                  <a:lnTo>
                    <a:pt x="81550" y="197189"/>
                  </a:lnTo>
                  <a:lnTo>
                    <a:pt x="70186" y="192510"/>
                  </a:lnTo>
                  <a:lnTo>
                    <a:pt x="55481" y="188499"/>
                  </a:lnTo>
                  <a:lnTo>
                    <a:pt x="44786" y="153072"/>
                  </a:lnTo>
                  <a:lnTo>
                    <a:pt x="27406" y="120987"/>
                  </a:lnTo>
                  <a:lnTo>
                    <a:pt x="29411" y="94918"/>
                  </a:lnTo>
                  <a:lnTo>
                    <a:pt x="4680" y="83555"/>
                  </a:lnTo>
                  <a:lnTo>
                    <a:pt x="10695" y="68181"/>
                  </a:lnTo>
                  <a:lnTo>
                    <a:pt x="30748" y="52138"/>
                  </a:lnTo>
                  <a:lnTo>
                    <a:pt x="0" y="29411"/>
                  </a:lnTo>
                  <a:lnTo>
                    <a:pt x="8022" y="0"/>
                  </a:lnTo>
                  <a:lnTo>
                    <a:pt x="40775" y="18716"/>
                  </a:lnTo>
                  <a:lnTo>
                    <a:pt x="58823" y="20722"/>
                  </a:lnTo>
                  <a:lnTo>
                    <a:pt x="66844" y="50801"/>
                  </a:lnTo>
                  <a:lnTo>
                    <a:pt x="102940" y="56817"/>
                  </a:lnTo>
                  <a:lnTo>
                    <a:pt x="137030" y="56149"/>
                  </a:lnTo>
                  <a:lnTo>
                    <a:pt x="159757" y="63502"/>
                  </a:lnTo>
                  <a:lnTo>
                    <a:pt x="149062" y="99597"/>
                  </a:lnTo>
                  <a:lnTo>
                    <a:pt x="133019" y="102271"/>
                  </a:lnTo>
                  <a:lnTo>
                    <a:pt x="124998" y="126335"/>
                  </a:lnTo>
                  <a:lnTo>
                    <a:pt x="149062" y="149061"/>
                  </a:lnTo>
                  <a:lnTo>
                    <a:pt x="151067" y="120987"/>
                  </a:lnTo>
                  <a:lnTo>
                    <a:pt x="161093" y="120987"/>
                  </a:lnTo>
                  <a:lnTo>
                    <a:pt x="190505" y="18916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32">
              <a:extLst>
                <a:ext uri="{FF2B5EF4-FFF2-40B4-BE49-F238E27FC236}">
                  <a16:creationId xmlns:a16="http://schemas.microsoft.com/office/drawing/2014/main" id="{BF0EB144-0488-D7FE-E2DF-1C413EA6C789}"/>
                </a:ext>
              </a:extLst>
            </p:cNvPr>
            <p:cNvSpPr/>
            <p:nvPr/>
          </p:nvSpPr>
          <p:spPr>
            <a:xfrm>
              <a:off x="6182079" y="1965085"/>
              <a:ext cx="211894" cy="127671"/>
            </a:xfrm>
            <a:custGeom>
              <a:avLst/>
              <a:gdLst>
                <a:gd name="connsiteX0" fmla="*/ 211894 w 211894"/>
                <a:gd name="connsiteY0" fmla="*/ 22727 h 127671"/>
                <a:gd name="connsiteX1" fmla="*/ 196521 w 211894"/>
                <a:gd name="connsiteY1" fmla="*/ 40106 h 127671"/>
                <a:gd name="connsiteX2" fmla="*/ 187831 w 211894"/>
                <a:gd name="connsiteY2" fmla="*/ 70186 h 127671"/>
                <a:gd name="connsiteX3" fmla="*/ 201868 w 211894"/>
                <a:gd name="connsiteY3" fmla="*/ 94250 h 127671"/>
                <a:gd name="connsiteX4" fmla="*/ 171120 w 211894"/>
                <a:gd name="connsiteY4" fmla="*/ 88902 h 127671"/>
                <a:gd name="connsiteX5" fmla="*/ 137698 w 211894"/>
                <a:gd name="connsiteY5" fmla="*/ 102271 h 127671"/>
                <a:gd name="connsiteX6" fmla="*/ 139704 w 211894"/>
                <a:gd name="connsiteY6" fmla="*/ 123661 h 127671"/>
                <a:gd name="connsiteX7" fmla="*/ 108955 w 211894"/>
                <a:gd name="connsiteY7" fmla="*/ 127672 h 127671"/>
                <a:gd name="connsiteX8" fmla="*/ 82886 w 211894"/>
                <a:gd name="connsiteY8" fmla="*/ 112298 h 127671"/>
                <a:gd name="connsiteX9" fmla="*/ 56149 w 211894"/>
                <a:gd name="connsiteY9" fmla="*/ 124329 h 127671"/>
                <a:gd name="connsiteX10" fmla="*/ 30748 w 211894"/>
                <a:gd name="connsiteY10" fmla="*/ 122993 h 127671"/>
                <a:gd name="connsiteX11" fmla="*/ 25400 w 211894"/>
                <a:gd name="connsiteY11" fmla="*/ 94918 h 127671"/>
                <a:gd name="connsiteX12" fmla="*/ 6684 w 211894"/>
                <a:gd name="connsiteY12" fmla="*/ 80881 h 127671"/>
                <a:gd name="connsiteX13" fmla="*/ 11363 w 211894"/>
                <a:gd name="connsiteY13" fmla="*/ 75533 h 127671"/>
                <a:gd name="connsiteX14" fmla="*/ 7353 w 211894"/>
                <a:gd name="connsiteY14" fmla="*/ 70186 h 127671"/>
                <a:gd name="connsiteX15" fmla="*/ 11363 w 211894"/>
                <a:gd name="connsiteY15" fmla="*/ 56817 h 127671"/>
                <a:gd name="connsiteX16" fmla="*/ 23395 w 211894"/>
                <a:gd name="connsiteY16" fmla="*/ 43448 h 127671"/>
                <a:gd name="connsiteX17" fmla="*/ 4679 w 211894"/>
                <a:gd name="connsiteY17" fmla="*/ 25401 h 127671"/>
                <a:gd name="connsiteX18" fmla="*/ 0 w 211894"/>
                <a:gd name="connsiteY18" fmla="*/ 9358 h 127671"/>
                <a:gd name="connsiteX19" fmla="*/ 7353 w 211894"/>
                <a:gd name="connsiteY19" fmla="*/ 0 h 127671"/>
                <a:gd name="connsiteX20" fmla="*/ 19385 w 211894"/>
                <a:gd name="connsiteY20" fmla="*/ 17379 h 127671"/>
                <a:gd name="connsiteX21" fmla="*/ 32085 w 211894"/>
                <a:gd name="connsiteY21" fmla="*/ 14706 h 127671"/>
                <a:gd name="connsiteX22" fmla="*/ 58822 w 211894"/>
                <a:gd name="connsiteY22" fmla="*/ 20722 h 127671"/>
                <a:gd name="connsiteX23" fmla="*/ 109624 w 211894"/>
                <a:gd name="connsiteY23" fmla="*/ 23395 h 127671"/>
                <a:gd name="connsiteX24" fmla="*/ 124997 w 211894"/>
                <a:gd name="connsiteY24" fmla="*/ 12700 h 127671"/>
                <a:gd name="connsiteX25" fmla="*/ 164435 w 211894"/>
                <a:gd name="connsiteY25" fmla="*/ 2674 h 127671"/>
                <a:gd name="connsiteX26" fmla="*/ 191173 w 211894"/>
                <a:gd name="connsiteY26" fmla="*/ 18048 h 127671"/>
                <a:gd name="connsiteX27" fmla="*/ 211894 w 211894"/>
                <a:gd name="connsiteY27" fmla="*/ 22727 h 127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1894" h="127671">
                  <a:moveTo>
                    <a:pt x="211894" y="22727"/>
                  </a:moveTo>
                  <a:lnTo>
                    <a:pt x="196521" y="40106"/>
                  </a:lnTo>
                  <a:lnTo>
                    <a:pt x="187831" y="70186"/>
                  </a:lnTo>
                  <a:lnTo>
                    <a:pt x="201868" y="94250"/>
                  </a:lnTo>
                  <a:lnTo>
                    <a:pt x="171120" y="88902"/>
                  </a:lnTo>
                  <a:lnTo>
                    <a:pt x="137698" y="102271"/>
                  </a:lnTo>
                  <a:lnTo>
                    <a:pt x="139704" y="123661"/>
                  </a:lnTo>
                  <a:lnTo>
                    <a:pt x="108955" y="127672"/>
                  </a:lnTo>
                  <a:lnTo>
                    <a:pt x="82886" y="112298"/>
                  </a:lnTo>
                  <a:lnTo>
                    <a:pt x="56149" y="124329"/>
                  </a:lnTo>
                  <a:lnTo>
                    <a:pt x="30748" y="122993"/>
                  </a:lnTo>
                  <a:lnTo>
                    <a:pt x="25400" y="94918"/>
                  </a:lnTo>
                  <a:lnTo>
                    <a:pt x="6684" y="80881"/>
                  </a:lnTo>
                  <a:lnTo>
                    <a:pt x="11363" y="75533"/>
                  </a:lnTo>
                  <a:lnTo>
                    <a:pt x="7353" y="70186"/>
                  </a:lnTo>
                  <a:lnTo>
                    <a:pt x="11363" y="56817"/>
                  </a:lnTo>
                  <a:lnTo>
                    <a:pt x="23395" y="43448"/>
                  </a:lnTo>
                  <a:lnTo>
                    <a:pt x="4679" y="25401"/>
                  </a:lnTo>
                  <a:lnTo>
                    <a:pt x="0" y="9358"/>
                  </a:lnTo>
                  <a:lnTo>
                    <a:pt x="7353" y="0"/>
                  </a:lnTo>
                  <a:lnTo>
                    <a:pt x="19385" y="17379"/>
                  </a:lnTo>
                  <a:lnTo>
                    <a:pt x="32085" y="14706"/>
                  </a:lnTo>
                  <a:lnTo>
                    <a:pt x="58822" y="20722"/>
                  </a:lnTo>
                  <a:lnTo>
                    <a:pt x="109624" y="23395"/>
                  </a:lnTo>
                  <a:lnTo>
                    <a:pt x="124997" y="12700"/>
                  </a:lnTo>
                  <a:lnTo>
                    <a:pt x="164435" y="2674"/>
                  </a:lnTo>
                  <a:lnTo>
                    <a:pt x="191173" y="18048"/>
                  </a:lnTo>
                  <a:lnTo>
                    <a:pt x="211894" y="2272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3">
              <a:extLst>
                <a:ext uri="{FF2B5EF4-FFF2-40B4-BE49-F238E27FC236}">
                  <a16:creationId xmlns:a16="http://schemas.microsoft.com/office/drawing/2014/main" id="{FC0F4A0E-CE11-9390-A5FF-1865A5EC36C5}"/>
                </a:ext>
              </a:extLst>
            </p:cNvPr>
            <p:cNvSpPr/>
            <p:nvPr/>
          </p:nvSpPr>
          <p:spPr>
            <a:xfrm>
              <a:off x="5952136" y="1922973"/>
              <a:ext cx="133687" cy="109623"/>
            </a:xfrm>
            <a:custGeom>
              <a:avLst/>
              <a:gdLst>
                <a:gd name="connsiteX0" fmla="*/ 110292 w 133687"/>
                <a:gd name="connsiteY0" fmla="*/ 16043 h 109623"/>
                <a:gd name="connsiteX1" fmla="*/ 122993 w 133687"/>
                <a:gd name="connsiteY1" fmla="*/ 15374 h 109623"/>
                <a:gd name="connsiteX2" fmla="*/ 115640 w 133687"/>
                <a:gd name="connsiteY2" fmla="*/ 34090 h 109623"/>
                <a:gd name="connsiteX3" fmla="*/ 133687 w 133687"/>
                <a:gd name="connsiteY3" fmla="*/ 50801 h 109623"/>
                <a:gd name="connsiteX4" fmla="*/ 130345 w 133687"/>
                <a:gd name="connsiteY4" fmla="*/ 70186 h 109623"/>
                <a:gd name="connsiteX5" fmla="*/ 122993 w 133687"/>
                <a:gd name="connsiteY5" fmla="*/ 72191 h 109623"/>
                <a:gd name="connsiteX6" fmla="*/ 116977 w 133687"/>
                <a:gd name="connsiteY6" fmla="*/ 76202 h 109623"/>
                <a:gd name="connsiteX7" fmla="*/ 106282 w 133687"/>
                <a:gd name="connsiteY7" fmla="*/ 86228 h 109623"/>
                <a:gd name="connsiteX8" fmla="*/ 103608 w 133687"/>
                <a:gd name="connsiteY8" fmla="*/ 109624 h 109623"/>
                <a:gd name="connsiteX9" fmla="*/ 71522 w 133687"/>
                <a:gd name="connsiteY9" fmla="*/ 93581 h 109623"/>
                <a:gd name="connsiteX10" fmla="*/ 57485 w 133687"/>
                <a:gd name="connsiteY10" fmla="*/ 75533 h 109623"/>
                <a:gd name="connsiteX11" fmla="*/ 43448 w 133687"/>
                <a:gd name="connsiteY11" fmla="*/ 66175 h 109623"/>
                <a:gd name="connsiteX12" fmla="*/ 26737 w 133687"/>
                <a:gd name="connsiteY12" fmla="*/ 50133 h 109623"/>
                <a:gd name="connsiteX13" fmla="*/ 18047 w 133687"/>
                <a:gd name="connsiteY13" fmla="*/ 37433 h 109623"/>
                <a:gd name="connsiteX14" fmla="*/ 0 w 133687"/>
                <a:gd name="connsiteY14" fmla="*/ 17379 h 109623"/>
                <a:gd name="connsiteX15" fmla="*/ 5348 w 133687"/>
                <a:gd name="connsiteY15" fmla="*/ 0 h 109623"/>
                <a:gd name="connsiteX16" fmla="*/ 18717 w 133687"/>
                <a:gd name="connsiteY16" fmla="*/ 10027 h 109623"/>
                <a:gd name="connsiteX17" fmla="*/ 25401 w 133687"/>
                <a:gd name="connsiteY17" fmla="*/ 668 h 109623"/>
                <a:gd name="connsiteX18" fmla="*/ 40775 w 133687"/>
                <a:gd name="connsiteY18" fmla="*/ 0 h 109623"/>
                <a:gd name="connsiteX19" fmla="*/ 70854 w 133687"/>
                <a:gd name="connsiteY19" fmla="*/ 7353 h 109623"/>
                <a:gd name="connsiteX20" fmla="*/ 94250 w 133687"/>
                <a:gd name="connsiteY20" fmla="*/ 6684 h 109623"/>
                <a:gd name="connsiteX21" fmla="*/ 110292 w 133687"/>
                <a:gd name="connsiteY21" fmla="*/ 16043 h 10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87" h="109623">
                  <a:moveTo>
                    <a:pt x="110292" y="16043"/>
                  </a:moveTo>
                  <a:lnTo>
                    <a:pt x="122993" y="15374"/>
                  </a:lnTo>
                  <a:lnTo>
                    <a:pt x="115640" y="34090"/>
                  </a:lnTo>
                  <a:lnTo>
                    <a:pt x="133687" y="50801"/>
                  </a:lnTo>
                  <a:lnTo>
                    <a:pt x="130345" y="70186"/>
                  </a:lnTo>
                  <a:lnTo>
                    <a:pt x="122993" y="72191"/>
                  </a:lnTo>
                  <a:lnTo>
                    <a:pt x="116977" y="76202"/>
                  </a:lnTo>
                  <a:lnTo>
                    <a:pt x="106282" y="86228"/>
                  </a:lnTo>
                  <a:lnTo>
                    <a:pt x="103608" y="109624"/>
                  </a:lnTo>
                  <a:lnTo>
                    <a:pt x="71522" y="93581"/>
                  </a:lnTo>
                  <a:lnTo>
                    <a:pt x="57485" y="75533"/>
                  </a:lnTo>
                  <a:lnTo>
                    <a:pt x="43448" y="66175"/>
                  </a:lnTo>
                  <a:lnTo>
                    <a:pt x="26737" y="50133"/>
                  </a:lnTo>
                  <a:lnTo>
                    <a:pt x="18047" y="37433"/>
                  </a:lnTo>
                  <a:lnTo>
                    <a:pt x="0" y="17379"/>
                  </a:lnTo>
                  <a:lnTo>
                    <a:pt x="5348" y="0"/>
                  </a:lnTo>
                  <a:lnTo>
                    <a:pt x="18717" y="10027"/>
                  </a:lnTo>
                  <a:lnTo>
                    <a:pt x="25401" y="668"/>
                  </a:lnTo>
                  <a:lnTo>
                    <a:pt x="40775" y="0"/>
                  </a:lnTo>
                  <a:lnTo>
                    <a:pt x="70854" y="7353"/>
                  </a:lnTo>
                  <a:lnTo>
                    <a:pt x="94250" y="6684"/>
                  </a:lnTo>
                  <a:lnTo>
                    <a:pt x="110292" y="16043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4">
              <a:extLst>
                <a:ext uri="{FF2B5EF4-FFF2-40B4-BE49-F238E27FC236}">
                  <a16:creationId xmlns:a16="http://schemas.microsoft.com/office/drawing/2014/main" id="{306BBCB6-ECDD-824A-88DD-502B545616B7}"/>
                </a:ext>
              </a:extLst>
            </p:cNvPr>
            <p:cNvSpPr/>
            <p:nvPr/>
          </p:nvSpPr>
          <p:spPr>
            <a:xfrm>
              <a:off x="6165368" y="1471110"/>
              <a:ext cx="299459" cy="197857"/>
            </a:xfrm>
            <a:custGeom>
              <a:avLst/>
              <a:gdLst>
                <a:gd name="connsiteX0" fmla="*/ 288765 w 299459"/>
                <a:gd name="connsiteY0" fmla="*/ 122992 h 197857"/>
                <a:gd name="connsiteX1" fmla="*/ 262695 w 299459"/>
                <a:gd name="connsiteY1" fmla="*/ 121656 h 197857"/>
                <a:gd name="connsiteX2" fmla="*/ 257348 w 299459"/>
                <a:gd name="connsiteY2" fmla="*/ 125666 h 197857"/>
                <a:gd name="connsiteX3" fmla="*/ 267375 w 299459"/>
                <a:gd name="connsiteY3" fmla="*/ 139035 h 197857"/>
                <a:gd name="connsiteX4" fmla="*/ 280744 w 299459"/>
                <a:gd name="connsiteY4" fmla="*/ 165773 h 197857"/>
                <a:gd name="connsiteX5" fmla="*/ 253338 w 299459"/>
                <a:gd name="connsiteY5" fmla="*/ 167778 h 197857"/>
                <a:gd name="connsiteX6" fmla="*/ 244648 w 299459"/>
                <a:gd name="connsiteY6" fmla="*/ 177136 h 197857"/>
                <a:gd name="connsiteX7" fmla="*/ 246654 w 299459"/>
                <a:gd name="connsiteY7" fmla="*/ 197857 h 197857"/>
                <a:gd name="connsiteX8" fmla="*/ 232616 w 299459"/>
                <a:gd name="connsiteY8" fmla="*/ 193847 h 197857"/>
                <a:gd name="connsiteX9" fmla="*/ 203873 w 299459"/>
                <a:gd name="connsiteY9" fmla="*/ 195852 h 197857"/>
                <a:gd name="connsiteX10" fmla="*/ 193847 w 299459"/>
                <a:gd name="connsiteY10" fmla="*/ 185826 h 197857"/>
                <a:gd name="connsiteX11" fmla="*/ 182483 w 299459"/>
                <a:gd name="connsiteY11" fmla="*/ 193178 h 197857"/>
                <a:gd name="connsiteX12" fmla="*/ 169783 w 299459"/>
                <a:gd name="connsiteY12" fmla="*/ 187162 h 197857"/>
                <a:gd name="connsiteX13" fmla="*/ 143714 w 299459"/>
                <a:gd name="connsiteY13" fmla="*/ 186494 h 197857"/>
                <a:gd name="connsiteX14" fmla="*/ 105613 w 299459"/>
                <a:gd name="connsiteY14" fmla="*/ 176467 h 197857"/>
                <a:gd name="connsiteX15" fmla="*/ 72860 w 299459"/>
                <a:gd name="connsiteY15" fmla="*/ 173125 h 197857"/>
                <a:gd name="connsiteX16" fmla="*/ 47459 w 299459"/>
                <a:gd name="connsiteY16" fmla="*/ 174462 h 197857"/>
                <a:gd name="connsiteX17" fmla="*/ 31416 w 299459"/>
                <a:gd name="connsiteY17" fmla="*/ 185157 h 197857"/>
                <a:gd name="connsiteX18" fmla="*/ 16043 w 299459"/>
                <a:gd name="connsiteY18" fmla="*/ 187162 h 197857"/>
                <a:gd name="connsiteX19" fmla="*/ 12700 w 299459"/>
                <a:gd name="connsiteY19" fmla="*/ 168446 h 197857"/>
                <a:gd name="connsiteX20" fmla="*/ 0 w 299459"/>
                <a:gd name="connsiteY20" fmla="*/ 149730 h 197857"/>
                <a:gd name="connsiteX21" fmla="*/ 18716 w 299459"/>
                <a:gd name="connsiteY21" fmla="*/ 141040 h 197857"/>
                <a:gd name="connsiteX22" fmla="*/ 16043 w 299459"/>
                <a:gd name="connsiteY22" fmla="*/ 124998 h 197857"/>
                <a:gd name="connsiteX23" fmla="*/ 4679 w 299459"/>
                <a:gd name="connsiteY23" fmla="*/ 109624 h 197857"/>
                <a:gd name="connsiteX24" fmla="*/ 668 w 299459"/>
                <a:gd name="connsiteY24" fmla="*/ 91576 h 197857"/>
                <a:gd name="connsiteX25" fmla="*/ 32085 w 299459"/>
                <a:gd name="connsiteY25" fmla="*/ 91576 h 197857"/>
                <a:gd name="connsiteX26" fmla="*/ 64170 w 299459"/>
                <a:gd name="connsiteY26" fmla="*/ 76202 h 197857"/>
                <a:gd name="connsiteX27" fmla="*/ 67512 w 299459"/>
                <a:gd name="connsiteY27" fmla="*/ 53475 h 197857"/>
                <a:gd name="connsiteX28" fmla="*/ 91576 w 299459"/>
                <a:gd name="connsiteY28" fmla="*/ 40106 h 197857"/>
                <a:gd name="connsiteX29" fmla="*/ 84891 w 299459"/>
                <a:gd name="connsiteY29" fmla="*/ 22058 h 197857"/>
                <a:gd name="connsiteX30" fmla="*/ 102940 w 299459"/>
                <a:gd name="connsiteY30" fmla="*/ 15374 h 197857"/>
                <a:gd name="connsiteX31" fmla="*/ 133687 w 299459"/>
                <a:gd name="connsiteY31" fmla="*/ 0 h 197857"/>
                <a:gd name="connsiteX32" fmla="*/ 169114 w 299459"/>
                <a:gd name="connsiteY32" fmla="*/ 10027 h 197857"/>
                <a:gd name="connsiteX33" fmla="*/ 175130 w 299459"/>
                <a:gd name="connsiteY33" fmla="*/ 20053 h 197857"/>
                <a:gd name="connsiteX34" fmla="*/ 191173 w 299459"/>
                <a:gd name="connsiteY34" fmla="*/ 15374 h 197857"/>
                <a:gd name="connsiteX35" fmla="*/ 223258 w 299459"/>
                <a:gd name="connsiteY35" fmla="*/ 24732 h 197857"/>
                <a:gd name="connsiteX36" fmla="*/ 230611 w 299459"/>
                <a:gd name="connsiteY36" fmla="*/ 44117 h 197857"/>
                <a:gd name="connsiteX37" fmla="*/ 225931 w 299459"/>
                <a:gd name="connsiteY37" fmla="*/ 54812 h 197857"/>
                <a:gd name="connsiteX38" fmla="*/ 251332 w 299459"/>
                <a:gd name="connsiteY38" fmla="*/ 81549 h 197857"/>
                <a:gd name="connsiteX39" fmla="*/ 265369 w 299459"/>
                <a:gd name="connsiteY39" fmla="*/ 88902 h 197857"/>
                <a:gd name="connsiteX40" fmla="*/ 265369 w 299459"/>
                <a:gd name="connsiteY40" fmla="*/ 96255 h 197857"/>
                <a:gd name="connsiteX41" fmla="*/ 288096 w 299459"/>
                <a:gd name="connsiteY41" fmla="*/ 103608 h 197857"/>
                <a:gd name="connsiteX42" fmla="*/ 299460 w 299459"/>
                <a:gd name="connsiteY42" fmla="*/ 114303 h 197857"/>
                <a:gd name="connsiteX43" fmla="*/ 288765 w 299459"/>
                <a:gd name="connsiteY43" fmla="*/ 122992 h 197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99459" h="197857">
                  <a:moveTo>
                    <a:pt x="288765" y="122992"/>
                  </a:moveTo>
                  <a:lnTo>
                    <a:pt x="262695" y="121656"/>
                  </a:lnTo>
                  <a:lnTo>
                    <a:pt x="257348" y="125666"/>
                  </a:lnTo>
                  <a:lnTo>
                    <a:pt x="267375" y="139035"/>
                  </a:lnTo>
                  <a:lnTo>
                    <a:pt x="280744" y="165773"/>
                  </a:lnTo>
                  <a:lnTo>
                    <a:pt x="253338" y="167778"/>
                  </a:lnTo>
                  <a:lnTo>
                    <a:pt x="244648" y="177136"/>
                  </a:lnTo>
                  <a:lnTo>
                    <a:pt x="246654" y="197857"/>
                  </a:lnTo>
                  <a:lnTo>
                    <a:pt x="232616" y="193847"/>
                  </a:lnTo>
                  <a:lnTo>
                    <a:pt x="203873" y="195852"/>
                  </a:lnTo>
                  <a:lnTo>
                    <a:pt x="193847" y="185826"/>
                  </a:lnTo>
                  <a:lnTo>
                    <a:pt x="182483" y="193178"/>
                  </a:lnTo>
                  <a:lnTo>
                    <a:pt x="169783" y="187162"/>
                  </a:lnTo>
                  <a:lnTo>
                    <a:pt x="143714" y="186494"/>
                  </a:lnTo>
                  <a:lnTo>
                    <a:pt x="105613" y="176467"/>
                  </a:lnTo>
                  <a:lnTo>
                    <a:pt x="72860" y="173125"/>
                  </a:lnTo>
                  <a:lnTo>
                    <a:pt x="47459" y="174462"/>
                  </a:lnTo>
                  <a:lnTo>
                    <a:pt x="31416" y="185157"/>
                  </a:lnTo>
                  <a:lnTo>
                    <a:pt x="16043" y="187162"/>
                  </a:lnTo>
                  <a:lnTo>
                    <a:pt x="12700" y="168446"/>
                  </a:lnTo>
                  <a:lnTo>
                    <a:pt x="0" y="149730"/>
                  </a:lnTo>
                  <a:lnTo>
                    <a:pt x="18716" y="141040"/>
                  </a:lnTo>
                  <a:lnTo>
                    <a:pt x="16043" y="124998"/>
                  </a:lnTo>
                  <a:lnTo>
                    <a:pt x="4679" y="109624"/>
                  </a:lnTo>
                  <a:lnTo>
                    <a:pt x="668" y="91576"/>
                  </a:lnTo>
                  <a:lnTo>
                    <a:pt x="32085" y="91576"/>
                  </a:lnTo>
                  <a:lnTo>
                    <a:pt x="64170" y="76202"/>
                  </a:lnTo>
                  <a:lnTo>
                    <a:pt x="67512" y="53475"/>
                  </a:lnTo>
                  <a:lnTo>
                    <a:pt x="91576" y="40106"/>
                  </a:lnTo>
                  <a:lnTo>
                    <a:pt x="84891" y="22058"/>
                  </a:lnTo>
                  <a:lnTo>
                    <a:pt x="102940" y="15374"/>
                  </a:lnTo>
                  <a:lnTo>
                    <a:pt x="133687" y="0"/>
                  </a:lnTo>
                  <a:lnTo>
                    <a:pt x="169114" y="10027"/>
                  </a:lnTo>
                  <a:lnTo>
                    <a:pt x="175130" y="20053"/>
                  </a:lnTo>
                  <a:lnTo>
                    <a:pt x="191173" y="15374"/>
                  </a:lnTo>
                  <a:lnTo>
                    <a:pt x="223258" y="24732"/>
                  </a:lnTo>
                  <a:lnTo>
                    <a:pt x="230611" y="44117"/>
                  </a:lnTo>
                  <a:lnTo>
                    <a:pt x="225931" y="54812"/>
                  </a:lnTo>
                  <a:lnTo>
                    <a:pt x="251332" y="81549"/>
                  </a:lnTo>
                  <a:lnTo>
                    <a:pt x="265369" y="88902"/>
                  </a:lnTo>
                  <a:lnTo>
                    <a:pt x="265369" y="96255"/>
                  </a:lnTo>
                  <a:lnTo>
                    <a:pt x="288096" y="103608"/>
                  </a:lnTo>
                  <a:lnTo>
                    <a:pt x="299460" y="114303"/>
                  </a:lnTo>
                  <a:lnTo>
                    <a:pt x="288765" y="122992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5">
              <a:extLst>
                <a:ext uri="{FF2B5EF4-FFF2-40B4-BE49-F238E27FC236}">
                  <a16:creationId xmlns:a16="http://schemas.microsoft.com/office/drawing/2014/main" id="{DCE74547-24EB-2CAB-911B-883360164C27}"/>
                </a:ext>
              </a:extLst>
            </p:cNvPr>
            <p:cNvSpPr/>
            <p:nvPr/>
          </p:nvSpPr>
          <p:spPr>
            <a:xfrm>
              <a:off x="2072525" y="3066670"/>
              <a:ext cx="54811" cy="112297"/>
            </a:xfrm>
            <a:custGeom>
              <a:avLst/>
              <a:gdLst>
                <a:gd name="connsiteX0" fmla="*/ 11363 w 54811"/>
                <a:gd name="connsiteY0" fmla="*/ 112297 h 112297"/>
                <a:gd name="connsiteX1" fmla="*/ 0 w 54811"/>
                <a:gd name="connsiteY1" fmla="*/ 112297 h 112297"/>
                <a:gd name="connsiteX2" fmla="*/ 8690 w 54811"/>
                <a:gd name="connsiteY2" fmla="*/ 64170 h 112297"/>
                <a:gd name="connsiteX3" fmla="*/ 13369 w 54811"/>
                <a:gd name="connsiteY3" fmla="*/ 30080 h 112297"/>
                <a:gd name="connsiteX4" fmla="*/ 14037 w 54811"/>
                <a:gd name="connsiteY4" fmla="*/ 23395 h 112297"/>
                <a:gd name="connsiteX5" fmla="*/ 18716 w 54811"/>
                <a:gd name="connsiteY5" fmla="*/ 21390 h 112297"/>
                <a:gd name="connsiteX6" fmla="*/ 24732 w 54811"/>
                <a:gd name="connsiteY6" fmla="*/ 26737 h 112297"/>
                <a:gd name="connsiteX7" fmla="*/ 41443 w 54811"/>
                <a:gd name="connsiteY7" fmla="*/ 668 h 112297"/>
                <a:gd name="connsiteX8" fmla="*/ 48796 w 54811"/>
                <a:gd name="connsiteY8" fmla="*/ 0 h 112297"/>
                <a:gd name="connsiteX9" fmla="*/ 48127 w 54811"/>
                <a:gd name="connsiteY9" fmla="*/ 6684 h 112297"/>
                <a:gd name="connsiteX10" fmla="*/ 54812 w 54811"/>
                <a:gd name="connsiteY10" fmla="*/ 6684 h 112297"/>
                <a:gd name="connsiteX11" fmla="*/ 52807 w 54811"/>
                <a:gd name="connsiteY11" fmla="*/ 18716 h 112297"/>
                <a:gd name="connsiteX12" fmla="*/ 44117 w 54811"/>
                <a:gd name="connsiteY12" fmla="*/ 36764 h 112297"/>
                <a:gd name="connsiteX13" fmla="*/ 46791 w 54811"/>
                <a:gd name="connsiteY13" fmla="*/ 43448 h 112297"/>
                <a:gd name="connsiteX14" fmla="*/ 40775 w 54811"/>
                <a:gd name="connsiteY14" fmla="*/ 58822 h 112297"/>
                <a:gd name="connsiteX15" fmla="*/ 42780 w 54811"/>
                <a:gd name="connsiteY15" fmla="*/ 62833 h 112297"/>
                <a:gd name="connsiteX16" fmla="*/ 36096 w 54811"/>
                <a:gd name="connsiteY16" fmla="*/ 84892 h 112297"/>
                <a:gd name="connsiteX17" fmla="*/ 27406 w 54811"/>
                <a:gd name="connsiteY17" fmla="*/ 96255 h 112297"/>
                <a:gd name="connsiteX18" fmla="*/ 20053 w 54811"/>
                <a:gd name="connsiteY18" fmla="*/ 97592 h 112297"/>
                <a:gd name="connsiteX19" fmla="*/ 11363 w 54811"/>
                <a:gd name="connsiteY19" fmla="*/ 112297 h 1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4811" h="112297">
                  <a:moveTo>
                    <a:pt x="11363" y="112297"/>
                  </a:moveTo>
                  <a:lnTo>
                    <a:pt x="0" y="112297"/>
                  </a:lnTo>
                  <a:lnTo>
                    <a:pt x="8690" y="64170"/>
                  </a:lnTo>
                  <a:lnTo>
                    <a:pt x="13369" y="30080"/>
                  </a:lnTo>
                  <a:lnTo>
                    <a:pt x="14037" y="23395"/>
                  </a:lnTo>
                  <a:lnTo>
                    <a:pt x="18716" y="21390"/>
                  </a:lnTo>
                  <a:lnTo>
                    <a:pt x="24732" y="26737"/>
                  </a:lnTo>
                  <a:lnTo>
                    <a:pt x="41443" y="668"/>
                  </a:lnTo>
                  <a:lnTo>
                    <a:pt x="48796" y="0"/>
                  </a:lnTo>
                  <a:lnTo>
                    <a:pt x="48127" y="6684"/>
                  </a:lnTo>
                  <a:lnTo>
                    <a:pt x="54812" y="6684"/>
                  </a:lnTo>
                  <a:lnTo>
                    <a:pt x="52807" y="18716"/>
                  </a:lnTo>
                  <a:lnTo>
                    <a:pt x="44117" y="36764"/>
                  </a:lnTo>
                  <a:lnTo>
                    <a:pt x="46791" y="43448"/>
                  </a:lnTo>
                  <a:lnTo>
                    <a:pt x="40775" y="58822"/>
                  </a:lnTo>
                  <a:lnTo>
                    <a:pt x="42780" y="62833"/>
                  </a:lnTo>
                  <a:lnTo>
                    <a:pt x="36096" y="84892"/>
                  </a:lnTo>
                  <a:lnTo>
                    <a:pt x="27406" y="96255"/>
                  </a:lnTo>
                  <a:lnTo>
                    <a:pt x="20053" y="97592"/>
                  </a:lnTo>
                  <a:lnTo>
                    <a:pt x="11363" y="11229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36">
              <a:extLst>
                <a:ext uri="{FF2B5EF4-FFF2-40B4-BE49-F238E27FC236}">
                  <a16:creationId xmlns:a16="http://schemas.microsoft.com/office/drawing/2014/main" id="{65832036-6C0F-71B0-F6E0-C3A1DD2F6C45}"/>
                </a:ext>
              </a:extLst>
            </p:cNvPr>
            <p:cNvSpPr/>
            <p:nvPr/>
          </p:nvSpPr>
          <p:spPr>
            <a:xfrm>
              <a:off x="2795774" y="4279884"/>
              <a:ext cx="473922" cy="562824"/>
            </a:xfrm>
            <a:custGeom>
              <a:avLst/>
              <a:gdLst>
                <a:gd name="connsiteX0" fmla="*/ 455874 w 473922"/>
                <a:gd name="connsiteY0" fmla="*/ 447185 h 562824"/>
                <a:gd name="connsiteX1" fmla="*/ 453869 w 473922"/>
                <a:gd name="connsiteY1" fmla="*/ 433816 h 562824"/>
                <a:gd name="connsiteX2" fmla="*/ 417773 w 473922"/>
                <a:gd name="connsiteY2" fmla="*/ 411757 h 562824"/>
                <a:gd name="connsiteX3" fmla="*/ 383015 w 473922"/>
                <a:gd name="connsiteY3" fmla="*/ 411089 h 562824"/>
                <a:gd name="connsiteX4" fmla="*/ 318845 w 473922"/>
                <a:gd name="connsiteY4" fmla="*/ 423790 h 562824"/>
                <a:gd name="connsiteX5" fmla="*/ 304808 w 473922"/>
                <a:gd name="connsiteY5" fmla="*/ 461222 h 562824"/>
                <a:gd name="connsiteX6" fmla="*/ 306144 w 473922"/>
                <a:gd name="connsiteY6" fmla="*/ 484617 h 562824"/>
                <a:gd name="connsiteX7" fmla="*/ 296118 w 473922"/>
                <a:gd name="connsiteY7" fmla="*/ 536087 h 562824"/>
                <a:gd name="connsiteX8" fmla="*/ 289433 w 473922"/>
                <a:gd name="connsiteY8" fmla="*/ 526729 h 562824"/>
                <a:gd name="connsiteX9" fmla="*/ 246654 w 473922"/>
                <a:gd name="connsiteY9" fmla="*/ 524723 h 562824"/>
                <a:gd name="connsiteX10" fmla="*/ 235958 w 473922"/>
                <a:gd name="connsiteY10" fmla="*/ 559482 h 562824"/>
                <a:gd name="connsiteX11" fmla="*/ 211226 w 473922"/>
                <a:gd name="connsiteY11" fmla="*/ 528734 h 562824"/>
                <a:gd name="connsiteX12" fmla="*/ 161094 w 473922"/>
                <a:gd name="connsiteY12" fmla="*/ 518039 h 562824"/>
                <a:gd name="connsiteX13" fmla="*/ 134356 w 473922"/>
                <a:gd name="connsiteY13" fmla="*/ 556808 h 562824"/>
                <a:gd name="connsiteX14" fmla="*/ 108287 w 473922"/>
                <a:gd name="connsiteY14" fmla="*/ 562824 h 562824"/>
                <a:gd name="connsiteX15" fmla="*/ 87566 w 473922"/>
                <a:gd name="connsiteY15" fmla="*/ 503333 h 562824"/>
                <a:gd name="connsiteX16" fmla="*/ 62833 w 473922"/>
                <a:gd name="connsiteY16" fmla="*/ 455206 h 562824"/>
                <a:gd name="connsiteX17" fmla="*/ 70186 w 473922"/>
                <a:gd name="connsiteY17" fmla="*/ 413763 h 562824"/>
                <a:gd name="connsiteX18" fmla="*/ 48796 w 473922"/>
                <a:gd name="connsiteY18" fmla="*/ 395715 h 562824"/>
                <a:gd name="connsiteX19" fmla="*/ 40775 w 473922"/>
                <a:gd name="connsiteY19" fmla="*/ 364967 h 562824"/>
                <a:gd name="connsiteX20" fmla="*/ 19385 w 473922"/>
                <a:gd name="connsiteY20" fmla="*/ 335556 h 562824"/>
                <a:gd name="connsiteX21" fmla="*/ 38769 w 473922"/>
                <a:gd name="connsiteY21" fmla="*/ 289433 h 562824"/>
                <a:gd name="connsiteX22" fmla="*/ 19385 w 473922"/>
                <a:gd name="connsiteY22" fmla="*/ 253338 h 562824"/>
                <a:gd name="connsiteX23" fmla="*/ 26737 w 473922"/>
                <a:gd name="connsiteY23" fmla="*/ 238632 h 562824"/>
                <a:gd name="connsiteX24" fmla="*/ 18716 w 473922"/>
                <a:gd name="connsiteY24" fmla="*/ 222590 h 562824"/>
                <a:gd name="connsiteX25" fmla="*/ 31417 w 473922"/>
                <a:gd name="connsiteY25" fmla="*/ 201200 h 562824"/>
                <a:gd name="connsiteX26" fmla="*/ 29411 w 473922"/>
                <a:gd name="connsiteY26" fmla="*/ 165104 h 562824"/>
                <a:gd name="connsiteX27" fmla="*/ 29411 w 473922"/>
                <a:gd name="connsiteY27" fmla="*/ 134356 h 562824"/>
                <a:gd name="connsiteX28" fmla="*/ 36764 w 473922"/>
                <a:gd name="connsiteY28" fmla="*/ 120319 h 562824"/>
                <a:gd name="connsiteX29" fmla="*/ 0 w 473922"/>
                <a:gd name="connsiteY29" fmla="*/ 50801 h 562824"/>
                <a:gd name="connsiteX30" fmla="*/ 28074 w 473922"/>
                <a:gd name="connsiteY30" fmla="*/ 54812 h 562824"/>
                <a:gd name="connsiteX31" fmla="*/ 47459 w 473922"/>
                <a:gd name="connsiteY31" fmla="*/ 53475 h 562824"/>
                <a:gd name="connsiteX32" fmla="*/ 54812 w 473922"/>
                <a:gd name="connsiteY32" fmla="*/ 40775 h 562824"/>
                <a:gd name="connsiteX33" fmla="*/ 86897 w 473922"/>
                <a:gd name="connsiteY33" fmla="*/ 23395 h 562824"/>
                <a:gd name="connsiteX34" fmla="*/ 106282 w 473922"/>
                <a:gd name="connsiteY34" fmla="*/ 7353 h 562824"/>
                <a:gd name="connsiteX35" fmla="*/ 155078 w 473922"/>
                <a:gd name="connsiteY35" fmla="*/ 0 h 562824"/>
                <a:gd name="connsiteX36" fmla="*/ 152404 w 473922"/>
                <a:gd name="connsiteY36" fmla="*/ 32085 h 562824"/>
                <a:gd name="connsiteX37" fmla="*/ 158420 w 473922"/>
                <a:gd name="connsiteY37" fmla="*/ 48796 h 562824"/>
                <a:gd name="connsiteX38" fmla="*/ 156415 w 473922"/>
                <a:gd name="connsiteY38" fmla="*/ 77539 h 562824"/>
                <a:gd name="connsiteX39" fmla="*/ 199863 w 473922"/>
                <a:gd name="connsiteY39" fmla="*/ 115640 h 562824"/>
                <a:gd name="connsiteX40" fmla="*/ 242643 w 473922"/>
                <a:gd name="connsiteY40" fmla="*/ 122993 h 562824"/>
                <a:gd name="connsiteX41" fmla="*/ 258017 w 473922"/>
                <a:gd name="connsiteY41" fmla="*/ 139035 h 562824"/>
                <a:gd name="connsiteX42" fmla="*/ 284086 w 473922"/>
                <a:gd name="connsiteY42" fmla="*/ 147725 h 562824"/>
                <a:gd name="connsiteX43" fmla="*/ 300797 w 473922"/>
                <a:gd name="connsiteY43" fmla="*/ 159757 h 562824"/>
                <a:gd name="connsiteX44" fmla="*/ 324192 w 473922"/>
                <a:gd name="connsiteY44" fmla="*/ 159757 h 562824"/>
                <a:gd name="connsiteX45" fmla="*/ 346919 w 473922"/>
                <a:gd name="connsiteY45" fmla="*/ 172457 h 562824"/>
                <a:gd name="connsiteX46" fmla="*/ 350261 w 473922"/>
                <a:gd name="connsiteY46" fmla="*/ 197189 h 562824"/>
                <a:gd name="connsiteX47" fmla="*/ 358283 w 473922"/>
                <a:gd name="connsiteY47" fmla="*/ 209890 h 562824"/>
                <a:gd name="connsiteX48" fmla="*/ 360288 w 473922"/>
                <a:gd name="connsiteY48" fmla="*/ 227937 h 562824"/>
                <a:gd name="connsiteX49" fmla="*/ 348924 w 473922"/>
                <a:gd name="connsiteY49" fmla="*/ 228606 h 562824"/>
                <a:gd name="connsiteX50" fmla="*/ 367641 w 473922"/>
                <a:gd name="connsiteY50" fmla="*/ 278739 h 562824"/>
                <a:gd name="connsiteX51" fmla="*/ 439164 w 473922"/>
                <a:gd name="connsiteY51" fmla="*/ 280744 h 562824"/>
                <a:gd name="connsiteX52" fmla="*/ 435821 w 473922"/>
                <a:gd name="connsiteY52" fmla="*/ 305476 h 562824"/>
                <a:gd name="connsiteX53" fmla="*/ 441169 w 473922"/>
                <a:gd name="connsiteY53" fmla="*/ 322187 h 562824"/>
                <a:gd name="connsiteX54" fmla="*/ 462559 w 473922"/>
                <a:gd name="connsiteY54" fmla="*/ 334219 h 562824"/>
                <a:gd name="connsiteX55" fmla="*/ 473922 w 473922"/>
                <a:gd name="connsiteY55" fmla="*/ 360956 h 562824"/>
                <a:gd name="connsiteX56" fmla="*/ 469911 w 473922"/>
                <a:gd name="connsiteY56" fmla="*/ 395046 h 562824"/>
                <a:gd name="connsiteX57" fmla="*/ 461222 w 473922"/>
                <a:gd name="connsiteY57" fmla="*/ 413763 h 562824"/>
                <a:gd name="connsiteX58" fmla="*/ 466569 w 473922"/>
                <a:gd name="connsiteY58" fmla="*/ 437827 h 562824"/>
                <a:gd name="connsiteX59" fmla="*/ 455874 w 473922"/>
                <a:gd name="connsiteY59" fmla="*/ 447185 h 56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73922" h="562824">
                  <a:moveTo>
                    <a:pt x="455874" y="447185"/>
                  </a:moveTo>
                  <a:lnTo>
                    <a:pt x="453869" y="433816"/>
                  </a:lnTo>
                  <a:lnTo>
                    <a:pt x="417773" y="411757"/>
                  </a:lnTo>
                  <a:lnTo>
                    <a:pt x="383015" y="411089"/>
                  </a:lnTo>
                  <a:lnTo>
                    <a:pt x="318845" y="423790"/>
                  </a:lnTo>
                  <a:lnTo>
                    <a:pt x="304808" y="461222"/>
                  </a:lnTo>
                  <a:lnTo>
                    <a:pt x="306144" y="484617"/>
                  </a:lnTo>
                  <a:lnTo>
                    <a:pt x="296118" y="536087"/>
                  </a:lnTo>
                  <a:lnTo>
                    <a:pt x="289433" y="526729"/>
                  </a:lnTo>
                  <a:lnTo>
                    <a:pt x="246654" y="524723"/>
                  </a:lnTo>
                  <a:lnTo>
                    <a:pt x="235958" y="559482"/>
                  </a:lnTo>
                  <a:lnTo>
                    <a:pt x="211226" y="528734"/>
                  </a:lnTo>
                  <a:lnTo>
                    <a:pt x="161094" y="518039"/>
                  </a:lnTo>
                  <a:lnTo>
                    <a:pt x="134356" y="556808"/>
                  </a:lnTo>
                  <a:lnTo>
                    <a:pt x="108287" y="562824"/>
                  </a:lnTo>
                  <a:lnTo>
                    <a:pt x="87566" y="503333"/>
                  </a:lnTo>
                  <a:lnTo>
                    <a:pt x="62833" y="455206"/>
                  </a:lnTo>
                  <a:lnTo>
                    <a:pt x="70186" y="413763"/>
                  </a:lnTo>
                  <a:lnTo>
                    <a:pt x="48796" y="395715"/>
                  </a:lnTo>
                  <a:lnTo>
                    <a:pt x="40775" y="364967"/>
                  </a:lnTo>
                  <a:lnTo>
                    <a:pt x="19385" y="335556"/>
                  </a:lnTo>
                  <a:lnTo>
                    <a:pt x="38769" y="289433"/>
                  </a:lnTo>
                  <a:lnTo>
                    <a:pt x="19385" y="253338"/>
                  </a:lnTo>
                  <a:lnTo>
                    <a:pt x="26737" y="238632"/>
                  </a:lnTo>
                  <a:lnTo>
                    <a:pt x="18716" y="222590"/>
                  </a:lnTo>
                  <a:lnTo>
                    <a:pt x="31417" y="201200"/>
                  </a:lnTo>
                  <a:lnTo>
                    <a:pt x="29411" y="165104"/>
                  </a:lnTo>
                  <a:lnTo>
                    <a:pt x="29411" y="134356"/>
                  </a:lnTo>
                  <a:lnTo>
                    <a:pt x="36764" y="120319"/>
                  </a:lnTo>
                  <a:lnTo>
                    <a:pt x="0" y="50801"/>
                  </a:lnTo>
                  <a:lnTo>
                    <a:pt x="28074" y="54812"/>
                  </a:lnTo>
                  <a:lnTo>
                    <a:pt x="47459" y="53475"/>
                  </a:lnTo>
                  <a:lnTo>
                    <a:pt x="54812" y="40775"/>
                  </a:lnTo>
                  <a:lnTo>
                    <a:pt x="86897" y="23395"/>
                  </a:lnTo>
                  <a:lnTo>
                    <a:pt x="106282" y="7353"/>
                  </a:lnTo>
                  <a:lnTo>
                    <a:pt x="155078" y="0"/>
                  </a:lnTo>
                  <a:lnTo>
                    <a:pt x="152404" y="32085"/>
                  </a:lnTo>
                  <a:lnTo>
                    <a:pt x="158420" y="48796"/>
                  </a:lnTo>
                  <a:lnTo>
                    <a:pt x="156415" y="77539"/>
                  </a:lnTo>
                  <a:lnTo>
                    <a:pt x="199863" y="115640"/>
                  </a:lnTo>
                  <a:lnTo>
                    <a:pt x="242643" y="122993"/>
                  </a:lnTo>
                  <a:lnTo>
                    <a:pt x="258017" y="139035"/>
                  </a:lnTo>
                  <a:lnTo>
                    <a:pt x="284086" y="147725"/>
                  </a:lnTo>
                  <a:lnTo>
                    <a:pt x="300797" y="159757"/>
                  </a:lnTo>
                  <a:lnTo>
                    <a:pt x="324192" y="159757"/>
                  </a:lnTo>
                  <a:lnTo>
                    <a:pt x="346919" y="172457"/>
                  </a:lnTo>
                  <a:lnTo>
                    <a:pt x="350261" y="197189"/>
                  </a:lnTo>
                  <a:lnTo>
                    <a:pt x="358283" y="209890"/>
                  </a:lnTo>
                  <a:lnTo>
                    <a:pt x="360288" y="227937"/>
                  </a:lnTo>
                  <a:lnTo>
                    <a:pt x="348924" y="228606"/>
                  </a:lnTo>
                  <a:lnTo>
                    <a:pt x="367641" y="278739"/>
                  </a:lnTo>
                  <a:lnTo>
                    <a:pt x="439164" y="280744"/>
                  </a:lnTo>
                  <a:lnTo>
                    <a:pt x="435821" y="305476"/>
                  </a:lnTo>
                  <a:lnTo>
                    <a:pt x="441169" y="322187"/>
                  </a:lnTo>
                  <a:lnTo>
                    <a:pt x="462559" y="334219"/>
                  </a:lnTo>
                  <a:lnTo>
                    <a:pt x="473922" y="360956"/>
                  </a:lnTo>
                  <a:lnTo>
                    <a:pt x="469911" y="395046"/>
                  </a:lnTo>
                  <a:lnTo>
                    <a:pt x="461222" y="413763"/>
                  </a:lnTo>
                  <a:lnTo>
                    <a:pt x="466569" y="437827"/>
                  </a:lnTo>
                  <a:lnTo>
                    <a:pt x="455874" y="447185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7">
              <a:extLst>
                <a:ext uri="{FF2B5EF4-FFF2-40B4-BE49-F238E27FC236}">
                  <a16:creationId xmlns:a16="http://schemas.microsoft.com/office/drawing/2014/main" id="{6EF8D808-EF0B-C722-2B1D-68B85EAA75F4}"/>
                </a:ext>
              </a:extLst>
            </p:cNvPr>
            <p:cNvSpPr/>
            <p:nvPr/>
          </p:nvSpPr>
          <p:spPr>
            <a:xfrm>
              <a:off x="2619975" y="3636179"/>
              <a:ext cx="1483931" cy="1673767"/>
            </a:xfrm>
            <a:custGeom>
              <a:avLst/>
              <a:gdLst>
                <a:gd name="connsiteX0" fmla="*/ 653732 w 1483931"/>
                <a:gd name="connsiteY0" fmla="*/ 143046 h 1673767"/>
                <a:gd name="connsiteX1" fmla="*/ 674454 w 1483931"/>
                <a:gd name="connsiteY1" fmla="*/ 147056 h 1673767"/>
                <a:gd name="connsiteX2" fmla="*/ 678464 w 1483931"/>
                <a:gd name="connsiteY2" fmla="*/ 137698 h 1673767"/>
                <a:gd name="connsiteX3" fmla="*/ 671780 w 1483931"/>
                <a:gd name="connsiteY3" fmla="*/ 129677 h 1673767"/>
                <a:gd name="connsiteX4" fmla="*/ 675790 w 1483931"/>
                <a:gd name="connsiteY4" fmla="*/ 116977 h 1673767"/>
                <a:gd name="connsiteX5" fmla="*/ 691165 w 1483931"/>
                <a:gd name="connsiteY5" fmla="*/ 120987 h 1673767"/>
                <a:gd name="connsiteX6" fmla="*/ 709212 w 1483931"/>
                <a:gd name="connsiteY6" fmla="*/ 116308 h 1673767"/>
                <a:gd name="connsiteX7" fmla="*/ 730602 w 1483931"/>
                <a:gd name="connsiteY7" fmla="*/ 125666 h 1673767"/>
                <a:gd name="connsiteX8" fmla="*/ 747313 w 1483931"/>
                <a:gd name="connsiteY8" fmla="*/ 134356 h 1673767"/>
                <a:gd name="connsiteX9" fmla="*/ 758677 w 1483931"/>
                <a:gd name="connsiteY9" fmla="*/ 122992 h 1673767"/>
                <a:gd name="connsiteX10" fmla="*/ 767366 w 1483931"/>
                <a:gd name="connsiteY10" fmla="*/ 124329 h 1673767"/>
                <a:gd name="connsiteX11" fmla="*/ 772714 w 1483931"/>
                <a:gd name="connsiteY11" fmla="*/ 136361 h 1673767"/>
                <a:gd name="connsiteX12" fmla="*/ 790761 w 1483931"/>
                <a:gd name="connsiteY12" fmla="*/ 133687 h 1673767"/>
                <a:gd name="connsiteX13" fmla="*/ 805467 w 1483931"/>
                <a:gd name="connsiteY13" fmla="*/ 116977 h 1673767"/>
                <a:gd name="connsiteX14" fmla="*/ 817499 w 1483931"/>
                <a:gd name="connsiteY14" fmla="*/ 85560 h 1673767"/>
                <a:gd name="connsiteX15" fmla="*/ 840226 w 1483931"/>
                <a:gd name="connsiteY15" fmla="*/ 46122 h 1673767"/>
                <a:gd name="connsiteX16" fmla="*/ 853595 w 1483931"/>
                <a:gd name="connsiteY16" fmla="*/ 44117 h 1673767"/>
                <a:gd name="connsiteX17" fmla="*/ 862284 w 1483931"/>
                <a:gd name="connsiteY17" fmla="*/ 68181 h 1673767"/>
                <a:gd name="connsiteX18" fmla="*/ 882337 w 1483931"/>
                <a:gd name="connsiteY18" fmla="*/ 143046 h 1673767"/>
                <a:gd name="connsiteX19" fmla="*/ 903059 w 1483931"/>
                <a:gd name="connsiteY19" fmla="*/ 150398 h 1673767"/>
                <a:gd name="connsiteX20" fmla="*/ 903728 w 1483931"/>
                <a:gd name="connsiteY20" fmla="*/ 179810 h 1673767"/>
                <a:gd name="connsiteX21" fmla="*/ 874985 w 1483931"/>
                <a:gd name="connsiteY21" fmla="*/ 215237 h 1673767"/>
                <a:gd name="connsiteX22" fmla="*/ 886348 w 1483931"/>
                <a:gd name="connsiteY22" fmla="*/ 227937 h 1673767"/>
                <a:gd name="connsiteX23" fmla="*/ 953860 w 1483931"/>
                <a:gd name="connsiteY23" fmla="*/ 234621 h 1673767"/>
                <a:gd name="connsiteX24" fmla="*/ 955197 w 1483931"/>
                <a:gd name="connsiteY24" fmla="*/ 278070 h 1673767"/>
                <a:gd name="connsiteX25" fmla="*/ 983940 w 1483931"/>
                <a:gd name="connsiteY25" fmla="*/ 249996 h 1673767"/>
                <a:gd name="connsiteX26" fmla="*/ 1031399 w 1483931"/>
                <a:gd name="connsiteY26" fmla="*/ 265370 h 1673767"/>
                <a:gd name="connsiteX27" fmla="*/ 1094901 w 1483931"/>
                <a:gd name="connsiteY27" fmla="*/ 291439 h 1673767"/>
                <a:gd name="connsiteX28" fmla="*/ 1113617 w 1483931"/>
                <a:gd name="connsiteY28" fmla="*/ 316171 h 1673767"/>
                <a:gd name="connsiteX29" fmla="*/ 1107601 w 1483931"/>
                <a:gd name="connsiteY29" fmla="*/ 340234 h 1673767"/>
                <a:gd name="connsiteX30" fmla="*/ 1151718 w 1483931"/>
                <a:gd name="connsiteY30" fmla="*/ 326866 h 1673767"/>
                <a:gd name="connsiteX31" fmla="*/ 1225246 w 1483931"/>
                <a:gd name="connsiteY31" fmla="*/ 349593 h 1673767"/>
                <a:gd name="connsiteX32" fmla="*/ 1282063 w 1483931"/>
                <a:gd name="connsiteY32" fmla="*/ 348256 h 1673767"/>
                <a:gd name="connsiteX33" fmla="*/ 1338212 w 1483931"/>
                <a:gd name="connsiteY33" fmla="*/ 383683 h 1673767"/>
                <a:gd name="connsiteX34" fmla="*/ 1387676 w 1483931"/>
                <a:gd name="connsiteY34" fmla="*/ 431810 h 1673767"/>
                <a:gd name="connsiteX35" fmla="*/ 1417087 w 1483931"/>
                <a:gd name="connsiteY35" fmla="*/ 443842 h 1673767"/>
                <a:gd name="connsiteX36" fmla="*/ 1449172 w 1483931"/>
                <a:gd name="connsiteY36" fmla="*/ 445848 h 1673767"/>
                <a:gd name="connsiteX37" fmla="*/ 1463210 w 1483931"/>
                <a:gd name="connsiteY37" fmla="*/ 459217 h 1673767"/>
                <a:gd name="connsiteX38" fmla="*/ 1476579 w 1483931"/>
                <a:gd name="connsiteY38" fmla="*/ 514028 h 1673767"/>
                <a:gd name="connsiteX39" fmla="*/ 1483931 w 1483931"/>
                <a:gd name="connsiteY39" fmla="*/ 540097 h 1673767"/>
                <a:gd name="connsiteX40" fmla="*/ 1469894 w 1483931"/>
                <a:gd name="connsiteY40" fmla="*/ 610952 h 1673767"/>
                <a:gd name="connsiteX41" fmla="*/ 1451846 w 1483931"/>
                <a:gd name="connsiteY41" fmla="*/ 639026 h 1673767"/>
                <a:gd name="connsiteX42" fmla="*/ 1400377 w 1483931"/>
                <a:gd name="connsiteY42" fmla="*/ 698517 h 1673767"/>
                <a:gd name="connsiteX43" fmla="*/ 1377649 w 1483931"/>
                <a:gd name="connsiteY43" fmla="*/ 747313 h 1673767"/>
                <a:gd name="connsiteX44" fmla="*/ 1350912 w 1483931"/>
                <a:gd name="connsiteY44" fmla="*/ 784077 h 1673767"/>
                <a:gd name="connsiteX45" fmla="*/ 1341554 w 1483931"/>
                <a:gd name="connsiteY45" fmla="*/ 785414 h 1673767"/>
                <a:gd name="connsiteX46" fmla="*/ 1332865 w 1483931"/>
                <a:gd name="connsiteY46" fmla="*/ 816831 h 1673767"/>
                <a:gd name="connsiteX47" fmla="*/ 1338880 w 1483931"/>
                <a:gd name="connsiteY47" fmla="*/ 897043 h 1673767"/>
                <a:gd name="connsiteX48" fmla="*/ 1331528 w 1483931"/>
                <a:gd name="connsiteY48" fmla="*/ 963218 h 1673767"/>
                <a:gd name="connsiteX49" fmla="*/ 1329522 w 1483931"/>
                <a:gd name="connsiteY49" fmla="*/ 991293 h 1673767"/>
                <a:gd name="connsiteX50" fmla="*/ 1318827 w 1483931"/>
                <a:gd name="connsiteY50" fmla="*/ 1008672 h 1673767"/>
                <a:gd name="connsiteX51" fmla="*/ 1315485 w 1483931"/>
                <a:gd name="connsiteY51" fmla="*/ 1066158 h 1673767"/>
                <a:gd name="connsiteX52" fmla="*/ 1280726 w 1483931"/>
                <a:gd name="connsiteY52" fmla="*/ 1121638 h 1673767"/>
                <a:gd name="connsiteX53" fmla="*/ 1277384 w 1483931"/>
                <a:gd name="connsiteY53" fmla="*/ 1166423 h 1673767"/>
                <a:gd name="connsiteX54" fmla="*/ 1248641 w 1483931"/>
                <a:gd name="connsiteY54" fmla="*/ 1184471 h 1673767"/>
                <a:gd name="connsiteX55" fmla="*/ 1241288 w 1483931"/>
                <a:gd name="connsiteY55" fmla="*/ 1210540 h 1673767"/>
                <a:gd name="connsiteX56" fmla="*/ 1201182 w 1483931"/>
                <a:gd name="connsiteY56" fmla="*/ 1210540 h 1673767"/>
                <a:gd name="connsiteX57" fmla="*/ 1144365 w 1483931"/>
                <a:gd name="connsiteY57" fmla="*/ 1226583 h 1673767"/>
                <a:gd name="connsiteX58" fmla="*/ 1119633 w 1483931"/>
                <a:gd name="connsiteY58" fmla="*/ 1245967 h 1673767"/>
                <a:gd name="connsiteX59" fmla="*/ 1079527 w 1483931"/>
                <a:gd name="connsiteY59" fmla="*/ 1258668 h 1673767"/>
                <a:gd name="connsiteX60" fmla="*/ 1038752 w 1483931"/>
                <a:gd name="connsiteY60" fmla="*/ 1292758 h 1673767"/>
                <a:gd name="connsiteX61" fmla="*/ 1011346 w 1483931"/>
                <a:gd name="connsiteY61" fmla="*/ 1335538 h 1673767"/>
                <a:gd name="connsiteX62" fmla="*/ 1009341 w 1483931"/>
                <a:gd name="connsiteY62" fmla="*/ 1367623 h 1673767"/>
                <a:gd name="connsiteX63" fmla="*/ 1018030 w 1483931"/>
                <a:gd name="connsiteY63" fmla="*/ 1391018 h 1673767"/>
                <a:gd name="connsiteX64" fmla="*/ 1016025 w 1483931"/>
                <a:gd name="connsiteY64" fmla="*/ 1434467 h 1673767"/>
                <a:gd name="connsiteX65" fmla="*/ 1010678 w 1483931"/>
                <a:gd name="connsiteY65" fmla="*/ 1455188 h 1673767"/>
                <a:gd name="connsiteX66" fmla="*/ 987951 w 1483931"/>
                <a:gd name="connsiteY66" fmla="*/ 1479252 h 1673767"/>
                <a:gd name="connsiteX67" fmla="*/ 957871 w 1483931"/>
                <a:gd name="connsiteY67" fmla="*/ 1554785 h 1673767"/>
                <a:gd name="connsiteX68" fmla="*/ 931133 w 1483931"/>
                <a:gd name="connsiteY68" fmla="*/ 1588207 h 1673767"/>
                <a:gd name="connsiteX69" fmla="*/ 909743 w 1483931"/>
                <a:gd name="connsiteY69" fmla="*/ 1608929 h 1673767"/>
                <a:gd name="connsiteX70" fmla="*/ 899717 w 1483931"/>
                <a:gd name="connsiteY70" fmla="*/ 1649704 h 1673767"/>
                <a:gd name="connsiteX71" fmla="*/ 880332 w 1483931"/>
                <a:gd name="connsiteY71" fmla="*/ 1673767 h 1673767"/>
                <a:gd name="connsiteX72" fmla="*/ 866295 w 1483931"/>
                <a:gd name="connsiteY72" fmla="*/ 1649704 h 1673767"/>
                <a:gd name="connsiteX73" fmla="*/ 878327 w 1483931"/>
                <a:gd name="connsiteY73" fmla="*/ 1628982 h 1673767"/>
                <a:gd name="connsiteX74" fmla="*/ 852926 w 1483931"/>
                <a:gd name="connsiteY74" fmla="*/ 1600239 h 1673767"/>
                <a:gd name="connsiteX75" fmla="*/ 820841 w 1483931"/>
                <a:gd name="connsiteY75" fmla="*/ 1576176 h 1673767"/>
                <a:gd name="connsiteX76" fmla="*/ 778730 w 1483931"/>
                <a:gd name="connsiteY76" fmla="*/ 1548770 h 1673767"/>
                <a:gd name="connsiteX77" fmla="*/ 766029 w 1483931"/>
                <a:gd name="connsiteY77" fmla="*/ 1550106 h 1673767"/>
                <a:gd name="connsiteX78" fmla="*/ 723918 w 1483931"/>
                <a:gd name="connsiteY78" fmla="*/ 1516684 h 1673767"/>
                <a:gd name="connsiteX79" fmla="*/ 701191 w 1483931"/>
                <a:gd name="connsiteY79" fmla="*/ 1521364 h 1673767"/>
                <a:gd name="connsiteX80" fmla="*/ 741297 w 1483931"/>
                <a:gd name="connsiteY80" fmla="*/ 1463209 h 1673767"/>
                <a:gd name="connsiteX81" fmla="*/ 776724 w 1483931"/>
                <a:gd name="connsiteY81" fmla="*/ 1421098 h 1673767"/>
                <a:gd name="connsiteX82" fmla="*/ 798783 w 1483931"/>
                <a:gd name="connsiteY82" fmla="*/ 1403719 h 1673767"/>
                <a:gd name="connsiteX83" fmla="*/ 826857 w 1483931"/>
                <a:gd name="connsiteY83" fmla="*/ 1380323 h 1673767"/>
                <a:gd name="connsiteX84" fmla="*/ 824183 w 1483931"/>
                <a:gd name="connsiteY84" fmla="*/ 1346233 h 1673767"/>
                <a:gd name="connsiteX85" fmla="*/ 802793 w 1483931"/>
                <a:gd name="connsiteY85" fmla="*/ 1320832 h 1673767"/>
                <a:gd name="connsiteX86" fmla="*/ 785414 w 1483931"/>
                <a:gd name="connsiteY86" fmla="*/ 1329522 h 1673767"/>
                <a:gd name="connsiteX87" fmla="*/ 790093 w 1483931"/>
                <a:gd name="connsiteY87" fmla="*/ 1304790 h 1673767"/>
                <a:gd name="connsiteX88" fmla="*/ 792098 w 1483931"/>
                <a:gd name="connsiteY88" fmla="*/ 1279389 h 1673767"/>
                <a:gd name="connsiteX89" fmla="*/ 790093 w 1483931"/>
                <a:gd name="connsiteY89" fmla="*/ 1255326 h 1673767"/>
                <a:gd name="connsiteX90" fmla="*/ 776056 w 1483931"/>
                <a:gd name="connsiteY90" fmla="*/ 1247973 h 1673767"/>
                <a:gd name="connsiteX91" fmla="*/ 762687 w 1483931"/>
                <a:gd name="connsiteY91" fmla="*/ 1254657 h 1673767"/>
                <a:gd name="connsiteX92" fmla="*/ 748650 w 1483931"/>
                <a:gd name="connsiteY92" fmla="*/ 1252652 h 1673767"/>
                <a:gd name="connsiteX93" fmla="*/ 743303 w 1483931"/>
                <a:gd name="connsiteY93" fmla="*/ 1236609 h 1673767"/>
                <a:gd name="connsiteX94" fmla="*/ 735950 w 1483931"/>
                <a:gd name="connsiteY94" fmla="*/ 1197171 h 1673767"/>
                <a:gd name="connsiteX95" fmla="*/ 727929 w 1483931"/>
                <a:gd name="connsiteY95" fmla="*/ 1184471 h 1673767"/>
                <a:gd name="connsiteX96" fmla="*/ 701859 w 1483931"/>
                <a:gd name="connsiteY96" fmla="*/ 1172439 h 1673767"/>
                <a:gd name="connsiteX97" fmla="*/ 687154 w 1483931"/>
                <a:gd name="connsiteY97" fmla="*/ 1181129 h 1673767"/>
                <a:gd name="connsiteX98" fmla="*/ 647716 w 1483931"/>
                <a:gd name="connsiteY98" fmla="*/ 1172439 h 1673767"/>
                <a:gd name="connsiteX99" fmla="*/ 645042 w 1483931"/>
                <a:gd name="connsiteY99" fmla="*/ 1114285 h 1673767"/>
                <a:gd name="connsiteX100" fmla="*/ 631673 w 1483931"/>
                <a:gd name="connsiteY100" fmla="*/ 1090890 h 1673767"/>
                <a:gd name="connsiteX101" fmla="*/ 642368 w 1483931"/>
                <a:gd name="connsiteY101" fmla="*/ 1081532 h 1673767"/>
                <a:gd name="connsiteX102" fmla="*/ 637021 w 1483931"/>
                <a:gd name="connsiteY102" fmla="*/ 1057468 h 1673767"/>
                <a:gd name="connsiteX103" fmla="*/ 645710 w 1483931"/>
                <a:gd name="connsiteY103" fmla="*/ 1038752 h 1673767"/>
                <a:gd name="connsiteX104" fmla="*/ 649721 w 1483931"/>
                <a:gd name="connsiteY104" fmla="*/ 1004661 h 1673767"/>
                <a:gd name="connsiteX105" fmla="*/ 638358 w 1483931"/>
                <a:gd name="connsiteY105" fmla="*/ 977924 h 1673767"/>
                <a:gd name="connsiteX106" fmla="*/ 616968 w 1483931"/>
                <a:gd name="connsiteY106" fmla="*/ 965892 h 1673767"/>
                <a:gd name="connsiteX107" fmla="*/ 611620 w 1483931"/>
                <a:gd name="connsiteY107" fmla="*/ 949181 h 1673767"/>
                <a:gd name="connsiteX108" fmla="*/ 614962 w 1483931"/>
                <a:gd name="connsiteY108" fmla="*/ 924449 h 1673767"/>
                <a:gd name="connsiteX109" fmla="*/ 543440 w 1483931"/>
                <a:gd name="connsiteY109" fmla="*/ 922444 h 1673767"/>
                <a:gd name="connsiteX110" fmla="*/ 524723 w 1483931"/>
                <a:gd name="connsiteY110" fmla="*/ 872311 h 1673767"/>
                <a:gd name="connsiteX111" fmla="*/ 536087 w 1483931"/>
                <a:gd name="connsiteY111" fmla="*/ 871642 h 1673767"/>
                <a:gd name="connsiteX112" fmla="*/ 534082 w 1483931"/>
                <a:gd name="connsiteY112" fmla="*/ 853595 h 1673767"/>
                <a:gd name="connsiteX113" fmla="*/ 526060 w 1483931"/>
                <a:gd name="connsiteY113" fmla="*/ 840894 h 1673767"/>
                <a:gd name="connsiteX114" fmla="*/ 522718 w 1483931"/>
                <a:gd name="connsiteY114" fmla="*/ 816162 h 1673767"/>
                <a:gd name="connsiteX115" fmla="*/ 499991 w 1483931"/>
                <a:gd name="connsiteY115" fmla="*/ 803462 h 1673767"/>
                <a:gd name="connsiteX116" fmla="*/ 476596 w 1483931"/>
                <a:gd name="connsiteY116" fmla="*/ 803462 h 1673767"/>
                <a:gd name="connsiteX117" fmla="*/ 459885 w 1483931"/>
                <a:gd name="connsiteY117" fmla="*/ 791430 h 1673767"/>
                <a:gd name="connsiteX118" fmla="*/ 433816 w 1483931"/>
                <a:gd name="connsiteY118" fmla="*/ 782740 h 1673767"/>
                <a:gd name="connsiteX119" fmla="*/ 418442 w 1483931"/>
                <a:gd name="connsiteY119" fmla="*/ 766698 h 1673767"/>
                <a:gd name="connsiteX120" fmla="*/ 375662 w 1483931"/>
                <a:gd name="connsiteY120" fmla="*/ 759345 h 1673767"/>
                <a:gd name="connsiteX121" fmla="*/ 332214 w 1483931"/>
                <a:gd name="connsiteY121" fmla="*/ 721244 h 1673767"/>
                <a:gd name="connsiteX122" fmla="*/ 334219 w 1483931"/>
                <a:gd name="connsiteY122" fmla="*/ 692501 h 1673767"/>
                <a:gd name="connsiteX123" fmla="*/ 328203 w 1483931"/>
                <a:gd name="connsiteY123" fmla="*/ 675790 h 1673767"/>
                <a:gd name="connsiteX124" fmla="*/ 330877 w 1483931"/>
                <a:gd name="connsiteY124" fmla="*/ 643705 h 1673767"/>
                <a:gd name="connsiteX125" fmla="*/ 282081 w 1483931"/>
                <a:gd name="connsiteY125" fmla="*/ 651058 h 1673767"/>
                <a:gd name="connsiteX126" fmla="*/ 262696 w 1483931"/>
                <a:gd name="connsiteY126" fmla="*/ 667101 h 1673767"/>
                <a:gd name="connsiteX127" fmla="*/ 230611 w 1483931"/>
                <a:gd name="connsiteY127" fmla="*/ 684480 h 1673767"/>
                <a:gd name="connsiteX128" fmla="*/ 223258 w 1483931"/>
                <a:gd name="connsiteY128" fmla="*/ 697180 h 1673767"/>
                <a:gd name="connsiteX129" fmla="*/ 203873 w 1483931"/>
                <a:gd name="connsiteY129" fmla="*/ 698517 h 1673767"/>
                <a:gd name="connsiteX130" fmla="*/ 175799 w 1483931"/>
                <a:gd name="connsiteY130" fmla="*/ 694506 h 1673767"/>
                <a:gd name="connsiteX131" fmla="*/ 154409 w 1483931"/>
                <a:gd name="connsiteY131" fmla="*/ 701859 h 1673767"/>
                <a:gd name="connsiteX132" fmla="*/ 137030 w 1483931"/>
                <a:gd name="connsiteY132" fmla="*/ 697180 h 1673767"/>
                <a:gd name="connsiteX133" fmla="*/ 136361 w 1483931"/>
                <a:gd name="connsiteY133" fmla="*/ 632342 h 1673767"/>
                <a:gd name="connsiteX134" fmla="*/ 106950 w 1483931"/>
                <a:gd name="connsiteY134" fmla="*/ 657074 h 1673767"/>
                <a:gd name="connsiteX135" fmla="*/ 73528 w 1483931"/>
                <a:gd name="connsiteY135" fmla="*/ 656406 h 1673767"/>
                <a:gd name="connsiteX136" fmla="*/ 58154 w 1483931"/>
                <a:gd name="connsiteY136" fmla="*/ 633010 h 1673767"/>
                <a:gd name="connsiteX137" fmla="*/ 32754 w 1483931"/>
                <a:gd name="connsiteY137" fmla="*/ 631005 h 1673767"/>
                <a:gd name="connsiteX138" fmla="*/ 39438 w 1483931"/>
                <a:gd name="connsiteY138" fmla="*/ 612289 h 1673767"/>
                <a:gd name="connsiteX139" fmla="*/ 17379 w 1483931"/>
                <a:gd name="connsiteY139" fmla="*/ 586220 h 1673767"/>
                <a:gd name="connsiteX140" fmla="*/ 0 w 1483931"/>
                <a:gd name="connsiteY140" fmla="*/ 547450 h 1673767"/>
                <a:gd name="connsiteX141" fmla="*/ 10027 w 1483931"/>
                <a:gd name="connsiteY141" fmla="*/ 540097 h 1673767"/>
                <a:gd name="connsiteX142" fmla="*/ 8690 w 1483931"/>
                <a:gd name="connsiteY142" fmla="*/ 521381 h 1673767"/>
                <a:gd name="connsiteX143" fmla="*/ 31417 w 1483931"/>
                <a:gd name="connsiteY143" fmla="*/ 509349 h 1673767"/>
                <a:gd name="connsiteX144" fmla="*/ 26737 w 1483931"/>
                <a:gd name="connsiteY144" fmla="*/ 485954 h 1673767"/>
                <a:gd name="connsiteX145" fmla="*/ 36096 w 1483931"/>
                <a:gd name="connsiteY145" fmla="*/ 471248 h 1673767"/>
                <a:gd name="connsiteX146" fmla="*/ 38101 w 1483931"/>
                <a:gd name="connsiteY146" fmla="*/ 451195 h 1673767"/>
                <a:gd name="connsiteX147" fmla="*/ 80212 w 1483931"/>
                <a:gd name="connsiteY147" fmla="*/ 421784 h 1673767"/>
                <a:gd name="connsiteX148" fmla="*/ 110960 w 1483931"/>
                <a:gd name="connsiteY148" fmla="*/ 413763 h 1673767"/>
                <a:gd name="connsiteX149" fmla="*/ 116308 w 1483931"/>
                <a:gd name="connsiteY149" fmla="*/ 407078 h 1673767"/>
                <a:gd name="connsiteX150" fmla="*/ 150398 w 1483931"/>
                <a:gd name="connsiteY150" fmla="*/ 409084 h 1673767"/>
                <a:gd name="connsiteX151" fmla="*/ 165104 w 1483931"/>
                <a:gd name="connsiteY151" fmla="*/ 291439 h 1673767"/>
                <a:gd name="connsiteX152" fmla="*/ 165772 w 1483931"/>
                <a:gd name="connsiteY152" fmla="*/ 272722 h 1673767"/>
                <a:gd name="connsiteX153" fmla="*/ 159757 w 1483931"/>
                <a:gd name="connsiteY153" fmla="*/ 248659 h 1673767"/>
                <a:gd name="connsiteX154" fmla="*/ 142377 w 1483931"/>
                <a:gd name="connsiteY154" fmla="*/ 232616 h 1673767"/>
                <a:gd name="connsiteX155" fmla="*/ 143046 w 1483931"/>
                <a:gd name="connsiteY155" fmla="*/ 201200 h 1673767"/>
                <a:gd name="connsiteX156" fmla="*/ 164435 w 1483931"/>
                <a:gd name="connsiteY156" fmla="*/ 194515 h 1673767"/>
                <a:gd name="connsiteX157" fmla="*/ 171789 w 1483931"/>
                <a:gd name="connsiteY157" fmla="*/ 199194 h 1673767"/>
                <a:gd name="connsiteX158" fmla="*/ 173125 w 1483931"/>
                <a:gd name="connsiteY158" fmla="*/ 182483 h 1673767"/>
                <a:gd name="connsiteX159" fmla="*/ 151067 w 1483931"/>
                <a:gd name="connsiteY159" fmla="*/ 177804 h 1673767"/>
                <a:gd name="connsiteX160" fmla="*/ 151067 w 1483931"/>
                <a:gd name="connsiteY160" fmla="*/ 151067 h 1673767"/>
                <a:gd name="connsiteX161" fmla="*/ 224595 w 1483931"/>
                <a:gd name="connsiteY161" fmla="*/ 152404 h 1673767"/>
                <a:gd name="connsiteX162" fmla="*/ 237295 w 1483931"/>
                <a:gd name="connsiteY162" fmla="*/ 137030 h 1673767"/>
                <a:gd name="connsiteX163" fmla="*/ 247990 w 1483931"/>
                <a:gd name="connsiteY163" fmla="*/ 151067 h 1673767"/>
                <a:gd name="connsiteX164" fmla="*/ 254675 w 1483931"/>
                <a:gd name="connsiteY164" fmla="*/ 176467 h 1673767"/>
                <a:gd name="connsiteX165" fmla="*/ 262028 w 1483931"/>
                <a:gd name="connsiteY165" fmla="*/ 171120 h 1673767"/>
                <a:gd name="connsiteX166" fmla="*/ 282749 w 1483931"/>
                <a:gd name="connsiteY166" fmla="*/ 193847 h 1673767"/>
                <a:gd name="connsiteX167" fmla="*/ 312160 w 1483931"/>
                <a:gd name="connsiteY167" fmla="*/ 191173 h 1673767"/>
                <a:gd name="connsiteX168" fmla="*/ 319513 w 1483931"/>
                <a:gd name="connsiteY168" fmla="*/ 177804 h 1673767"/>
                <a:gd name="connsiteX169" fmla="*/ 347587 w 1483931"/>
                <a:gd name="connsiteY169" fmla="*/ 167778 h 1673767"/>
                <a:gd name="connsiteX170" fmla="*/ 363630 w 1483931"/>
                <a:gd name="connsiteY170" fmla="*/ 160425 h 1673767"/>
                <a:gd name="connsiteX171" fmla="*/ 368309 w 1483931"/>
                <a:gd name="connsiteY171" fmla="*/ 142377 h 1673767"/>
                <a:gd name="connsiteX172" fmla="*/ 395715 w 1483931"/>
                <a:gd name="connsiteY172" fmla="*/ 130345 h 1673767"/>
                <a:gd name="connsiteX173" fmla="*/ 393710 w 1483931"/>
                <a:gd name="connsiteY173" fmla="*/ 120987 h 1673767"/>
                <a:gd name="connsiteX174" fmla="*/ 361625 w 1483931"/>
                <a:gd name="connsiteY174" fmla="*/ 117645 h 1673767"/>
                <a:gd name="connsiteX175" fmla="*/ 356946 w 1483931"/>
                <a:gd name="connsiteY175" fmla="*/ 90239 h 1673767"/>
                <a:gd name="connsiteX176" fmla="*/ 358951 w 1483931"/>
                <a:gd name="connsiteY176" fmla="*/ 61496 h 1673767"/>
                <a:gd name="connsiteX177" fmla="*/ 342240 w 1483931"/>
                <a:gd name="connsiteY177" fmla="*/ 50801 h 1673767"/>
                <a:gd name="connsiteX178" fmla="*/ 349593 w 1483931"/>
                <a:gd name="connsiteY178" fmla="*/ 46791 h 1673767"/>
                <a:gd name="connsiteX179" fmla="*/ 376999 w 1483931"/>
                <a:gd name="connsiteY179" fmla="*/ 52138 h 1673767"/>
                <a:gd name="connsiteX180" fmla="*/ 407079 w 1483931"/>
                <a:gd name="connsiteY180" fmla="*/ 62833 h 1673767"/>
                <a:gd name="connsiteX181" fmla="*/ 418442 w 1483931"/>
                <a:gd name="connsiteY181" fmla="*/ 52807 h 1673767"/>
                <a:gd name="connsiteX182" fmla="*/ 445848 w 1483931"/>
                <a:gd name="connsiteY182" fmla="*/ 46122 h 1673767"/>
                <a:gd name="connsiteX183" fmla="*/ 488628 w 1483931"/>
                <a:gd name="connsiteY183" fmla="*/ 30080 h 1673767"/>
                <a:gd name="connsiteX184" fmla="*/ 502665 w 1483931"/>
                <a:gd name="connsiteY184" fmla="*/ 13369 h 1673767"/>
                <a:gd name="connsiteX185" fmla="*/ 497986 w 1483931"/>
                <a:gd name="connsiteY185" fmla="*/ 1337 h 1673767"/>
                <a:gd name="connsiteX186" fmla="*/ 518039 w 1483931"/>
                <a:gd name="connsiteY186" fmla="*/ 0 h 1673767"/>
                <a:gd name="connsiteX187" fmla="*/ 526060 w 1483931"/>
                <a:gd name="connsiteY187" fmla="*/ 9358 h 1673767"/>
                <a:gd name="connsiteX188" fmla="*/ 520713 w 1483931"/>
                <a:gd name="connsiteY188" fmla="*/ 28743 h 1673767"/>
                <a:gd name="connsiteX189" fmla="*/ 534082 w 1483931"/>
                <a:gd name="connsiteY189" fmla="*/ 34759 h 1673767"/>
                <a:gd name="connsiteX190" fmla="*/ 542103 w 1483931"/>
                <a:gd name="connsiteY190" fmla="*/ 54812 h 1673767"/>
                <a:gd name="connsiteX191" fmla="*/ 531408 w 1483931"/>
                <a:gd name="connsiteY191" fmla="*/ 70186 h 1673767"/>
                <a:gd name="connsiteX192" fmla="*/ 524723 w 1483931"/>
                <a:gd name="connsiteY192" fmla="*/ 106282 h 1673767"/>
                <a:gd name="connsiteX193" fmla="*/ 534082 w 1483931"/>
                <a:gd name="connsiteY193" fmla="*/ 128340 h 1673767"/>
                <a:gd name="connsiteX194" fmla="*/ 536087 w 1483931"/>
                <a:gd name="connsiteY194" fmla="*/ 148393 h 1673767"/>
                <a:gd name="connsiteX195" fmla="*/ 559482 w 1483931"/>
                <a:gd name="connsiteY195" fmla="*/ 168446 h 1673767"/>
                <a:gd name="connsiteX196" fmla="*/ 578198 w 1483931"/>
                <a:gd name="connsiteY196" fmla="*/ 170452 h 1673767"/>
                <a:gd name="connsiteX197" fmla="*/ 582209 w 1483931"/>
                <a:gd name="connsiteY197" fmla="*/ 161762 h 1673767"/>
                <a:gd name="connsiteX198" fmla="*/ 594241 w 1483931"/>
                <a:gd name="connsiteY198" fmla="*/ 159757 h 1673767"/>
                <a:gd name="connsiteX199" fmla="*/ 611620 w 1483931"/>
                <a:gd name="connsiteY199" fmla="*/ 152404 h 1673767"/>
                <a:gd name="connsiteX200" fmla="*/ 623652 w 1483931"/>
                <a:gd name="connsiteY200" fmla="*/ 141040 h 1673767"/>
                <a:gd name="connsiteX201" fmla="*/ 645042 w 1483931"/>
                <a:gd name="connsiteY201" fmla="*/ 145051 h 1673767"/>
                <a:gd name="connsiteX202" fmla="*/ 653732 w 1483931"/>
                <a:gd name="connsiteY202" fmla="*/ 143046 h 167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</a:cxnLst>
              <a:rect l="l" t="t" r="r" b="b"/>
              <a:pathLst>
                <a:path w="1483931" h="1673767">
                  <a:moveTo>
                    <a:pt x="653732" y="143046"/>
                  </a:moveTo>
                  <a:lnTo>
                    <a:pt x="674454" y="147056"/>
                  </a:lnTo>
                  <a:lnTo>
                    <a:pt x="678464" y="137698"/>
                  </a:lnTo>
                  <a:lnTo>
                    <a:pt x="671780" y="129677"/>
                  </a:lnTo>
                  <a:lnTo>
                    <a:pt x="675790" y="116977"/>
                  </a:lnTo>
                  <a:lnTo>
                    <a:pt x="691165" y="120987"/>
                  </a:lnTo>
                  <a:lnTo>
                    <a:pt x="709212" y="116308"/>
                  </a:lnTo>
                  <a:lnTo>
                    <a:pt x="730602" y="125666"/>
                  </a:lnTo>
                  <a:lnTo>
                    <a:pt x="747313" y="134356"/>
                  </a:lnTo>
                  <a:lnTo>
                    <a:pt x="758677" y="122992"/>
                  </a:lnTo>
                  <a:lnTo>
                    <a:pt x="767366" y="124329"/>
                  </a:lnTo>
                  <a:lnTo>
                    <a:pt x="772714" y="136361"/>
                  </a:lnTo>
                  <a:lnTo>
                    <a:pt x="790761" y="133687"/>
                  </a:lnTo>
                  <a:lnTo>
                    <a:pt x="805467" y="116977"/>
                  </a:lnTo>
                  <a:lnTo>
                    <a:pt x="817499" y="85560"/>
                  </a:lnTo>
                  <a:lnTo>
                    <a:pt x="840226" y="46122"/>
                  </a:lnTo>
                  <a:lnTo>
                    <a:pt x="853595" y="44117"/>
                  </a:lnTo>
                  <a:lnTo>
                    <a:pt x="862284" y="68181"/>
                  </a:lnTo>
                  <a:lnTo>
                    <a:pt x="882337" y="143046"/>
                  </a:lnTo>
                  <a:lnTo>
                    <a:pt x="903059" y="150398"/>
                  </a:lnTo>
                  <a:lnTo>
                    <a:pt x="903728" y="179810"/>
                  </a:lnTo>
                  <a:lnTo>
                    <a:pt x="874985" y="215237"/>
                  </a:lnTo>
                  <a:lnTo>
                    <a:pt x="886348" y="227937"/>
                  </a:lnTo>
                  <a:lnTo>
                    <a:pt x="953860" y="234621"/>
                  </a:lnTo>
                  <a:lnTo>
                    <a:pt x="955197" y="278070"/>
                  </a:lnTo>
                  <a:lnTo>
                    <a:pt x="983940" y="249996"/>
                  </a:lnTo>
                  <a:lnTo>
                    <a:pt x="1031399" y="265370"/>
                  </a:lnTo>
                  <a:lnTo>
                    <a:pt x="1094901" y="291439"/>
                  </a:lnTo>
                  <a:lnTo>
                    <a:pt x="1113617" y="316171"/>
                  </a:lnTo>
                  <a:lnTo>
                    <a:pt x="1107601" y="340234"/>
                  </a:lnTo>
                  <a:lnTo>
                    <a:pt x="1151718" y="326866"/>
                  </a:lnTo>
                  <a:lnTo>
                    <a:pt x="1225246" y="349593"/>
                  </a:lnTo>
                  <a:lnTo>
                    <a:pt x="1282063" y="348256"/>
                  </a:lnTo>
                  <a:lnTo>
                    <a:pt x="1338212" y="383683"/>
                  </a:lnTo>
                  <a:lnTo>
                    <a:pt x="1387676" y="431810"/>
                  </a:lnTo>
                  <a:lnTo>
                    <a:pt x="1417087" y="443842"/>
                  </a:lnTo>
                  <a:lnTo>
                    <a:pt x="1449172" y="445848"/>
                  </a:lnTo>
                  <a:lnTo>
                    <a:pt x="1463210" y="459217"/>
                  </a:lnTo>
                  <a:lnTo>
                    <a:pt x="1476579" y="514028"/>
                  </a:lnTo>
                  <a:lnTo>
                    <a:pt x="1483931" y="540097"/>
                  </a:lnTo>
                  <a:lnTo>
                    <a:pt x="1469894" y="610952"/>
                  </a:lnTo>
                  <a:lnTo>
                    <a:pt x="1451846" y="639026"/>
                  </a:lnTo>
                  <a:lnTo>
                    <a:pt x="1400377" y="698517"/>
                  </a:lnTo>
                  <a:lnTo>
                    <a:pt x="1377649" y="747313"/>
                  </a:lnTo>
                  <a:lnTo>
                    <a:pt x="1350912" y="784077"/>
                  </a:lnTo>
                  <a:lnTo>
                    <a:pt x="1341554" y="785414"/>
                  </a:lnTo>
                  <a:lnTo>
                    <a:pt x="1332865" y="816831"/>
                  </a:lnTo>
                  <a:lnTo>
                    <a:pt x="1338880" y="897043"/>
                  </a:lnTo>
                  <a:lnTo>
                    <a:pt x="1331528" y="963218"/>
                  </a:lnTo>
                  <a:lnTo>
                    <a:pt x="1329522" y="991293"/>
                  </a:lnTo>
                  <a:lnTo>
                    <a:pt x="1318827" y="1008672"/>
                  </a:lnTo>
                  <a:lnTo>
                    <a:pt x="1315485" y="1066158"/>
                  </a:lnTo>
                  <a:lnTo>
                    <a:pt x="1280726" y="1121638"/>
                  </a:lnTo>
                  <a:lnTo>
                    <a:pt x="1277384" y="1166423"/>
                  </a:lnTo>
                  <a:lnTo>
                    <a:pt x="1248641" y="1184471"/>
                  </a:lnTo>
                  <a:lnTo>
                    <a:pt x="1241288" y="1210540"/>
                  </a:lnTo>
                  <a:lnTo>
                    <a:pt x="1201182" y="1210540"/>
                  </a:lnTo>
                  <a:lnTo>
                    <a:pt x="1144365" y="1226583"/>
                  </a:lnTo>
                  <a:lnTo>
                    <a:pt x="1119633" y="1245967"/>
                  </a:lnTo>
                  <a:lnTo>
                    <a:pt x="1079527" y="1258668"/>
                  </a:lnTo>
                  <a:lnTo>
                    <a:pt x="1038752" y="1292758"/>
                  </a:lnTo>
                  <a:lnTo>
                    <a:pt x="1011346" y="1335538"/>
                  </a:lnTo>
                  <a:lnTo>
                    <a:pt x="1009341" y="1367623"/>
                  </a:lnTo>
                  <a:lnTo>
                    <a:pt x="1018030" y="1391018"/>
                  </a:lnTo>
                  <a:lnTo>
                    <a:pt x="1016025" y="1434467"/>
                  </a:lnTo>
                  <a:lnTo>
                    <a:pt x="1010678" y="1455188"/>
                  </a:lnTo>
                  <a:lnTo>
                    <a:pt x="987951" y="1479252"/>
                  </a:lnTo>
                  <a:lnTo>
                    <a:pt x="957871" y="1554785"/>
                  </a:lnTo>
                  <a:lnTo>
                    <a:pt x="931133" y="1588207"/>
                  </a:lnTo>
                  <a:lnTo>
                    <a:pt x="909743" y="1608929"/>
                  </a:lnTo>
                  <a:lnTo>
                    <a:pt x="899717" y="1649704"/>
                  </a:lnTo>
                  <a:lnTo>
                    <a:pt x="880332" y="1673767"/>
                  </a:lnTo>
                  <a:lnTo>
                    <a:pt x="866295" y="1649704"/>
                  </a:lnTo>
                  <a:lnTo>
                    <a:pt x="878327" y="1628982"/>
                  </a:lnTo>
                  <a:lnTo>
                    <a:pt x="852926" y="1600239"/>
                  </a:lnTo>
                  <a:lnTo>
                    <a:pt x="820841" y="1576176"/>
                  </a:lnTo>
                  <a:lnTo>
                    <a:pt x="778730" y="1548770"/>
                  </a:lnTo>
                  <a:lnTo>
                    <a:pt x="766029" y="1550106"/>
                  </a:lnTo>
                  <a:lnTo>
                    <a:pt x="723918" y="1516684"/>
                  </a:lnTo>
                  <a:lnTo>
                    <a:pt x="701191" y="1521364"/>
                  </a:lnTo>
                  <a:lnTo>
                    <a:pt x="741297" y="1463209"/>
                  </a:lnTo>
                  <a:lnTo>
                    <a:pt x="776724" y="1421098"/>
                  </a:lnTo>
                  <a:lnTo>
                    <a:pt x="798783" y="1403719"/>
                  </a:lnTo>
                  <a:lnTo>
                    <a:pt x="826857" y="1380323"/>
                  </a:lnTo>
                  <a:lnTo>
                    <a:pt x="824183" y="1346233"/>
                  </a:lnTo>
                  <a:lnTo>
                    <a:pt x="802793" y="1320832"/>
                  </a:lnTo>
                  <a:lnTo>
                    <a:pt x="785414" y="1329522"/>
                  </a:lnTo>
                  <a:lnTo>
                    <a:pt x="790093" y="1304790"/>
                  </a:lnTo>
                  <a:lnTo>
                    <a:pt x="792098" y="1279389"/>
                  </a:lnTo>
                  <a:lnTo>
                    <a:pt x="790093" y="1255326"/>
                  </a:lnTo>
                  <a:lnTo>
                    <a:pt x="776056" y="1247973"/>
                  </a:lnTo>
                  <a:lnTo>
                    <a:pt x="762687" y="1254657"/>
                  </a:lnTo>
                  <a:lnTo>
                    <a:pt x="748650" y="1252652"/>
                  </a:lnTo>
                  <a:lnTo>
                    <a:pt x="743303" y="1236609"/>
                  </a:lnTo>
                  <a:lnTo>
                    <a:pt x="735950" y="1197171"/>
                  </a:lnTo>
                  <a:lnTo>
                    <a:pt x="727929" y="1184471"/>
                  </a:lnTo>
                  <a:lnTo>
                    <a:pt x="701859" y="1172439"/>
                  </a:lnTo>
                  <a:lnTo>
                    <a:pt x="687154" y="1181129"/>
                  </a:lnTo>
                  <a:lnTo>
                    <a:pt x="647716" y="1172439"/>
                  </a:lnTo>
                  <a:lnTo>
                    <a:pt x="645042" y="1114285"/>
                  </a:lnTo>
                  <a:lnTo>
                    <a:pt x="631673" y="1090890"/>
                  </a:lnTo>
                  <a:lnTo>
                    <a:pt x="642368" y="1081532"/>
                  </a:lnTo>
                  <a:lnTo>
                    <a:pt x="637021" y="1057468"/>
                  </a:lnTo>
                  <a:lnTo>
                    <a:pt x="645710" y="1038752"/>
                  </a:lnTo>
                  <a:lnTo>
                    <a:pt x="649721" y="1004661"/>
                  </a:lnTo>
                  <a:lnTo>
                    <a:pt x="638358" y="977924"/>
                  </a:lnTo>
                  <a:lnTo>
                    <a:pt x="616968" y="965892"/>
                  </a:lnTo>
                  <a:lnTo>
                    <a:pt x="611620" y="949181"/>
                  </a:lnTo>
                  <a:lnTo>
                    <a:pt x="614962" y="924449"/>
                  </a:lnTo>
                  <a:lnTo>
                    <a:pt x="543440" y="922444"/>
                  </a:lnTo>
                  <a:lnTo>
                    <a:pt x="524723" y="872311"/>
                  </a:lnTo>
                  <a:lnTo>
                    <a:pt x="536087" y="871642"/>
                  </a:lnTo>
                  <a:lnTo>
                    <a:pt x="534082" y="853595"/>
                  </a:lnTo>
                  <a:lnTo>
                    <a:pt x="526060" y="840894"/>
                  </a:lnTo>
                  <a:lnTo>
                    <a:pt x="522718" y="816162"/>
                  </a:lnTo>
                  <a:lnTo>
                    <a:pt x="499991" y="803462"/>
                  </a:lnTo>
                  <a:lnTo>
                    <a:pt x="476596" y="803462"/>
                  </a:lnTo>
                  <a:lnTo>
                    <a:pt x="459885" y="791430"/>
                  </a:lnTo>
                  <a:lnTo>
                    <a:pt x="433816" y="782740"/>
                  </a:lnTo>
                  <a:lnTo>
                    <a:pt x="418442" y="766698"/>
                  </a:lnTo>
                  <a:lnTo>
                    <a:pt x="375662" y="759345"/>
                  </a:lnTo>
                  <a:lnTo>
                    <a:pt x="332214" y="721244"/>
                  </a:lnTo>
                  <a:lnTo>
                    <a:pt x="334219" y="692501"/>
                  </a:lnTo>
                  <a:lnTo>
                    <a:pt x="328203" y="675790"/>
                  </a:lnTo>
                  <a:lnTo>
                    <a:pt x="330877" y="643705"/>
                  </a:lnTo>
                  <a:lnTo>
                    <a:pt x="282081" y="651058"/>
                  </a:lnTo>
                  <a:lnTo>
                    <a:pt x="262696" y="667101"/>
                  </a:lnTo>
                  <a:lnTo>
                    <a:pt x="230611" y="684480"/>
                  </a:lnTo>
                  <a:lnTo>
                    <a:pt x="223258" y="697180"/>
                  </a:lnTo>
                  <a:lnTo>
                    <a:pt x="203873" y="698517"/>
                  </a:lnTo>
                  <a:lnTo>
                    <a:pt x="175799" y="694506"/>
                  </a:lnTo>
                  <a:lnTo>
                    <a:pt x="154409" y="701859"/>
                  </a:lnTo>
                  <a:lnTo>
                    <a:pt x="137030" y="697180"/>
                  </a:lnTo>
                  <a:lnTo>
                    <a:pt x="136361" y="632342"/>
                  </a:lnTo>
                  <a:lnTo>
                    <a:pt x="106950" y="657074"/>
                  </a:lnTo>
                  <a:lnTo>
                    <a:pt x="73528" y="656406"/>
                  </a:lnTo>
                  <a:lnTo>
                    <a:pt x="58154" y="633010"/>
                  </a:lnTo>
                  <a:lnTo>
                    <a:pt x="32754" y="631005"/>
                  </a:lnTo>
                  <a:lnTo>
                    <a:pt x="39438" y="612289"/>
                  </a:lnTo>
                  <a:lnTo>
                    <a:pt x="17379" y="586220"/>
                  </a:lnTo>
                  <a:lnTo>
                    <a:pt x="0" y="547450"/>
                  </a:lnTo>
                  <a:lnTo>
                    <a:pt x="10027" y="540097"/>
                  </a:lnTo>
                  <a:lnTo>
                    <a:pt x="8690" y="521381"/>
                  </a:lnTo>
                  <a:lnTo>
                    <a:pt x="31417" y="509349"/>
                  </a:lnTo>
                  <a:lnTo>
                    <a:pt x="26737" y="485954"/>
                  </a:lnTo>
                  <a:lnTo>
                    <a:pt x="36096" y="471248"/>
                  </a:lnTo>
                  <a:lnTo>
                    <a:pt x="38101" y="451195"/>
                  </a:lnTo>
                  <a:lnTo>
                    <a:pt x="80212" y="421784"/>
                  </a:lnTo>
                  <a:lnTo>
                    <a:pt x="110960" y="413763"/>
                  </a:lnTo>
                  <a:lnTo>
                    <a:pt x="116308" y="407078"/>
                  </a:lnTo>
                  <a:lnTo>
                    <a:pt x="150398" y="409084"/>
                  </a:lnTo>
                  <a:lnTo>
                    <a:pt x="165104" y="291439"/>
                  </a:lnTo>
                  <a:lnTo>
                    <a:pt x="165772" y="272722"/>
                  </a:lnTo>
                  <a:lnTo>
                    <a:pt x="159757" y="248659"/>
                  </a:lnTo>
                  <a:lnTo>
                    <a:pt x="142377" y="232616"/>
                  </a:lnTo>
                  <a:lnTo>
                    <a:pt x="143046" y="201200"/>
                  </a:lnTo>
                  <a:lnTo>
                    <a:pt x="164435" y="194515"/>
                  </a:lnTo>
                  <a:lnTo>
                    <a:pt x="171789" y="199194"/>
                  </a:lnTo>
                  <a:lnTo>
                    <a:pt x="173125" y="182483"/>
                  </a:lnTo>
                  <a:lnTo>
                    <a:pt x="151067" y="177804"/>
                  </a:lnTo>
                  <a:lnTo>
                    <a:pt x="151067" y="151067"/>
                  </a:lnTo>
                  <a:lnTo>
                    <a:pt x="224595" y="152404"/>
                  </a:lnTo>
                  <a:lnTo>
                    <a:pt x="237295" y="137030"/>
                  </a:lnTo>
                  <a:lnTo>
                    <a:pt x="247990" y="151067"/>
                  </a:lnTo>
                  <a:lnTo>
                    <a:pt x="254675" y="176467"/>
                  </a:lnTo>
                  <a:lnTo>
                    <a:pt x="262028" y="171120"/>
                  </a:lnTo>
                  <a:lnTo>
                    <a:pt x="282749" y="193847"/>
                  </a:lnTo>
                  <a:lnTo>
                    <a:pt x="312160" y="191173"/>
                  </a:lnTo>
                  <a:lnTo>
                    <a:pt x="319513" y="177804"/>
                  </a:lnTo>
                  <a:lnTo>
                    <a:pt x="347587" y="167778"/>
                  </a:lnTo>
                  <a:lnTo>
                    <a:pt x="363630" y="160425"/>
                  </a:lnTo>
                  <a:lnTo>
                    <a:pt x="368309" y="142377"/>
                  </a:lnTo>
                  <a:lnTo>
                    <a:pt x="395715" y="130345"/>
                  </a:lnTo>
                  <a:lnTo>
                    <a:pt x="393710" y="120987"/>
                  </a:lnTo>
                  <a:lnTo>
                    <a:pt x="361625" y="117645"/>
                  </a:lnTo>
                  <a:lnTo>
                    <a:pt x="356946" y="90239"/>
                  </a:lnTo>
                  <a:lnTo>
                    <a:pt x="358951" y="61496"/>
                  </a:lnTo>
                  <a:lnTo>
                    <a:pt x="342240" y="50801"/>
                  </a:lnTo>
                  <a:lnTo>
                    <a:pt x="349593" y="46791"/>
                  </a:lnTo>
                  <a:lnTo>
                    <a:pt x="376999" y="52138"/>
                  </a:lnTo>
                  <a:lnTo>
                    <a:pt x="407079" y="62833"/>
                  </a:lnTo>
                  <a:lnTo>
                    <a:pt x="418442" y="52807"/>
                  </a:lnTo>
                  <a:lnTo>
                    <a:pt x="445848" y="46122"/>
                  </a:lnTo>
                  <a:lnTo>
                    <a:pt x="488628" y="30080"/>
                  </a:lnTo>
                  <a:lnTo>
                    <a:pt x="502665" y="13369"/>
                  </a:lnTo>
                  <a:lnTo>
                    <a:pt x="497986" y="1337"/>
                  </a:lnTo>
                  <a:lnTo>
                    <a:pt x="518039" y="0"/>
                  </a:lnTo>
                  <a:lnTo>
                    <a:pt x="526060" y="9358"/>
                  </a:lnTo>
                  <a:lnTo>
                    <a:pt x="520713" y="28743"/>
                  </a:lnTo>
                  <a:lnTo>
                    <a:pt x="534082" y="34759"/>
                  </a:lnTo>
                  <a:lnTo>
                    <a:pt x="542103" y="54812"/>
                  </a:lnTo>
                  <a:lnTo>
                    <a:pt x="531408" y="70186"/>
                  </a:lnTo>
                  <a:lnTo>
                    <a:pt x="524723" y="106282"/>
                  </a:lnTo>
                  <a:lnTo>
                    <a:pt x="534082" y="128340"/>
                  </a:lnTo>
                  <a:lnTo>
                    <a:pt x="536087" y="148393"/>
                  </a:lnTo>
                  <a:lnTo>
                    <a:pt x="559482" y="168446"/>
                  </a:lnTo>
                  <a:lnTo>
                    <a:pt x="578198" y="170452"/>
                  </a:lnTo>
                  <a:lnTo>
                    <a:pt x="582209" y="161762"/>
                  </a:lnTo>
                  <a:lnTo>
                    <a:pt x="594241" y="159757"/>
                  </a:lnTo>
                  <a:lnTo>
                    <a:pt x="611620" y="152404"/>
                  </a:lnTo>
                  <a:lnTo>
                    <a:pt x="623652" y="141040"/>
                  </a:lnTo>
                  <a:lnTo>
                    <a:pt x="645042" y="145051"/>
                  </a:lnTo>
                  <a:lnTo>
                    <a:pt x="653732" y="143046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8">
              <a:extLst>
                <a:ext uri="{FF2B5EF4-FFF2-40B4-BE49-F238E27FC236}">
                  <a16:creationId xmlns:a16="http://schemas.microsoft.com/office/drawing/2014/main" id="{8D42A23E-6689-297D-3415-0D8CAB43062B}"/>
                </a:ext>
              </a:extLst>
            </p:cNvPr>
            <p:cNvSpPr/>
            <p:nvPr/>
          </p:nvSpPr>
          <p:spPr>
            <a:xfrm>
              <a:off x="9739502" y="3626820"/>
              <a:ext cx="45454" cy="62164"/>
            </a:xfrm>
            <a:custGeom>
              <a:avLst/>
              <a:gdLst>
                <a:gd name="connsiteX0" fmla="*/ 0 w 45454"/>
                <a:gd name="connsiteY0" fmla="*/ 40106 h 62164"/>
                <a:gd name="connsiteX1" fmla="*/ 14706 w 45454"/>
                <a:gd name="connsiteY1" fmla="*/ 24064 h 62164"/>
                <a:gd name="connsiteX2" fmla="*/ 45454 w 45454"/>
                <a:gd name="connsiteY2" fmla="*/ 0 h 62164"/>
                <a:gd name="connsiteX3" fmla="*/ 44786 w 45454"/>
                <a:gd name="connsiteY3" fmla="*/ 21390 h 62164"/>
                <a:gd name="connsiteX4" fmla="*/ 44117 w 45454"/>
                <a:gd name="connsiteY4" fmla="*/ 48796 h 62164"/>
                <a:gd name="connsiteX5" fmla="*/ 26069 w 45454"/>
                <a:gd name="connsiteY5" fmla="*/ 47459 h 62164"/>
                <a:gd name="connsiteX6" fmla="*/ 18717 w 45454"/>
                <a:gd name="connsiteY6" fmla="*/ 62165 h 62164"/>
                <a:gd name="connsiteX7" fmla="*/ 0 w 45454"/>
                <a:gd name="connsiteY7" fmla="*/ 40106 h 62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454" h="62164">
                  <a:moveTo>
                    <a:pt x="0" y="40106"/>
                  </a:moveTo>
                  <a:lnTo>
                    <a:pt x="14706" y="24064"/>
                  </a:lnTo>
                  <a:lnTo>
                    <a:pt x="45454" y="0"/>
                  </a:lnTo>
                  <a:lnTo>
                    <a:pt x="44786" y="21390"/>
                  </a:lnTo>
                  <a:lnTo>
                    <a:pt x="44117" y="48796"/>
                  </a:lnTo>
                  <a:lnTo>
                    <a:pt x="26069" y="47459"/>
                  </a:lnTo>
                  <a:lnTo>
                    <a:pt x="18717" y="62165"/>
                  </a:lnTo>
                  <a:lnTo>
                    <a:pt x="0" y="40106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9">
              <a:extLst>
                <a:ext uri="{FF2B5EF4-FFF2-40B4-BE49-F238E27FC236}">
                  <a16:creationId xmlns:a16="http://schemas.microsoft.com/office/drawing/2014/main" id="{B6714527-40FD-9D0D-3272-555220DBF808}"/>
                </a:ext>
              </a:extLst>
            </p:cNvPr>
            <p:cNvSpPr/>
            <p:nvPr/>
          </p:nvSpPr>
          <p:spPr>
            <a:xfrm>
              <a:off x="8673345" y="2646891"/>
              <a:ext cx="122324" cy="67512"/>
            </a:xfrm>
            <a:custGeom>
              <a:avLst/>
              <a:gdLst>
                <a:gd name="connsiteX0" fmla="*/ 101603 w 122324"/>
                <a:gd name="connsiteY0" fmla="*/ 22058 h 67512"/>
                <a:gd name="connsiteX1" fmla="*/ 118982 w 122324"/>
                <a:gd name="connsiteY1" fmla="*/ 36096 h 67512"/>
                <a:gd name="connsiteX2" fmla="*/ 122324 w 122324"/>
                <a:gd name="connsiteY2" fmla="*/ 62165 h 67512"/>
                <a:gd name="connsiteX3" fmla="*/ 92245 w 122324"/>
                <a:gd name="connsiteY3" fmla="*/ 63502 h 67512"/>
                <a:gd name="connsiteX4" fmla="*/ 60828 w 122324"/>
                <a:gd name="connsiteY4" fmla="*/ 60828 h 67512"/>
                <a:gd name="connsiteX5" fmla="*/ 39438 w 122324"/>
                <a:gd name="connsiteY5" fmla="*/ 67512 h 67512"/>
                <a:gd name="connsiteX6" fmla="*/ 2674 w 122324"/>
                <a:gd name="connsiteY6" fmla="*/ 50801 h 67512"/>
                <a:gd name="connsiteX7" fmla="*/ 0 w 122324"/>
                <a:gd name="connsiteY7" fmla="*/ 42780 h 67512"/>
                <a:gd name="connsiteX8" fmla="*/ 17379 w 122324"/>
                <a:gd name="connsiteY8" fmla="*/ 10695 h 67512"/>
                <a:gd name="connsiteX9" fmla="*/ 34759 w 122324"/>
                <a:gd name="connsiteY9" fmla="*/ 0 h 67512"/>
                <a:gd name="connsiteX10" fmla="*/ 63502 w 122324"/>
                <a:gd name="connsiteY10" fmla="*/ 9358 h 67512"/>
                <a:gd name="connsiteX11" fmla="*/ 82886 w 122324"/>
                <a:gd name="connsiteY11" fmla="*/ 10695 h 67512"/>
                <a:gd name="connsiteX12" fmla="*/ 101603 w 122324"/>
                <a:gd name="connsiteY12" fmla="*/ 22058 h 67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324" h="67512">
                  <a:moveTo>
                    <a:pt x="101603" y="22058"/>
                  </a:moveTo>
                  <a:lnTo>
                    <a:pt x="118982" y="36096"/>
                  </a:lnTo>
                  <a:lnTo>
                    <a:pt x="122324" y="62165"/>
                  </a:lnTo>
                  <a:lnTo>
                    <a:pt x="92245" y="63502"/>
                  </a:lnTo>
                  <a:lnTo>
                    <a:pt x="60828" y="60828"/>
                  </a:lnTo>
                  <a:lnTo>
                    <a:pt x="39438" y="67512"/>
                  </a:lnTo>
                  <a:lnTo>
                    <a:pt x="2674" y="50801"/>
                  </a:lnTo>
                  <a:lnTo>
                    <a:pt x="0" y="42780"/>
                  </a:lnTo>
                  <a:lnTo>
                    <a:pt x="17379" y="10695"/>
                  </a:lnTo>
                  <a:lnTo>
                    <a:pt x="34759" y="0"/>
                  </a:lnTo>
                  <a:lnTo>
                    <a:pt x="63502" y="9358"/>
                  </a:lnTo>
                  <a:lnTo>
                    <a:pt x="82886" y="10695"/>
                  </a:lnTo>
                  <a:lnTo>
                    <a:pt x="101603" y="2205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40">
              <a:extLst>
                <a:ext uri="{FF2B5EF4-FFF2-40B4-BE49-F238E27FC236}">
                  <a16:creationId xmlns:a16="http://schemas.microsoft.com/office/drawing/2014/main" id="{657077E9-1361-E9F2-73FA-780EC4A4B8FE}"/>
                </a:ext>
              </a:extLst>
            </p:cNvPr>
            <p:cNvSpPr/>
            <p:nvPr/>
          </p:nvSpPr>
          <p:spPr>
            <a:xfrm>
              <a:off x="6150662" y="4618782"/>
              <a:ext cx="357614" cy="393709"/>
            </a:xfrm>
            <a:custGeom>
              <a:avLst/>
              <a:gdLst>
                <a:gd name="connsiteX0" fmla="*/ 209890 w 357614"/>
                <a:gd name="connsiteY0" fmla="*/ 3342 h 393709"/>
                <a:gd name="connsiteX1" fmla="*/ 222590 w 357614"/>
                <a:gd name="connsiteY1" fmla="*/ 37432 h 393709"/>
                <a:gd name="connsiteX2" fmla="*/ 229943 w 357614"/>
                <a:gd name="connsiteY2" fmla="*/ 45454 h 393709"/>
                <a:gd name="connsiteX3" fmla="*/ 240637 w 357614"/>
                <a:gd name="connsiteY3" fmla="*/ 70186 h 393709"/>
                <a:gd name="connsiteX4" fmla="*/ 281413 w 357614"/>
                <a:gd name="connsiteY4" fmla="*/ 116977 h 393709"/>
                <a:gd name="connsiteX5" fmla="*/ 296786 w 357614"/>
                <a:gd name="connsiteY5" fmla="*/ 121656 h 393709"/>
                <a:gd name="connsiteX6" fmla="*/ 296118 w 357614"/>
                <a:gd name="connsiteY6" fmla="*/ 137030 h 393709"/>
                <a:gd name="connsiteX7" fmla="*/ 306145 w 357614"/>
                <a:gd name="connsiteY7" fmla="*/ 164435 h 393709"/>
                <a:gd name="connsiteX8" fmla="*/ 334888 w 357614"/>
                <a:gd name="connsiteY8" fmla="*/ 171120 h 393709"/>
                <a:gd name="connsiteX9" fmla="*/ 357614 w 357614"/>
                <a:gd name="connsiteY9" fmla="*/ 190505 h 393709"/>
                <a:gd name="connsiteX10" fmla="*/ 303471 w 357614"/>
                <a:gd name="connsiteY10" fmla="*/ 221921 h 393709"/>
                <a:gd name="connsiteX11" fmla="*/ 268712 w 357614"/>
                <a:gd name="connsiteY11" fmla="*/ 254006 h 393709"/>
                <a:gd name="connsiteX12" fmla="*/ 255344 w 357614"/>
                <a:gd name="connsiteY12" fmla="*/ 282749 h 393709"/>
                <a:gd name="connsiteX13" fmla="*/ 243311 w 357614"/>
                <a:gd name="connsiteY13" fmla="*/ 298792 h 393709"/>
                <a:gd name="connsiteX14" fmla="*/ 223258 w 357614"/>
                <a:gd name="connsiteY14" fmla="*/ 302134 h 393709"/>
                <a:gd name="connsiteX15" fmla="*/ 215237 w 357614"/>
                <a:gd name="connsiteY15" fmla="*/ 322855 h 393709"/>
                <a:gd name="connsiteX16" fmla="*/ 211227 w 357614"/>
                <a:gd name="connsiteY16" fmla="*/ 336224 h 393709"/>
                <a:gd name="connsiteX17" fmla="*/ 187162 w 357614"/>
                <a:gd name="connsiteY17" fmla="*/ 345582 h 393709"/>
                <a:gd name="connsiteX18" fmla="*/ 157083 w 357614"/>
                <a:gd name="connsiteY18" fmla="*/ 343577 h 393709"/>
                <a:gd name="connsiteX19" fmla="*/ 140372 w 357614"/>
                <a:gd name="connsiteY19" fmla="*/ 331545 h 393709"/>
                <a:gd name="connsiteX20" fmla="*/ 124998 w 357614"/>
                <a:gd name="connsiteY20" fmla="*/ 326866 h 393709"/>
                <a:gd name="connsiteX21" fmla="*/ 106282 w 357614"/>
                <a:gd name="connsiteY21" fmla="*/ 336224 h 393709"/>
                <a:gd name="connsiteX22" fmla="*/ 96255 w 357614"/>
                <a:gd name="connsiteY22" fmla="*/ 356945 h 393709"/>
                <a:gd name="connsiteX23" fmla="*/ 78208 w 357614"/>
                <a:gd name="connsiteY23" fmla="*/ 369646 h 393709"/>
                <a:gd name="connsiteX24" fmla="*/ 59491 w 357614"/>
                <a:gd name="connsiteY24" fmla="*/ 389031 h 393709"/>
                <a:gd name="connsiteX25" fmla="*/ 32754 w 357614"/>
                <a:gd name="connsiteY25" fmla="*/ 393709 h 393709"/>
                <a:gd name="connsiteX26" fmla="*/ 25401 w 357614"/>
                <a:gd name="connsiteY26" fmla="*/ 378335 h 393709"/>
                <a:gd name="connsiteX27" fmla="*/ 29411 w 357614"/>
                <a:gd name="connsiteY27" fmla="*/ 352267 h 393709"/>
                <a:gd name="connsiteX28" fmla="*/ 9358 w 357614"/>
                <a:gd name="connsiteY28" fmla="*/ 311492 h 393709"/>
                <a:gd name="connsiteX29" fmla="*/ 0 w 357614"/>
                <a:gd name="connsiteY29" fmla="*/ 304807 h 393709"/>
                <a:gd name="connsiteX30" fmla="*/ 4011 w 357614"/>
                <a:gd name="connsiteY30" fmla="*/ 179809 h 393709"/>
                <a:gd name="connsiteX31" fmla="*/ 40775 w 357614"/>
                <a:gd name="connsiteY31" fmla="*/ 178473 h 393709"/>
                <a:gd name="connsiteX32" fmla="*/ 46122 w 357614"/>
                <a:gd name="connsiteY32" fmla="*/ 25401 h 393709"/>
                <a:gd name="connsiteX33" fmla="*/ 74197 w 357614"/>
                <a:gd name="connsiteY33" fmla="*/ 24064 h 393709"/>
                <a:gd name="connsiteX34" fmla="*/ 132351 w 357614"/>
                <a:gd name="connsiteY34" fmla="*/ 8690 h 393709"/>
                <a:gd name="connsiteX35" fmla="*/ 145720 w 357614"/>
                <a:gd name="connsiteY35" fmla="*/ 26737 h 393709"/>
                <a:gd name="connsiteX36" fmla="*/ 170452 w 357614"/>
                <a:gd name="connsiteY36" fmla="*/ 10027 h 393709"/>
                <a:gd name="connsiteX37" fmla="*/ 181815 w 357614"/>
                <a:gd name="connsiteY37" fmla="*/ 10027 h 393709"/>
                <a:gd name="connsiteX38" fmla="*/ 203205 w 357614"/>
                <a:gd name="connsiteY38" fmla="*/ 0 h 393709"/>
                <a:gd name="connsiteX39" fmla="*/ 209890 w 357614"/>
                <a:gd name="connsiteY39" fmla="*/ 3342 h 393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7614" h="393709">
                  <a:moveTo>
                    <a:pt x="209890" y="3342"/>
                  </a:moveTo>
                  <a:lnTo>
                    <a:pt x="222590" y="37432"/>
                  </a:lnTo>
                  <a:lnTo>
                    <a:pt x="229943" y="45454"/>
                  </a:lnTo>
                  <a:lnTo>
                    <a:pt x="240637" y="70186"/>
                  </a:lnTo>
                  <a:lnTo>
                    <a:pt x="281413" y="116977"/>
                  </a:lnTo>
                  <a:lnTo>
                    <a:pt x="296786" y="121656"/>
                  </a:lnTo>
                  <a:lnTo>
                    <a:pt x="296118" y="137030"/>
                  </a:lnTo>
                  <a:lnTo>
                    <a:pt x="306145" y="164435"/>
                  </a:lnTo>
                  <a:lnTo>
                    <a:pt x="334888" y="171120"/>
                  </a:lnTo>
                  <a:lnTo>
                    <a:pt x="357614" y="190505"/>
                  </a:lnTo>
                  <a:lnTo>
                    <a:pt x="303471" y="221921"/>
                  </a:lnTo>
                  <a:lnTo>
                    <a:pt x="268712" y="254006"/>
                  </a:lnTo>
                  <a:lnTo>
                    <a:pt x="255344" y="282749"/>
                  </a:lnTo>
                  <a:lnTo>
                    <a:pt x="243311" y="298792"/>
                  </a:lnTo>
                  <a:lnTo>
                    <a:pt x="223258" y="302134"/>
                  </a:lnTo>
                  <a:lnTo>
                    <a:pt x="215237" y="322855"/>
                  </a:lnTo>
                  <a:lnTo>
                    <a:pt x="211227" y="336224"/>
                  </a:lnTo>
                  <a:lnTo>
                    <a:pt x="187162" y="345582"/>
                  </a:lnTo>
                  <a:lnTo>
                    <a:pt x="157083" y="343577"/>
                  </a:lnTo>
                  <a:lnTo>
                    <a:pt x="140372" y="331545"/>
                  </a:lnTo>
                  <a:lnTo>
                    <a:pt x="124998" y="326866"/>
                  </a:lnTo>
                  <a:lnTo>
                    <a:pt x="106282" y="336224"/>
                  </a:lnTo>
                  <a:lnTo>
                    <a:pt x="96255" y="356945"/>
                  </a:lnTo>
                  <a:lnTo>
                    <a:pt x="78208" y="369646"/>
                  </a:lnTo>
                  <a:lnTo>
                    <a:pt x="59491" y="389031"/>
                  </a:lnTo>
                  <a:lnTo>
                    <a:pt x="32754" y="393709"/>
                  </a:lnTo>
                  <a:lnTo>
                    <a:pt x="25401" y="378335"/>
                  </a:lnTo>
                  <a:lnTo>
                    <a:pt x="29411" y="352267"/>
                  </a:lnTo>
                  <a:lnTo>
                    <a:pt x="9358" y="311492"/>
                  </a:lnTo>
                  <a:lnTo>
                    <a:pt x="0" y="304807"/>
                  </a:lnTo>
                  <a:lnTo>
                    <a:pt x="4011" y="179809"/>
                  </a:lnTo>
                  <a:lnTo>
                    <a:pt x="40775" y="178473"/>
                  </a:lnTo>
                  <a:lnTo>
                    <a:pt x="46122" y="25401"/>
                  </a:lnTo>
                  <a:lnTo>
                    <a:pt x="74197" y="24064"/>
                  </a:lnTo>
                  <a:lnTo>
                    <a:pt x="132351" y="8690"/>
                  </a:lnTo>
                  <a:lnTo>
                    <a:pt x="145720" y="26737"/>
                  </a:lnTo>
                  <a:lnTo>
                    <a:pt x="170452" y="10027"/>
                  </a:lnTo>
                  <a:lnTo>
                    <a:pt x="181815" y="10027"/>
                  </a:lnTo>
                  <a:lnTo>
                    <a:pt x="203205" y="0"/>
                  </a:lnTo>
                  <a:lnTo>
                    <a:pt x="209890" y="3342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41">
              <a:extLst>
                <a:ext uri="{FF2B5EF4-FFF2-40B4-BE49-F238E27FC236}">
                  <a16:creationId xmlns:a16="http://schemas.microsoft.com/office/drawing/2014/main" id="{8BC164F4-0522-92A7-CA2D-035C97D6B921}"/>
                </a:ext>
              </a:extLst>
            </p:cNvPr>
            <p:cNvSpPr/>
            <p:nvPr/>
          </p:nvSpPr>
          <p:spPr>
            <a:xfrm>
              <a:off x="5963499" y="3382841"/>
              <a:ext cx="488628" cy="381009"/>
            </a:xfrm>
            <a:custGeom>
              <a:avLst/>
              <a:gdLst>
                <a:gd name="connsiteX0" fmla="*/ 354941 w 488628"/>
                <a:gd name="connsiteY0" fmla="*/ 108287 h 381009"/>
                <a:gd name="connsiteX1" fmla="*/ 381009 w 488628"/>
                <a:gd name="connsiteY1" fmla="*/ 124998 h 381009"/>
                <a:gd name="connsiteX2" fmla="*/ 401732 w 488628"/>
                <a:gd name="connsiteY2" fmla="*/ 142377 h 381009"/>
                <a:gd name="connsiteX3" fmla="*/ 402400 w 488628"/>
                <a:gd name="connsiteY3" fmla="*/ 156415 h 381009"/>
                <a:gd name="connsiteX4" fmla="*/ 428469 w 488628"/>
                <a:gd name="connsiteY4" fmla="*/ 178473 h 381009"/>
                <a:gd name="connsiteX5" fmla="*/ 444511 w 488628"/>
                <a:gd name="connsiteY5" fmla="*/ 197189 h 381009"/>
                <a:gd name="connsiteX6" fmla="*/ 453869 w 488628"/>
                <a:gd name="connsiteY6" fmla="*/ 222590 h 381009"/>
                <a:gd name="connsiteX7" fmla="*/ 482612 w 488628"/>
                <a:gd name="connsiteY7" fmla="*/ 239969 h 381009"/>
                <a:gd name="connsiteX8" fmla="*/ 488628 w 488628"/>
                <a:gd name="connsiteY8" fmla="*/ 253338 h 381009"/>
                <a:gd name="connsiteX9" fmla="*/ 476596 w 488628"/>
                <a:gd name="connsiteY9" fmla="*/ 258017 h 381009"/>
                <a:gd name="connsiteX10" fmla="*/ 451864 w 488628"/>
                <a:gd name="connsiteY10" fmla="*/ 257348 h 381009"/>
                <a:gd name="connsiteX11" fmla="*/ 423790 w 488628"/>
                <a:gd name="connsiteY11" fmla="*/ 252669 h 381009"/>
                <a:gd name="connsiteX12" fmla="*/ 409752 w 488628"/>
                <a:gd name="connsiteY12" fmla="*/ 256012 h 381009"/>
                <a:gd name="connsiteX13" fmla="*/ 403736 w 488628"/>
                <a:gd name="connsiteY13" fmla="*/ 266707 h 381009"/>
                <a:gd name="connsiteX14" fmla="*/ 391705 w 488628"/>
                <a:gd name="connsiteY14" fmla="*/ 268043 h 381009"/>
                <a:gd name="connsiteX15" fmla="*/ 376999 w 488628"/>
                <a:gd name="connsiteY15" fmla="*/ 258685 h 381009"/>
                <a:gd name="connsiteX16" fmla="*/ 334888 w 488628"/>
                <a:gd name="connsiteY16" fmla="*/ 280075 h 381009"/>
                <a:gd name="connsiteX17" fmla="*/ 317508 w 488628"/>
                <a:gd name="connsiteY17" fmla="*/ 276065 h 381009"/>
                <a:gd name="connsiteX18" fmla="*/ 312161 w 488628"/>
                <a:gd name="connsiteY18" fmla="*/ 279407 h 381009"/>
                <a:gd name="connsiteX19" fmla="*/ 301466 w 488628"/>
                <a:gd name="connsiteY19" fmla="*/ 305476 h 381009"/>
                <a:gd name="connsiteX20" fmla="*/ 272723 w 488628"/>
                <a:gd name="connsiteY20" fmla="*/ 296786 h 381009"/>
                <a:gd name="connsiteX21" fmla="*/ 245317 w 488628"/>
                <a:gd name="connsiteY21" fmla="*/ 292776 h 381009"/>
                <a:gd name="connsiteX22" fmla="*/ 221253 w 488628"/>
                <a:gd name="connsiteY22" fmla="*/ 276733 h 381009"/>
                <a:gd name="connsiteX23" fmla="*/ 189836 w 488628"/>
                <a:gd name="connsiteY23" fmla="*/ 262028 h 381009"/>
                <a:gd name="connsiteX24" fmla="*/ 169783 w 488628"/>
                <a:gd name="connsiteY24" fmla="*/ 276065 h 381009"/>
                <a:gd name="connsiteX25" fmla="*/ 155078 w 488628"/>
                <a:gd name="connsiteY25" fmla="*/ 297455 h 381009"/>
                <a:gd name="connsiteX26" fmla="*/ 151736 w 488628"/>
                <a:gd name="connsiteY26" fmla="*/ 327534 h 381009"/>
                <a:gd name="connsiteX27" fmla="*/ 127672 w 488628"/>
                <a:gd name="connsiteY27" fmla="*/ 325529 h 381009"/>
                <a:gd name="connsiteX28" fmla="*/ 101603 w 488628"/>
                <a:gd name="connsiteY28" fmla="*/ 318176 h 381009"/>
                <a:gd name="connsiteX29" fmla="*/ 79544 w 488628"/>
                <a:gd name="connsiteY29" fmla="*/ 340903 h 381009"/>
                <a:gd name="connsiteX30" fmla="*/ 59491 w 488628"/>
                <a:gd name="connsiteY30" fmla="*/ 381009 h 381009"/>
                <a:gd name="connsiteX31" fmla="*/ 55481 w 488628"/>
                <a:gd name="connsiteY31" fmla="*/ 368309 h 381009"/>
                <a:gd name="connsiteX32" fmla="*/ 53475 w 488628"/>
                <a:gd name="connsiteY32" fmla="*/ 348924 h 381009"/>
                <a:gd name="connsiteX33" fmla="*/ 36096 w 488628"/>
                <a:gd name="connsiteY33" fmla="*/ 334887 h 381009"/>
                <a:gd name="connsiteX34" fmla="*/ 22059 w 488628"/>
                <a:gd name="connsiteY34" fmla="*/ 312829 h 381009"/>
                <a:gd name="connsiteX35" fmla="*/ 18717 w 488628"/>
                <a:gd name="connsiteY35" fmla="*/ 297455 h 381009"/>
                <a:gd name="connsiteX36" fmla="*/ 669 w 488628"/>
                <a:gd name="connsiteY36" fmla="*/ 274728 h 381009"/>
                <a:gd name="connsiteX37" fmla="*/ 4011 w 488628"/>
                <a:gd name="connsiteY37" fmla="*/ 262028 h 381009"/>
                <a:gd name="connsiteX38" fmla="*/ 0 w 488628"/>
                <a:gd name="connsiteY38" fmla="*/ 243980 h 381009"/>
                <a:gd name="connsiteX39" fmla="*/ 2674 w 488628"/>
                <a:gd name="connsiteY39" fmla="*/ 210558 h 381009"/>
                <a:gd name="connsiteX40" fmla="*/ 12032 w 488628"/>
                <a:gd name="connsiteY40" fmla="*/ 203205 h 381009"/>
                <a:gd name="connsiteX41" fmla="*/ 30749 w 488628"/>
                <a:gd name="connsiteY41" fmla="*/ 159757 h 381009"/>
                <a:gd name="connsiteX42" fmla="*/ 61497 w 488628"/>
                <a:gd name="connsiteY42" fmla="*/ 156415 h 381009"/>
                <a:gd name="connsiteX43" fmla="*/ 68181 w 488628"/>
                <a:gd name="connsiteY43" fmla="*/ 145051 h 381009"/>
                <a:gd name="connsiteX44" fmla="*/ 74865 w 488628"/>
                <a:gd name="connsiteY44" fmla="*/ 146388 h 381009"/>
                <a:gd name="connsiteX45" fmla="*/ 84224 w 488628"/>
                <a:gd name="connsiteY45" fmla="*/ 155746 h 381009"/>
                <a:gd name="connsiteX46" fmla="*/ 131683 w 488628"/>
                <a:gd name="connsiteY46" fmla="*/ 139704 h 381009"/>
                <a:gd name="connsiteX47" fmla="*/ 147725 w 488628"/>
                <a:gd name="connsiteY47" fmla="*/ 122993 h 381009"/>
                <a:gd name="connsiteX48" fmla="*/ 167109 w 488628"/>
                <a:gd name="connsiteY48" fmla="*/ 107618 h 381009"/>
                <a:gd name="connsiteX49" fmla="*/ 163099 w 488628"/>
                <a:gd name="connsiteY49" fmla="*/ 92913 h 381009"/>
                <a:gd name="connsiteX50" fmla="*/ 173794 w 488628"/>
                <a:gd name="connsiteY50" fmla="*/ 88902 h 381009"/>
                <a:gd name="connsiteX51" fmla="*/ 210558 w 488628"/>
                <a:gd name="connsiteY51" fmla="*/ 91576 h 381009"/>
                <a:gd name="connsiteX52" fmla="*/ 245317 w 488628"/>
                <a:gd name="connsiteY52" fmla="*/ 71523 h 381009"/>
                <a:gd name="connsiteX53" fmla="*/ 272055 w 488628"/>
                <a:gd name="connsiteY53" fmla="*/ 24732 h 381009"/>
                <a:gd name="connsiteX54" fmla="*/ 290770 w 488628"/>
                <a:gd name="connsiteY54" fmla="*/ 7353 h 381009"/>
                <a:gd name="connsiteX55" fmla="*/ 314835 w 488628"/>
                <a:gd name="connsiteY55" fmla="*/ 0 h 381009"/>
                <a:gd name="connsiteX56" fmla="*/ 319513 w 488628"/>
                <a:gd name="connsiteY56" fmla="*/ 18048 h 381009"/>
                <a:gd name="connsiteX57" fmla="*/ 341572 w 488628"/>
                <a:gd name="connsiteY57" fmla="*/ 44785 h 381009"/>
                <a:gd name="connsiteX58" fmla="*/ 341572 w 488628"/>
                <a:gd name="connsiteY58" fmla="*/ 62833 h 381009"/>
                <a:gd name="connsiteX59" fmla="*/ 336224 w 488628"/>
                <a:gd name="connsiteY59" fmla="*/ 80212 h 381009"/>
                <a:gd name="connsiteX60" fmla="*/ 338898 w 488628"/>
                <a:gd name="connsiteY60" fmla="*/ 93581 h 381009"/>
                <a:gd name="connsiteX61" fmla="*/ 351599 w 488628"/>
                <a:gd name="connsiteY61" fmla="*/ 106282 h 381009"/>
                <a:gd name="connsiteX62" fmla="*/ 354941 w 488628"/>
                <a:gd name="connsiteY62" fmla="*/ 108287 h 38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88628" h="381009">
                  <a:moveTo>
                    <a:pt x="354941" y="108287"/>
                  </a:moveTo>
                  <a:lnTo>
                    <a:pt x="381009" y="124998"/>
                  </a:lnTo>
                  <a:lnTo>
                    <a:pt x="401732" y="142377"/>
                  </a:lnTo>
                  <a:lnTo>
                    <a:pt x="402400" y="156415"/>
                  </a:lnTo>
                  <a:lnTo>
                    <a:pt x="428469" y="178473"/>
                  </a:lnTo>
                  <a:lnTo>
                    <a:pt x="444511" y="197189"/>
                  </a:lnTo>
                  <a:lnTo>
                    <a:pt x="453869" y="222590"/>
                  </a:lnTo>
                  <a:lnTo>
                    <a:pt x="482612" y="239969"/>
                  </a:lnTo>
                  <a:lnTo>
                    <a:pt x="488628" y="253338"/>
                  </a:lnTo>
                  <a:lnTo>
                    <a:pt x="476596" y="258017"/>
                  </a:lnTo>
                  <a:lnTo>
                    <a:pt x="451864" y="257348"/>
                  </a:lnTo>
                  <a:lnTo>
                    <a:pt x="423790" y="252669"/>
                  </a:lnTo>
                  <a:lnTo>
                    <a:pt x="409752" y="256012"/>
                  </a:lnTo>
                  <a:lnTo>
                    <a:pt x="403736" y="266707"/>
                  </a:lnTo>
                  <a:lnTo>
                    <a:pt x="391705" y="268043"/>
                  </a:lnTo>
                  <a:lnTo>
                    <a:pt x="376999" y="258685"/>
                  </a:lnTo>
                  <a:lnTo>
                    <a:pt x="334888" y="280075"/>
                  </a:lnTo>
                  <a:lnTo>
                    <a:pt x="317508" y="276065"/>
                  </a:lnTo>
                  <a:lnTo>
                    <a:pt x="312161" y="279407"/>
                  </a:lnTo>
                  <a:lnTo>
                    <a:pt x="301466" y="305476"/>
                  </a:lnTo>
                  <a:lnTo>
                    <a:pt x="272723" y="296786"/>
                  </a:lnTo>
                  <a:lnTo>
                    <a:pt x="245317" y="292776"/>
                  </a:lnTo>
                  <a:lnTo>
                    <a:pt x="221253" y="276733"/>
                  </a:lnTo>
                  <a:lnTo>
                    <a:pt x="189836" y="262028"/>
                  </a:lnTo>
                  <a:lnTo>
                    <a:pt x="169783" y="276065"/>
                  </a:lnTo>
                  <a:lnTo>
                    <a:pt x="155078" y="297455"/>
                  </a:lnTo>
                  <a:lnTo>
                    <a:pt x="151736" y="327534"/>
                  </a:lnTo>
                  <a:lnTo>
                    <a:pt x="127672" y="325529"/>
                  </a:lnTo>
                  <a:lnTo>
                    <a:pt x="101603" y="318176"/>
                  </a:lnTo>
                  <a:lnTo>
                    <a:pt x="79544" y="340903"/>
                  </a:lnTo>
                  <a:lnTo>
                    <a:pt x="59491" y="381009"/>
                  </a:lnTo>
                  <a:lnTo>
                    <a:pt x="55481" y="368309"/>
                  </a:lnTo>
                  <a:lnTo>
                    <a:pt x="53475" y="348924"/>
                  </a:lnTo>
                  <a:lnTo>
                    <a:pt x="36096" y="334887"/>
                  </a:lnTo>
                  <a:lnTo>
                    <a:pt x="22059" y="312829"/>
                  </a:lnTo>
                  <a:lnTo>
                    <a:pt x="18717" y="297455"/>
                  </a:lnTo>
                  <a:lnTo>
                    <a:pt x="669" y="274728"/>
                  </a:lnTo>
                  <a:lnTo>
                    <a:pt x="4011" y="262028"/>
                  </a:lnTo>
                  <a:lnTo>
                    <a:pt x="0" y="243980"/>
                  </a:lnTo>
                  <a:lnTo>
                    <a:pt x="2674" y="210558"/>
                  </a:lnTo>
                  <a:lnTo>
                    <a:pt x="12032" y="203205"/>
                  </a:lnTo>
                  <a:lnTo>
                    <a:pt x="30749" y="159757"/>
                  </a:lnTo>
                  <a:lnTo>
                    <a:pt x="61497" y="156415"/>
                  </a:lnTo>
                  <a:lnTo>
                    <a:pt x="68181" y="145051"/>
                  </a:lnTo>
                  <a:lnTo>
                    <a:pt x="74865" y="146388"/>
                  </a:lnTo>
                  <a:lnTo>
                    <a:pt x="84224" y="155746"/>
                  </a:lnTo>
                  <a:lnTo>
                    <a:pt x="131683" y="139704"/>
                  </a:lnTo>
                  <a:lnTo>
                    <a:pt x="147725" y="122993"/>
                  </a:lnTo>
                  <a:lnTo>
                    <a:pt x="167109" y="107618"/>
                  </a:lnTo>
                  <a:lnTo>
                    <a:pt x="163099" y="92913"/>
                  </a:lnTo>
                  <a:lnTo>
                    <a:pt x="173794" y="88902"/>
                  </a:lnTo>
                  <a:lnTo>
                    <a:pt x="210558" y="91576"/>
                  </a:lnTo>
                  <a:lnTo>
                    <a:pt x="245317" y="71523"/>
                  </a:lnTo>
                  <a:lnTo>
                    <a:pt x="272055" y="24732"/>
                  </a:lnTo>
                  <a:lnTo>
                    <a:pt x="290770" y="7353"/>
                  </a:lnTo>
                  <a:lnTo>
                    <a:pt x="314835" y="0"/>
                  </a:lnTo>
                  <a:lnTo>
                    <a:pt x="319513" y="18048"/>
                  </a:lnTo>
                  <a:lnTo>
                    <a:pt x="341572" y="44785"/>
                  </a:lnTo>
                  <a:lnTo>
                    <a:pt x="341572" y="62833"/>
                  </a:lnTo>
                  <a:lnTo>
                    <a:pt x="336224" y="80212"/>
                  </a:lnTo>
                  <a:lnTo>
                    <a:pt x="338898" y="93581"/>
                  </a:lnTo>
                  <a:lnTo>
                    <a:pt x="351599" y="106282"/>
                  </a:lnTo>
                  <a:lnTo>
                    <a:pt x="354941" y="10828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42">
              <a:extLst>
                <a:ext uri="{FF2B5EF4-FFF2-40B4-BE49-F238E27FC236}">
                  <a16:creationId xmlns:a16="http://schemas.microsoft.com/office/drawing/2014/main" id="{F6A409D2-4910-5C4A-D131-7DDF19842B29}"/>
                </a:ext>
              </a:extLst>
            </p:cNvPr>
            <p:cNvSpPr/>
            <p:nvPr/>
          </p:nvSpPr>
          <p:spPr>
            <a:xfrm>
              <a:off x="3252317" y="1847440"/>
              <a:ext cx="76202" cy="44785"/>
            </a:xfrm>
            <a:custGeom>
              <a:avLst/>
              <a:gdLst>
                <a:gd name="connsiteX0" fmla="*/ 22059 w 76202"/>
                <a:gd name="connsiteY0" fmla="*/ 20053 h 44785"/>
                <a:gd name="connsiteX1" fmla="*/ 44785 w 76202"/>
                <a:gd name="connsiteY1" fmla="*/ 26069 h 44785"/>
                <a:gd name="connsiteX2" fmla="*/ 76202 w 76202"/>
                <a:gd name="connsiteY2" fmla="*/ 24732 h 44785"/>
                <a:gd name="connsiteX3" fmla="*/ 54144 w 76202"/>
                <a:gd name="connsiteY3" fmla="*/ 42111 h 44785"/>
                <a:gd name="connsiteX4" fmla="*/ 40775 w 76202"/>
                <a:gd name="connsiteY4" fmla="*/ 44785 h 44785"/>
                <a:gd name="connsiteX5" fmla="*/ 4011 w 76202"/>
                <a:gd name="connsiteY5" fmla="*/ 26737 h 44785"/>
                <a:gd name="connsiteX6" fmla="*/ 0 w 76202"/>
                <a:gd name="connsiteY6" fmla="*/ 12700 h 44785"/>
                <a:gd name="connsiteX7" fmla="*/ 16711 w 76202"/>
                <a:gd name="connsiteY7" fmla="*/ 0 h 44785"/>
                <a:gd name="connsiteX8" fmla="*/ 22059 w 76202"/>
                <a:gd name="connsiteY8" fmla="*/ 20053 h 4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02" h="44785">
                  <a:moveTo>
                    <a:pt x="22059" y="20053"/>
                  </a:moveTo>
                  <a:lnTo>
                    <a:pt x="44785" y="26069"/>
                  </a:lnTo>
                  <a:lnTo>
                    <a:pt x="76202" y="24732"/>
                  </a:lnTo>
                  <a:lnTo>
                    <a:pt x="54144" y="42111"/>
                  </a:lnTo>
                  <a:lnTo>
                    <a:pt x="40775" y="44785"/>
                  </a:lnTo>
                  <a:lnTo>
                    <a:pt x="4011" y="26737"/>
                  </a:lnTo>
                  <a:lnTo>
                    <a:pt x="0" y="12700"/>
                  </a:lnTo>
                  <a:lnTo>
                    <a:pt x="16711" y="0"/>
                  </a:lnTo>
                  <a:lnTo>
                    <a:pt x="22059" y="20053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43">
              <a:extLst>
                <a:ext uri="{FF2B5EF4-FFF2-40B4-BE49-F238E27FC236}">
                  <a16:creationId xmlns:a16="http://schemas.microsoft.com/office/drawing/2014/main" id="{3796E0E4-9D14-69A7-3199-00AC99A762B8}"/>
                </a:ext>
              </a:extLst>
            </p:cNvPr>
            <p:cNvSpPr/>
            <p:nvPr/>
          </p:nvSpPr>
          <p:spPr>
            <a:xfrm>
              <a:off x="3292423" y="1725116"/>
              <a:ext cx="80212" cy="36095"/>
            </a:xfrm>
            <a:custGeom>
              <a:avLst/>
              <a:gdLst>
                <a:gd name="connsiteX0" fmla="*/ 78207 w 80212"/>
                <a:gd name="connsiteY0" fmla="*/ 35427 h 36095"/>
                <a:gd name="connsiteX1" fmla="*/ 62165 w 80212"/>
                <a:gd name="connsiteY1" fmla="*/ 36096 h 36095"/>
                <a:gd name="connsiteX2" fmla="*/ 23395 w 80212"/>
                <a:gd name="connsiteY2" fmla="*/ 23395 h 36095"/>
                <a:gd name="connsiteX3" fmla="*/ 0 w 80212"/>
                <a:gd name="connsiteY3" fmla="*/ 3342 h 36095"/>
                <a:gd name="connsiteX4" fmla="*/ 12700 w 80212"/>
                <a:gd name="connsiteY4" fmla="*/ 0 h 36095"/>
                <a:gd name="connsiteX5" fmla="*/ 52138 w 80212"/>
                <a:gd name="connsiteY5" fmla="*/ 10695 h 36095"/>
                <a:gd name="connsiteX6" fmla="*/ 80212 w 80212"/>
                <a:gd name="connsiteY6" fmla="*/ 28074 h 36095"/>
                <a:gd name="connsiteX7" fmla="*/ 78207 w 80212"/>
                <a:gd name="connsiteY7" fmla="*/ 35427 h 3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212" h="36095">
                  <a:moveTo>
                    <a:pt x="78207" y="35427"/>
                  </a:moveTo>
                  <a:lnTo>
                    <a:pt x="62165" y="36096"/>
                  </a:lnTo>
                  <a:lnTo>
                    <a:pt x="23395" y="23395"/>
                  </a:lnTo>
                  <a:lnTo>
                    <a:pt x="0" y="3342"/>
                  </a:lnTo>
                  <a:lnTo>
                    <a:pt x="12700" y="0"/>
                  </a:lnTo>
                  <a:lnTo>
                    <a:pt x="52138" y="10695"/>
                  </a:lnTo>
                  <a:lnTo>
                    <a:pt x="80212" y="28074"/>
                  </a:lnTo>
                  <a:lnTo>
                    <a:pt x="78207" y="3542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44">
              <a:extLst>
                <a:ext uri="{FF2B5EF4-FFF2-40B4-BE49-F238E27FC236}">
                  <a16:creationId xmlns:a16="http://schemas.microsoft.com/office/drawing/2014/main" id="{80D463E7-0EB0-5977-08F4-8CDE37A3DDE7}"/>
                </a:ext>
              </a:extLst>
            </p:cNvPr>
            <p:cNvSpPr/>
            <p:nvPr/>
          </p:nvSpPr>
          <p:spPr>
            <a:xfrm>
              <a:off x="1203556" y="1691694"/>
              <a:ext cx="110292" cy="99597"/>
            </a:xfrm>
            <a:custGeom>
              <a:avLst/>
              <a:gdLst>
                <a:gd name="connsiteX0" fmla="*/ 108955 w 110292"/>
                <a:gd name="connsiteY0" fmla="*/ 93581 h 99597"/>
                <a:gd name="connsiteX1" fmla="*/ 88234 w 110292"/>
                <a:gd name="connsiteY1" fmla="*/ 99597 h 99597"/>
                <a:gd name="connsiteX2" fmla="*/ 46122 w 110292"/>
                <a:gd name="connsiteY2" fmla="*/ 80881 h 99597"/>
                <a:gd name="connsiteX3" fmla="*/ 46122 w 110292"/>
                <a:gd name="connsiteY3" fmla="*/ 66175 h 99597"/>
                <a:gd name="connsiteX4" fmla="*/ 26737 w 110292"/>
                <a:gd name="connsiteY4" fmla="*/ 51470 h 99597"/>
                <a:gd name="connsiteX5" fmla="*/ 28743 w 110292"/>
                <a:gd name="connsiteY5" fmla="*/ 39438 h 99597"/>
                <a:gd name="connsiteX6" fmla="*/ 0 w 110292"/>
                <a:gd name="connsiteY6" fmla="*/ 32085 h 99597"/>
                <a:gd name="connsiteX7" fmla="*/ 4011 w 110292"/>
                <a:gd name="connsiteY7" fmla="*/ 9358 h 99597"/>
                <a:gd name="connsiteX8" fmla="*/ 14037 w 110292"/>
                <a:gd name="connsiteY8" fmla="*/ 0 h 99597"/>
                <a:gd name="connsiteX9" fmla="*/ 41443 w 110292"/>
                <a:gd name="connsiteY9" fmla="*/ 8690 h 99597"/>
                <a:gd name="connsiteX10" fmla="*/ 57486 w 110292"/>
                <a:gd name="connsiteY10" fmla="*/ 15374 h 99597"/>
                <a:gd name="connsiteX11" fmla="*/ 84891 w 110292"/>
                <a:gd name="connsiteY11" fmla="*/ 19385 h 99597"/>
                <a:gd name="connsiteX12" fmla="*/ 86228 w 110292"/>
                <a:gd name="connsiteY12" fmla="*/ 34090 h 99597"/>
                <a:gd name="connsiteX13" fmla="*/ 88902 w 110292"/>
                <a:gd name="connsiteY13" fmla="*/ 53475 h 99597"/>
                <a:gd name="connsiteX14" fmla="*/ 110292 w 110292"/>
                <a:gd name="connsiteY14" fmla="*/ 70854 h 99597"/>
                <a:gd name="connsiteX15" fmla="*/ 108955 w 110292"/>
                <a:gd name="connsiteY15" fmla="*/ 93581 h 99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0292" h="99597">
                  <a:moveTo>
                    <a:pt x="108955" y="93581"/>
                  </a:moveTo>
                  <a:lnTo>
                    <a:pt x="88234" y="99597"/>
                  </a:lnTo>
                  <a:lnTo>
                    <a:pt x="46122" y="80881"/>
                  </a:lnTo>
                  <a:lnTo>
                    <a:pt x="46122" y="66175"/>
                  </a:lnTo>
                  <a:lnTo>
                    <a:pt x="26737" y="51470"/>
                  </a:lnTo>
                  <a:lnTo>
                    <a:pt x="28743" y="39438"/>
                  </a:lnTo>
                  <a:lnTo>
                    <a:pt x="0" y="32085"/>
                  </a:lnTo>
                  <a:lnTo>
                    <a:pt x="4011" y="9358"/>
                  </a:lnTo>
                  <a:lnTo>
                    <a:pt x="14037" y="0"/>
                  </a:lnTo>
                  <a:lnTo>
                    <a:pt x="41443" y="8690"/>
                  </a:lnTo>
                  <a:lnTo>
                    <a:pt x="57486" y="15374"/>
                  </a:lnTo>
                  <a:lnTo>
                    <a:pt x="84891" y="19385"/>
                  </a:lnTo>
                  <a:lnTo>
                    <a:pt x="86228" y="34090"/>
                  </a:lnTo>
                  <a:lnTo>
                    <a:pt x="88902" y="53475"/>
                  </a:lnTo>
                  <a:lnTo>
                    <a:pt x="110292" y="70854"/>
                  </a:lnTo>
                  <a:lnTo>
                    <a:pt x="108955" y="93581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45">
              <a:extLst>
                <a:ext uri="{FF2B5EF4-FFF2-40B4-BE49-F238E27FC236}">
                  <a16:creationId xmlns:a16="http://schemas.microsoft.com/office/drawing/2014/main" id="{18002C17-9761-98D9-2670-6D53B552A8CB}"/>
                </a:ext>
              </a:extLst>
            </p:cNvPr>
            <p:cNvSpPr/>
            <p:nvPr/>
          </p:nvSpPr>
          <p:spPr>
            <a:xfrm>
              <a:off x="3434132" y="1656267"/>
              <a:ext cx="221921" cy="208552"/>
            </a:xfrm>
            <a:custGeom>
              <a:avLst/>
              <a:gdLst>
                <a:gd name="connsiteX0" fmla="*/ 145051 w 221921"/>
                <a:gd name="connsiteY0" fmla="*/ 38769 h 208552"/>
                <a:gd name="connsiteX1" fmla="*/ 111629 w 221921"/>
                <a:gd name="connsiteY1" fmla="*/ 74865 h 208552"/>
                <a:gd name="connsiteX2" fmla="*/ 137698 w 221921"/>
                <a:gd name="connsiteY2" fmla="*/ 60828 h 208552"/>
                <a:gd name="connsiteX3" fmla="*/ 157083 w 221921"/>
                <a:gd name="connsiteY3" fmla="*/ 70186 h 208552"/>
                <a:gd name="connsiteX4" fmla="*/ 141041 w 221921"/>
                <a:gd name="connsiteY4" fmla="*/ 84223 h 208552"/>
                <a:gd name="connsiteX5" fmla="*/ 166441 w 221921"/>
                <a:gd name="connsiteY5" fmla="*/ 95587 h 208552"/>
                <a:gd name="connsiteX6" fmla="*/ 185157 w 221921"/>
                <a:gd name="connsiteY6" fmla="*/ 85560 h 208552"/>
                <a:gd name="connsiteX7" fmla="*/ 213900 w 221921"/>
                <a:gd name="connsiteY7" fmla="*/ 98260 h 208552"/>
                <a:gd name="connsiteX8" fmla="*/ 195184 w 221921"/>
                <a:gd name="connsiteY8" fmla="*/ 129008 h 208552"/>
                <a:gd name="connsiteX9" fmla="*/ 220584 w 221921"/>
                <a:gd name="connsiteY9" fmla="*/ 121656 h 208552"/>
                <a:gd name="connsiteX10" fmla="*/ 218579 w 221921"/>
                <a:gd name="connsiteY10" fmla="*/ 143714 h 208552"/>
                <a:gd name="connsiteX11" fmla="*/ 221921 w 221921"/>
                <a:gd name="connsiteY11" fmla="*/ 169783 h 208552"/>
                <a:gd name="connsiteX12" fmla="*/ 197858 w 221921"/>
                <a:gd name="connsiteY12" fmla="*/ 207216 h 208552"/>
                <a:gd name="connsiteX13" fmla="*/ 181815 w 221921"/>
                <a:gd name="connsiteY13" fmla="*/ 208552 h 208552"/>
                <a:gd name="connsiteX14" fmla="*/ 162430 w 221921"/>
                <a:gd name="connsiteY14" fmla="*/ 200531 h 208552"/>
                <a:gd name="connsiteX15" fmla="*/ 179141 w 221921"/>
                <a:gd name="connsiteY15" fmla="*/ 166441 h 208552"/>
                <a:gd name="connsiteX16" fmla="*/ 171120 w 221921"/>
                <a:gd name="connsiteY16" fmla="*/ 161093 h 208552"/>
                <a:gd name="connsiteX17" fmla="*/ 122324 w 221921"/>
                <a:gd name="connsiteY17" fmla="*/ 197189 h 208552"/>
                <a:gd name="connsiteX18" fmla="*/ 102271 w 221921"/>
                <a:gd name="connsiteY18" fmla="*/ 195852 h 208552"/>
                <a:gd name="connsiteX19" fmla="*/ 131682 w 221921"/>
                <a:gd name="connsiteY19" fmla="*/ 175799 h 208552"/>
                <a:gd name="connsiteX20" fmla="*/ 102271 w 221921"/>
                <a:gd name="connsiteY20" fmla="*/ 165773 h 208552"/>
                <a:gd name="connsiteX21" fmla="*/ 65507 w 221921"/>
                <a:gd name="connsiteY21" fmla="*/ 168446 h 208552"/>
                <a:gd name="connsiteX22" fmla="*/ 1337 w 221921"/>
                <a:gd name="connsiteY22" fmla="*/ 167109 h 208552"/>
                <a:gd name="connsiteX23" fmla="*/ 0 w 221921"/>
                <a:gd name="connsiteY23" fmla="*/ 155077 h 208552"/>
                <a:gd name="connsiteX24" fmla="*/ 25401 w 221921"/>
                <a:gd name="connsiteY24" fmla="*/ 139703 h 208552"/>
                <a:gd name="connsiteX25" fmla="*/ 14037 w 221921"/>
                <a:gd name="connsiteY25" fmla="*/ 129008 h 208552"/>
                <a:gd name="connsiteX26" fmla="*/ 50133 w 221921"/>
                <a:gd name="connsiteY26" fmla="*/ 103608 h 208552"/>
                <a:gd name="connsiteX27" fmla="*/ 104945 w 221921"/>
                <a:gd name="connsiteY27" fmla="*/ 37433 h 208552"/>
                <a:gd name="connsiteX28" fmla="*/ 133019 w 221921"/>
                <a:gd name="connsiteY28" fmla="*/ 14037 h 208552"/>
                <a:gd name="connsiteX29" fmla="*/ 166441 w 221921"/>
                <a:gd name="connsiteY29" fmla="*/ 0 h 208552"/>
                <a:gd name="connsiteX30" fmla="*/ 180478 w 221921"/>
                <a:gd name="connsiteY30" fmla="*/ 1337 h 208552"/>
                <a:gd name="connsiteX31" fmla="*/ 170452 w 221921"/>
                <a:gd name="connsiteY31" fmla="*/ 12700 h 208552"/>
                <a:gd name="connsiteX32" fmla="*/ 145051 w 221921"/>
                <a:gd name="connsiteY32" fmla="*/ 38769 h 208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21921" h="208552">
                  <a:moveTo>
                    <a:pt x="145051" y="38769"/>
                  </a:moveTo>
                  <a:lnTo>
                    <a:pt x="111629" y="74865"/>
                  </a:lnTo>
                  <a:lnTo>
                    <a:pt x="137698" y="60828"/>
                  </a:lnTo>
                  <a:lnTo>
                    <a:pt x="157083" y="70186"/>
                  </a:lnTo>
                  <a:lnTo>
                    <a:pt x="141041" y="84223"/>
                  </a:lnTo>
                  <a:lnTo>
                    <a:pt x="166441" y="95587"/>
                  </a:lnTo>
                  <a:lnTo>
                    <a:pt x="185157" y="85560"/>
                  </a:lnTo>
                  <a:lnTo>
                    <a:pt x="213900" y="98260"/>
                  </a:lnTo>
                  <a:lnTo>
                    <a:pt x="195184" y="129008"/>
                  </a:lnTo>
                  <a:lnTo>
                    <a:pt x="220584" y="121656"/>
                  </a:lnTo>
                  <a:lnTo>
                    <a:pt x="218579" y="143714"/>
                  </a:lnTo>
                  <a:lnTo>
                    <a:pt x="221921" y="169783"/>
                  </a:lnTo>
                  <a:lnTo>
                    <a:pt x="197858" y="207216"/>
                  </a:lnTo>
                  <a:lnTo>
                    <a:pt x="181815" y="208552"/>
                  </a:lnTo>
                  <a:lnTo>
                    <a:pt x="162430" y="200531"/>
                  </a:lnTo>
                  <a:lnTo>
                    <a:pt x="179141" y="166441"/>
                  </a:lnTo>
                  <a:lnTo>
                    <a:pt x="171120" y="161093"/>
                  </a:lnTo>
                  <a:lnTo>
                    <a:pt x="122324" y="197189"/>
                  </a:lnTo>
                  <a:lnTo>
                    <a:pt x="102271" y="195852"/>
                  </a:lnTo>
                  <a:lnTo>
                    <a:pt x="131682" y="175799"/>
                  </a:lnTo>
                  <a:lnTo>
                    <a:pt x="102271" y="165773"/>
                  </a:lnTo>
                  <a:lnTo>
                    <a:pt x="65507" y="168446"/>
                  </a:lnTo>
                  <a:lnTo>
                    <a:pt x="1337" y="167109"/>
                  </a:lnTo>
                  <a:lnTo>
                    <a:pt x="0" y="155077"/>
                  </a:lnTo>
                  <a:lnTo>
                    <a:pt x="25401" y="139703"/>
                  </a:lnTo>
                  <a:lnTo>
                    <a:pt x="14037" y="129008"/>
                  </a:lnTo>
                  <a:lnTo>
                    <a:pt x="50133" y="103608"/>
                  </a:lnTo>
                  <a:lnTo>
                    <a:pt x="104945" y="37433"/>
                  </a:lnTo>
                  <a:lnTo>
                    <a:pt x="133019" y="14037"/>
                  </a:lnTo>
                  <a:lnTo>
                    <a:pt x="166441" y="0"/>
                  </a:lnTo>
                  <a:lnTo>
                    <a:pt x="180478" y="1337"/>
                  </a:lnTo>
                  <a:lnTo>
                    <a:pt x="170452" y="12700"/>
                  </a:lnTo>
                  <a:lnTo>
                    <a:pt x="145051" y="38769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46">
              <a:extLst>
                <a:ext uri="{FF2B5EF4-FFF2-40B4-BE49-F238E27FC236}">
                  <a16:creationId xmlns:a16="http://schemas.microsoft.com/office/drawing/2014/main" id="{49764428-5D38-8F0E-772A-35B2D86A9C95}"/>
                </a:ext>
              </a:extLst>
            </p:cNvPr>
            <p:cNvSpPr/>
            <p:nvPr/>
          </p:nvSpPr>
          <p:spPr>
            <a:xfrm>
              <a:off x="1150750" y="1551991"/>
              <a:ext cx="65506" cy="81549"/>
            </a:xfrm>
            <a:custGeom>
              <a:avLst/>
              <a:gdLst>
                <a:gd name="connsiteX0" fmla="*/ 22058 w 65506"/>
                <a:gd name="connsiteY0" fmla="*/ 0 h 81549"/>
                <a:gd name="connsiteX1" fmla="*/ 32085 w 65506"/>
                <a:gd name="connsiteY1" fmla="*/ 5348 h 81549"/>
                <a:gd name="connsiteX2" fmla="*/ 65507 w 65506"/>
                <a:gd name="connsiteY2" fmla="*/ 2005 h 81549"/>
                <a:gd name="connsiteX3" fmla="*/ 17379 w 65506"/>
                <a:gd name="connsiteY3" fmla="*/ 48128 h 81549"/>
                <a:gd name="connsiteX4" fmla="*/ 19385 w 65506"/>
                <a:gd name="connsiteY4" fmla="*/ 81549 h 81549"/>
                <a:gd name="connsiteX5" fmla="*/ 6684 w 65506"/>
                <a:gd name="connsiteY5" fmla="*/ 81549 h 81549"/>
                <a:gd name="connsiteX6" fmla="*/ 2005 w 65506"/>
                <a:gd name="connsiteY6" fmla="*/ 62833 h 81549"/>
                <a:gd name="connsiteX7" fmla="*/ 5347 w 65506"/>
                <a:gd name="connsiteY7" fmla="*/ 43448 h 81549"/>
                <a:gd name="connsiteX8" fmla="*/ 0 w 65506"/>
                <a:gd name="connsiteY8" fmla="*/ 30748 h 81549"/>
                <a:gd name="connsiteX9" fmla="*/ 8690 w 65506"/>
                <a:gd name="connsiteY9" fmla="*/ 12700 h 81549"/>
                <a:gd name="connsiteX10" fmla="*/ 22058 w 65506"/>
                <a:gd name="connsiteY10" fmla="*/ 0 h 81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06" h="81549">
                  <a:moveTo>
                    <a:pt x="22058" y="0"/>
                  </a:moveTo>
                  <a:lnTo>
                    <a:pt x="32085" y="5348"/>
                  </a:lnTo>
                  <a:lnTo>
                    <a:pt x="65507" y="2005"/>
                  </a:lnTo>
                  <a:lnTo>
                    <a:pt x="17379" y="48128"/>
                  </a:lnTo>
                  <a:lnTo>
                    <a:pt x="19385" y="81549"/>
                  </a:lnTo>
                  <a:lnTo>
                    <a:pt x="6684" y="81549"/>
                  </a:lnTo>
                  <a:lnTo>
                    <a:pt x="2005" y="62833"/>
                  </a:lnTo>
                  <a:lnTo>
                    <a:pt x="5347" y="43448"/>
                  </a:lnTo>
                  <a:lnTo>
                    <a:pt x="0" y="30748"/>
                  </a:lnTo>
                  <a:lnTo>
                    <a:pt x="8690" y="12700"/>
                  </a:lnTo>
                  <a:lnTo>
                    <a:pt x="22058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47">
              <a:extLst>
                <a:ext uri="{FF2B5EF4-FFF2-40B4-BE49-F238E27FC236}">
                  <a16:creationId xmlns:a16="http://schemas.microsoft.com/office/drawing/2014/main" id="{3FAB6B1D-0025-21D2-71D4-94A48EF93C92}"/>
                </a:ext>
              </a:extLst>
            </p:cNvPr>
            <p:cNvSpPr/>
            <p:nvPr/>
          </p:nvSpPr>
          <p:spPr>
            <a:xfrm>
              <a:off x="3031064" y="1225793"/>
              <a:ext cx="36095" cy="28742"/>
            </a:xfrm>
            <a:custGeom>
              <a:avLst/>
              <a:gdLst>
                <a:gd name="connsiteX0" fmla="*/ 36096 w 36095"/>
                <a:gd name="connsiteY0" fmla="*/ 8690 h 28742"/>
                <a:gd name="connsiteX1" fmla="*/ 12032 w 36095"/>
                <a:gd name="connsiteY1" fmla="*/ 28743 h 28742"/>
                <a:gd name="connsiteX2" fmla="*/ 668 w 36095"/>
                <a:gd name="connsiteY2" fmla="*/ 25401 h 28742"/>
                <a:gd name="connsiteX3" fmla="*/ 0 w 36095"/>
                <a:gd name="connsiteY3" fmla="*/ 14037 h 28742"/>
                <a:gd name="connsiteX4" fmla="*/ 2674 w 36095"/>
                <a:gd name="connsiteY4" fmla="*/ 11363 h 28742"/>
                <a:gd name="connsiteX5" fmla="*/ 21390 w 36095"/>
                <a:gd name="connsiteY5" fmla="*/ 0 h 28742"/>
                <a:gd name="connsiteX6" fmla="*/ 32754 w 36095"/>
                <a:gd name="connsiteY6" fmla="*/ 668 h 28742"/>
                <a:gd name="connsiteX7" fmla="*/ 36096 w 36095"/>
                <a:gd name="connsiteY7" fmla="*/ 8690 h 2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095" h="28742">
                  <a:moveTo>
                    <a:pt x="36096" y="8690"/>
                  </a:moveTo>
                  <a:lnTo>
                    <a:pt x="12032" y="28743"/>
                  </a:lnTo>
                  <a:lnTo>
                    <a:pt x="668" y="25401"/>
                  </a:lnTo>
                  <a:lnTo>
                    <a:pt x="0" y="14037"/>
                  </a:lnTo>
                  <a:lnTo>
                    <a:pt x="2674" y="11363"/>
                  </a:lnTo>
                  <a:lnTo>
                    <a:pt x="21390" y="0"/>
                  </a:lnTo>
                  <a:lnTo>
                    <a:pt x="32754" y="668"/>
                  </a:lnTo>
                  <a:lnTo>
                    <a:pt x="36096" y="869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48">
              <a:extLst>
                <a:ext uri="{FF2B5EF4-FFF2-40B4-BE49-F238E27FC236}">
                  <a16:creationId xmlns:a16="http://schemas.microsoft.com/office/drawing/2014/main" id="{6A08F578-4E0E-7B70-F947-EC25B7714DE1}"/>
                </a:ext>
              </a:extLst>
            </p:cNvPr>
            <p:cNvSpPr/>
            <p:nvPr/>
          </p:nvSpPr>
          <p:spPr>
            <a:xfrm>
              <a:off x="2934141" y="1205072"/>
              <a:ext cx="73528" cy="29411"/>
            </a:xfrm>
            <a:custGeom>
              <a:avLst/>
              <a:gdLst>
                <a:gd name="connsiteX0" fmla="*/ 68181 w 73528"/>
                <a:gd name="connsiteY0" fmla="*/ 8021 h 29411"/>
                <a:gd name="connsiteX1" fmla="*/ 20053 w 73528"/>
                <a:gd name="connsiteY1" fmla="*/ 29411 h 29411"/>
                <a:gd name="connsiteX2" fmla="*/ 0 w 73528"/>
                <a:gd name="connsiteY2" fmla="*/ 28074 h 29411"/>
                <a:gd name="connsiteX3" fmla="*/ 0 w 73528"/>
                <a:gd name="connsiteY3" fmla="*/ 18048 h 29411"/>
                <a:gd name="connsiteX4" fmla="*/ 33422 w 73528"/>
                <a:gd name="connsiteY4" fmla="*/ 0 h 29411"/>
                <a:gd name="connsiteX5" fmla="*/ 73528 w 73528"/>
                <a:gd name="connsiteY5" fmla="*/ 668 h 29411"/>
                <a:gd name="connsiteX6" fmla="*/ 68181 w 73528"/>
                <a:gd name="connsiteY6" fmla="*/ 8021 h 2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528" h="29411">
                  <a:moveTo>
                    <a:pt x="68181" y="8021"/>
                  </a:moveTo>
                  <a:lnTo>
                    <a:pt x="20053" y="29411"/>
                  </a:lnTo>
                  <a:lnTo>
                    <a:pt x="0" y="28074"/>
                  </a:lnTo>
                  <a:lnTo>
                    <a:pt x="0" y="18048"/>
                  </a:lnTo>
                  <a:lnTo>
                    <a:pt x="33422" y="0"/>
                  </a:lnTo>
                  <a:lnTo>
                    <a:pt x="73528" y="668"/>
                  </a:lnTo>
                  <a:lnTo>
                    <a:pt x="68181" y="8021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9">
              <a:extLst>
                <a:ext uri="{FF2B5EF4-FFF2-40B4-BE49-F238E27FC236}">
                  <a16:creationId xmlns:a16="http://schemas.microsoft.com/office/drawing/2014/main" id="{2DBAC82D-F5AB-1D1B-5BF7-06E78FF5A288}"/>
                </a:ext>
              </a:extLst>
            </p:cNvPr>
            <p:cNvSpPr/>
            <p:nvPr/>
          </p:nvSpPr>
          <p:spPr>
            <a:xfrm>
              <a:off x="2866629" y="1098122"/>
              <a:ext cx="212563" cy="101602"/>
            </a:xfrm>
            <a:custGeom>
              <a:avLst/>
              <a:gdLst>
                <a:gd name="connsiteX0" fmla="*/ 114971 w 212563"/>
                <a:gd name="connsiteY0" fmla="*/ 2674 h 101602"/>
                <a:gd name="connsiteX1" fmla="*/ 108955 w 212563"/>
                <a:gd name="connsiteY1" fmla="*/ 19385 h 101602"/>
                <a:gd name="connsiteX2" fmla="*/ 127003 w 212563"/>
                <a:gd name="connsiteY2" fmla="*/ 13369 h 101602"/>
                <a:gd name="connsiteX3" fmla="*/ 137030 w 212563"/>
                <a:gd name="connsiteY3" fmla="*/ 23395 h 101602"/>
                <a:gd name="connsiteX4" fmla="*/ 160425 w 212563"/>
                <a:gd name="connsiteY4" fmla="*/ 36764 h 101602"/>
                <a:gd name="connsiteX5" fmla="*/ 185826 w 212563"/>
                <a:gd name="connsiteY5" fmla="*/ 48127 h 101602"/>
                <a:gd name="connsiteX6" fmla="*/ 176467 w 212563"/>
                <a:gd name="connsiteY6" fmla="*/ 66175 h 101602"/>
                <a:gd name="connsiteX7" fmla="*/ 199863 w 212563"/>
                <a:gd name="connsiteY7" fmla="*/ 63502 h 101602"/>
                <a:gd name="connsiteX8" fmla="*/ 212563 w 212563"/>
                <a:gd name="connsiteY8" fmla="*/ 76202 h 101602"/>
                <a:gd name="connsiteX9" fmla="*/ 179141 w 212563"/>
                <a:gd name="connsiteY9" fmla="*/ 88234 h 101602"/>
                <a:gd name="connsiteX10" fmla="*/ 139703 w 212563"/>
                <a:gd name="connsiteY10" fmla="*/ 78876 h 101602"/>
                <a:gd name="connsiteX11" fmla="*/ 134356 w 212563"/>
                <a:gd name="connsiteY11" fmla="*/ 61496 h 101602"/>
                <a:gd name="connsiteX12" fmla="*/ 92244 w 212563"/>
                <a:gd name="connsiteY12" fmla="*/ 82218 h 101602"/>
                <a:gd name="connsiteX13" fmla="*/ 37432 w 212563"/>
                <a:gd name="connsiteY13" fmla="*/ 101602 h 101602"/>
                <a:gd name="connsiteX14" fmla="*/ 42111 w 212563"/>
                <a:gd name="connsiteY14" fmla="*/ 79544 h 101602"/>
                <a:gd name="connsiteX15" fmla="*/ 0 w 212563"/>
                <a:gd name="connsiteY15" fmla="*/ 82886 h 101602"/>
                <a:gd name="connsiteX16" fmla="*/ 38101 w 212563"/>
                <a:gd name="connsiteY16" fmla="*/ 64170 h 101602"/>
                <a:gd name="connsiteX17" fmla="*/ 62165 w 212563"/>
                <a:gd name="connsiteY17" fmla="*/ 34090 h 101602"/>
                <a:gd name="connsiteX18" fmla="*/ 96255 w 212563"/>
                <a:gd name="connsiteY18" fmla="*/ 0 h 101602"/>
                <a:gd name="connsiteX19" fmla="*/ 114971 w 212563"/>
                <a:gd name="connsiteY19" fmla="*/ 2674 h 10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563" h="101602">
                  <a:moveTo>
                    <a:pt x="114971" y="2674"/>
                  </a:moveTo>
                  <a:lnTo>
                    <a:pt x="108955" y="19385"/>
                  </a:lnTo>
                  <a:lnTo>
                    <a:pt x="127003" y="13369"/>
                  </a:lnTo>
                  <a:lnTo>
                    <a:pt x="137030" y="23395"/>
                  </a:lnTo>
                  <a:lnTo>
                    <a:pt x="160425" y="36764"/>
                  </a:lnTo>
                  <a:lnTo>
                    <a:pt x="185826" y="48127"/>
                  </a:lnTo>
                  <a:lnTo>
                    <a:pt x="176467" y="66175"/>
                  </a:lnTo>
                  <a:lnTo>
                    <a:pt x="199863" y="63502"/>
                  </a:lnTo>
                  <a:lnTo>
                    <a:pt x="212563" y="76202"/>
                  </a:lnTo>
                  <a:lnTo>
                    <a:pt x="179141" y="88234"/>
                  </a:lnTo>
                  <a:lnTo>
                    <a:pt x="139703" y="78876"/>
                  </a:lnTo>
                  <a:lnTo>
                    <a:pt x="134356" y="61496"/>
                  </a:lnTo>
                  <a:lnTo>
                    <a:pt x="92244" y="82218"/>
                  </a:lnTo>
                  <a:lnTo>
                    <a:pt x="37432" y="101602"/>
                  </a:lnTo>
                  <a:lnTo>
                    <a:pt x="42111" y="79544"/>
                  </a:lnTo>
                  <a:lnTo>
                    <a:pt x="0" y="82886"/>
                  </a:lnTo>
                  <a:lnTo>
                    <a:pt x="38101" y="64170"/>
                  </a:lnTo>
                  <a:lnTo>
                    <a:pt x="62165" y="34090"/>
                  </a:lnTo>
                  <a:lnTo>
                    <a:pt x="96255" y="0"/>
                  </a:lnTo>
                  <a:lnTo>
                    <a:pt x="114971" y="2674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50">
              <a:extLst>
                <a:ext uri="{FF2B5EF4-FFF2-40B4-BE49-F238E27FC236}">
                  <a16:creationId xmlns:a16="http://schemas.microsoft.com/office/drawing/2014/main" id="{9858CB7B-0872-2C2C-5596-4BDA70CDF5FC}"/>
                </a:ext>
              </a:extLst>
            </p:cNvPr>
            <p:cNvSpPr/>
            <p:nvPr/>
          </p:nvSpPr>
          <p:spPr>
            <a:xfrm>
              <a:off x="3248975" y="1003872"/>
              <a:ext cx="74196" cy="43448"/>
            </a:xfrm>
            <a:custGeom>
              <a:avLst/>
              <a:gdLst>
                <a:gd name="connsiteX0" fmla="*/ 32754 w 74196"/>
                <a:gd name="connsiteY0" fmla="*/ 41443 h 43448"/>
                <a:gd name="connsiteX1" fmla="*/ 0 w 74196"/>
                <a:gd name="connsiteY1" fmla="*/ 43448 h 43448"/>
                <a:gd name="connsiteX2" fmla="*/ 4679 w 74196"/>
                <a:gd name="connsiteY2" fmla="*/ 25401 h 43448"/>
                <a:gd name="connsiteX3" fmla="*/ 30080 w 74196"/>
                <a:gd name="connsiteY3" fmla="*/ 4679 h 43448"/>
                <a:gd name="connsiteX4" fmla="*/ 58823 w 74196"/>
                <a:gd name="connsiteY4" fmla="*/ 0 h 43448"/>
                <a:gd name="connsiteX5" fmla="*/ 74197 w 74196"/>
                <a:gd name="connsiteY5" fmla="*/ 10027 h 43448"/>
                <a:gd name="connsiteX6" fmla="*/ 64170 w 74196"/>
                <a:gd name="connsiteY6" fmla="*/ 25401 h 43448"/>
                <a:gd name="connsiteX7" fmla="*/ 58154 w 74196"/>
                <a:gd name="connsiteY7" fmla="*/ 30748 h 43448"/>
                <a:gd name="connsiteX8" fmla="*/ 32754 w 74196"/>
                <a:gd name="connsiteY8" fmla="*/ 41443 h 4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96" h="43448">
                  <a:moveTo>
                    <a:pt x="32754" y="41443"/>
                  </a:moveTo>
                  <a:lnTo>
                    <a:pt x="0" y="43448"/>
                  </a:lnTo>
                  <a:lnTo>
                    <a:pt x="4679" y="25401"/>
                  </a:lnTo>
                  <a:lnTo>
                    <a:pt x="30080" y="4679"/>
                  </a:lnTo>
                  <a:lnTo>
                    <a:pt x="58823" y="0"/>
                  </a:lnTo>
                  <a:lnTo>
                    <a:pt x="74197" y="10027"/>
                  </a:lnTo>
                  <a:lnTo>
                    <a:pt x="64170" y="25401"/>
                  </a:lnTo>
                  <a:lnTo>
                    <a:pt x="58154" y="30748"/>
                  </a:lnTo>
                  <a:lnTo>
                    <a:pt x="32754" y="41443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51">
              <a:extLst>
                <a:ext uri="{FF2B5EF4-FFF2-40B4-BE49-F238E27FC236}">
                  <a16:creationId xmlns:a16="http://schemas.microsoft.com/office/drawing/2014/main" id="{25465D33-0D3D-9ED0-818D-251CB7D979FA}"/>
                </a:ext>
              </a:extLst>
            </p:cNvPr>
            <p:cNvSpPr/>
            <p:nvPr/>
          </p:nvSpPr>
          <p:spPr>
            <a:xfrm>
              <a:off x="2679466" y="936360"/>
              <a:ext cx="104276" cy="50132"/>
            </a:xfrm>
            <a:custGeom>
              <a:avLst/>
              <a:gdLst>
                <a:gd name="connsiteX0" fmla="*/ 104276 w 104276"/>
                <a:gd name="connsiteY0" fmla="*/ 37432 h 50132"/>
                <a:gd name="connsiteX1" fmla="*/ 76870 w 104276"/>
                <a:gd name="connsiteY1" fmla="*/ 50133 h 50132"/>
                <a:gd name="connsiteX2" fmla="*/ 48796 w 104276"/>
                <a:gd name="connsiteY2" fmla="*/ 39438 h 50132"/>
                <a:gd name="connsiteX3" fmla="*/ 22727 w 104276"/>
                <a:gd name="connsiteY3" fmla="*/ 42780 h 50132"/>
                <a:gd name="connsiteX4" fmla="*/ 0 w 104276"/>
                <a:gd name="connsiteY4" fmla="*/ 26737 h 50132"/>
                <a:gd name="connsiteX5" fmla="*/ 33422 w 104276"/>
                <a:gd name="connsiteY5" fmla="*/ 15374 h 50132"/>
                <a:gd name="connsiteX6" fmla="*/ 66175 w 104276"/>
                <a:gd name="connsiteY6" fmla="*/ 0 h 50132"/>
                <a:gd name="connsiteX7" fmla="*/ 86228 w 104276"/>
                <a:gd name="connsiteY7" fmla="*/ 10027 h 50132"/>
                <a:gd name="connsiteX8" fmla="*/ 96923 w 104276"/>
                <a:gd name="connsiteY8" fmla="*/ 16711 h 50132"/>
                <a:gd name="connsiteX9" fmla="*/ 99597 w 104276"/>
                <a:gd name="connsiteY9" fmla="*/ 23395 h 50132"/>
                <a:gd name="connsiteX10" fmla="*/ 104276 w 104276"/>
                <a:gd name="connsiteY10" fmla="*/ 37432 h 5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276" h="50132">
                  <a:moveTo>
                    <a:pt x="104276" y="37432"/>
                  </a:moveTo>
                  <a:lnTo>
                    <a:pt x="76870" y="50133"/>
                  </a:lnTo>
                  <a:lnTo>
                    <a:pt x="48796" y="39438"/>
                  </a:lnTo>
                  <a:lnTo>
                    <a:pt x="22727" y="42780"/>
                  </a:lnTo>
                  <a:lnTo>
                    <a:pt x="0" y="26737"/>
                  </a:lnTo>
                  <a:lnTo>
                    <a:pt x="33422" y="15374"/>
                  </a:lnTo>
                  <a:lnTo>
                    <a:pt x="66175" y="0"/>
                  </a:lnTo>
                  <a:lnTo>
                    <a:pt x="86228" y="10027"/>
                  </a:lnTo>
                  <a:lnTo>
                    <a:pt x="96923" y="16711"/>
                  </a:lnTo>
                  <a:lnTo>
                    <a:pt x="99597" y="23395"/>
                  </a:lnTo>
                  <a:lnTo>
                    <a:pt x="104276" y="37432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52">
              <a:extLst>
                <a:ext uri="{FF2B5EF4-FFF2-40B4-BE49-F238E27FC236}">
                  <a16:creationId xmlns:a16="http://schemas.microsoft.com/office/drawing/2014/main" id="{EDD2D184-C791-8005-1A2C-B078FC5F7FE7}"/>
                </a:ext>
              </a:extLst>
            </p:cNvPr>
            <p:cNvSpPr/>
            <p:nvPr/>
          </p:nvSpPr>
          <p:spPr>
            <a:xfrm>
              <a:off x="1161445" y="873527"/>
              <a:ext cx="2465197" cy="1185808"/>
            </a:xfrm>
            <a:custGeom>
              <a:avLst/>
              <a:gdLst>
                <a:gd name="connsiteX0" fmla="*/ 1976570 w 2465197"/>
                <a:gd name="connsiteY0" fmla="*/ 1053457 h 1185808"/>
                <a:gd name="connsiteX1" fmla="*/ 1961864 w 2465197"/>
                <a:gd name="connsiteY1" fmla="*/ 1029394 h 1185808"/>
                <a:gd name="connsiteX2" fmla="*/ 1981249 w 2465197"/>
                <a:gd name="connsiteY2" fmla="*/ 972576 h 1185808"/>
                <a:gd name="connsiteX3" fmla="*/ 1970554 w 2465197"/>
                <a:gd name="connsiteY3" fmla="*/ 960545 h 1185808"/>
                <a:gd name="connsiteX4" fmla="*/ 1945822 w 2465197"/>
                <a:gd name="connsiteY4" fmla="*/ 967229 h 1185808"/>
                <a:gd name="connsiteX5" fmla="*/ 1938469 w 2465197"/>
                <a:gd name="connsiteY5" fmla="*/ 956534 h 1185808"/>
                <a:gd name="connsiteX6" fmla="*/ 1901705 w 2465197"/>
                <a:gd name="connsiteY6" fmla="*/ 987951 h 1185808"/>
                <a:gd name="connsiteX7" fmla="*/ 1880315 w 2465197"/>
                <a:gd name="connsiteY7" fmla="*/ 1020704 h 1185808"/>
                <a:gd name="connsiteX8" fmla="*/ 1861598 w 2465197"/>
                <a:gd name="connsiteY8" fmla="*/ 1040089 h 1185808"/>
                <a:gd name="connsiteX9" fmla="*/ 1844887 w 2465197"/>
                <a:gd name="connsiteY9" fmla="*/ 1046773 h 1185808"/>
                <a:gd name="connsiteX10" fmla="*/ 1833524 w 2465197"/>
                <a:gd name="connsiteY10" fmla="*/ 1048778 h 1185808"/>
                <a:gd name="connsiteX11" fmla="*/ 1826171 w 2465197"/>
                <a:gd name="connsiteY11" fmla="*/ 1058805 h 1185808"/>
                <a:gd name="connsiteX12" fmla="*/ 1764007 w 2465197"/>
                <a:gd name="connsiteY12" fmla="*/ 1058805 h 1185808"/>
                <a:gd name="connsiteX13" fmla="*/ 1711869 w 2465197"/>
                <a:gd name="connsiteY13" fmla="*/ 1059473 h 1185808"/>
                <a:gd name="connsiteX14" fmla="*/ 1693821 w 2465197"/>
                <a:gd name="connsiteY14" fmla="*/ 1066826 h 1185808"/>
                <a:gd name="connsiteX15" fmla="*/ 1648367 w 2465197"/>
                <a:gd name="connsiteY15" fmla="*/ 1096237 h 1185808"/>
                <a:gd name="connsiteX16" fmla="*/ 1648367 w 2465197"/>
                <a:gd name="connsiteY16" fmla="*/ 1095569 h 1185808"/>
                <a:gd name="connsiteX17" fmla="*/ 1642351 w 2465197"/>
                <a:gd name="connsiteY17" fmla="*/ 1092895 h 1185808"/>
                <a:gd name="connsiteX18" fmla="*/ 1628982 w 2465197"/>
                <a:gd name="connsiteY18" fmla="*/ 1098911 h 1185808"/>
                <a:gd name="connsiteX19" fmla="*/ 1616282 w 2465197"/>
                <a:gd name="connsiteY19" fmla="*/ 1107601 h 1185808"/>
                <a:gd name="connsiteX20" fmla="*/ 1604250 w 2465197"/>
                <a:gd name="connsiteY20" fmla="*/ 1100248 h 1185808"/>
                <a:gd name="connsiteX21" fmla="*/ 1572833 w 2465197"/>
                <a:gd name="connsiteY21" fmla="*/ 1105596 h 1185808"/>
                <a:gd name="connsiteX22" fmla="*/ 1546764 w 2465197"/>
                <a:gd name="connsiteY22" fmla="*/ 1111612 h 1185808"/>
                <a:gd name="connsiteX23" fmla="*/ 1534064 w 2465197"/>
                <a:gd name="connsiteY23" fmla="*/ 1116959 h 1185808"/>
                <a:gd name="connsiteX24" fmla="*/ 1518690 w 2465197"/>
                <a:gd name="connsiteY24" fmla="*/ 1130996 h 1185808"/>
                <a:gd name="connsiteX25" fmla="*/ 1530722 w 2465197"/>
                <a:gd name="connsiteY25" fmla="*/ 1135675 h 1185808"/>
                <a:gd name="connsiteX26" fmla="*/ 1542085 w 2465197"/>
                <a:gd name="connsiteY26" fmla="*/ 1133001 h 1185808"/>
                <a:gd name="connsiteX27" fmla="*/ 1544091 w 2465197"/>
                <a:gd name="connsiteY27" fmla="*/ 1133001 h 1185808"/>
                <a:gd name="connsiteX28" fmla="*/ 1542085 w 2465197"/>
                <a:gd name="connsiteY28" fmla="*/ 1145702 h 1185808"/>
                <a:gd name="connsiteX29" fmla="*/ 1510000 w 2465197"/>
                <a:gd name="connsiteY29" fmla="*/ 1150381 h 1185808"/>
                <a:gd name="connsiteX30" fmla="*/ 1491284 w 2465197"/>
                <a:gd name="connsiteY30" fmla="*/ 1155728 h 1185808"/>
                <a:gd name="connsiteX31" fmla="*/ 1479921 w 2465197"/>
                <a:gd name="connsiteY31" fmla="*/ 1162413 h 1185808"/>
                <a:gd name="connsiteX32" fmla="*/ 1462541 w 2465197"/>
                <a:gd name="connsiteY32" fmla="*/ 1158402 h 1185808"/>
                <a:gd name="connsiteX33" fmla="*/ 1451846 w 2465197"/>
                <a:gd name="connsiteY33" fmla="*/ 1160407 h 1185808"/>
                <a:gd name="connsiteX34" fmla="*/ 1432461 w 2465197"/>
                <a:gd name="connsiteY34" fmla="*/ 1172439 h 1185808"/>
                <a:gd name="connsiteX35" fmla="*/ 1401713 w 2465197"/>
                <a:gd name="connsiteY35" fmla="*/ 1185808 h 1185808"/>
                <a:gd name="connsiteX36" fmla="*/ 1383666 w 2465197"/>
                <a:gd name="connsiteY36" fmla="*/ 1183134 h 1185808"/>
                <a:gd name="connsiteX37" fmla="*/ 1397034 w 2465197"/>
                <a:gd name="connsiteY37" fmla="*/ 1168429 h 1185808"/>
                <a:gd name="connsiteX38" fmla="*/ 1421767 w 2465197"/>
                <a:gd name="connsiteY38" fmla="*/ 1145033 h 1185808"/>
                <a:gd name="connsiteX39" fmla="*/ 1449172 w 2465197"/>
                <a:gd name="connsiteY39" fmla="*/ 1130996 h 1185808"/>
                <a:gd name="connsiteX40" fmla="*/ 1456525 w 2465197"/>
                <a:gd name="connsiteY40" fmla="*/ 1118964 h 1185808"/>
                <a:gd name="connsiteX41" fmla="*/ 1462541 w 2465197"/>
                <a:gd name="connsiteY41" fmla="*/ 1098911 h 1185808"/>
                <a:gd name="connsiteX42" fmla="*/ 1487942 w 2465197"/>
                <a:gd name="connsiteY42" fmla="*/ 1075516 h 1185808"/>
                <a:gd name="connsiteX43" fmla="*/ 1493958 w 2465197"/>
                <a:gd name="connsiteY43" fmla="*/ 1048778 h 1185808"/>
                <a:gd name="connsiteX44" fmla="*/ 1501311 w 2465197"/>
                <a:gd name="connsiteY44" fmla="*/ 1074847 h 1185808"/>
                <a:gd name="connsiteX45" fmla="*/ 1526711 w 2465197"/>
                <a:gd name="connsiteY45" fmla="*/ 1080863 h 1185808"/>
                <a:gd name="connsiteX46" fmla="*/ 1542754 w 2465197"/>
                <a:gd name="connsiteY46" fmla="*/ 1066826 h 1185808"/>
                <a:gd name="connsiteX47" fmla="*/ 1533396 w 2465197"/>
                <a:gd name="connsiteY47" fmla="*/ 1034741 h 1185808"/>
                <a:gd name="connsiteX48" fmla="*/ 1527380 w 2465197"/>
                <a:gd name="connsiteY48" fmla="*/ 1021372 h 1185808"/>
                <a:gd name="connsiteX49" fmla="*/ 1500642 w 2465197"/>
                <a:gd name="connsiteY49" fmla="*/ 1013351 h 1185808"/>
                <a:gd name="connsiteX50" fmla="*/ 1475242 w 2465197"/>
                <a:gd name="connsiteY50" fmla="*/ 1008672 h 1185808"/>
                <a:gd name="connsiteX51" fmla="*/ 1449172 w 2465197"/>
                <a:gd name="connsiteY51" fmla="*/ 1008672 h 1185808"/>
                <a:gd name="connsiteX52" fmla="*/ 1426446 w 2465197"/>
                <a:gd name="connsiteY52" fmla="*/ 1003325 h 1185808"/>
                <a:gd name="connsiteX53" fmla="*/ 1423772 w 2465197"/>
                <a:gd name="connsiteY53" fmla="*/ 993967 h 1185808"/>
                <a:gd name="connsiteX54" fmla="*/ 1414414 w 2465197"/>
                <a:gd name="connsiteY54" fmla="*/ 999982 h 1185808"/>
                <a:gd name="connsiteX55" fmla="*/ 1406393 w 2465197"/>
                <a:gd name="connsiteY55" fmla="*/ 998646 h 1185808"/>
                <a:gd name="connsiteX56" fmla="*/ 1419093 w 2465197"/>
                <a:gd name="connsiteY56" fmla="*/ 984608 h 1185808"/>
                <a:gd name="connsiteX57" fmla="*/ 1407061 w 2465197"/>
                <a:gd name="connsiteY57" fmla="*/ 979261 h 1185808"/>
                <a:gd name="connsiteX58" fmla="*/ 1419761 w 2465197"/>
                <a:gd name="connsiteY58" fmla="*/ 963218 h 1185808"/>
                <a:gd name="connsiteX59" fmla="*/ 1411740 w 2465197"/>
                <a:gd name="connsiteY59" fmla="*/ 951187 h 1185808"/>
                <a:gd name="connsiteX60" fmla="*/ 1423104 w 2465197"/>
                <a:gd name="connsiteY60" fmla="*/ 939155 h 1185808"/>
                <a:gd name="connsiteX61" fmla="*/ 1388345 w 2465197"/>
                <a:gd name="connsiteY61" fmla="*/ 933139 h 1185808"/>
                <a:gd name="connsiteX62" fmla="*/ 1387676 w 2465197"/>
                <a:gd name="connsiteY62" fmla="*/ 909075 h 1185808"/>
                <a:gd name="connsiteX63" fmla="*/ 1382329 w 2465197"/>
                <a:gd name="connsiteY63" fmla="*/ 903728 h 1185808"/>
                <a:gd name="connsiteX64" fmla="*/ 1360270 w 2465197"/>
                <a:gd name="connsiteY64" fmla="*/ 902391 h 1185808"/>
                <a:gd name="connsiteX65" fmla="*/ 1332865 w 2465197"/>
                <a:gd name="connsiteY65" fmla="*/ 894369 h 1185808"/>
                <a:gd name="connsiteX66" fmla="*/ 1322838 w 2465197"/>
                <a:gd name="connsiteY66" fmla="*/ 899717 h 1185808"/>
                <a:gd name="connsiteX67" fmla="*/ 1310806 w 2465197"/>
                <a:gd name="connsiteY67" fmla="*/ 909743 h 1185808"/>
                <a:gd name="connsiteX68" fmla="*/ 1288747 w 2465197"/>
                <a:gd name="connsiteY68" fmla="*/ 916428 h 1185808"/>
                <a:gd name="connsiteX69" fmla="*/ 1268026 w 2465197"/>
                <a:gd name="connsiteY69" fmla="*/ 933139 h 1185808"/>
                <a:gd name="connsiteX70" fmla="*/ 1231930 w 2465197"/>
                <a:gd name="connsiteY70" fmla="*/ 921775 h 1185808"/>
                <a:gd name="connsiteX71" fmla="*/ 1202519 w 2465197"/>
                <a:gd name="connsiteY71" fmla="*/ 927123 h 1185808"/>
                <a:gd name="connsiteX72" fmla="*/ 1176450 w 2465197"/>
                <a:gd name="connsiteY72" fmla="*/ 914422 h 1185808"/>
                <a:gd name="connsiteX73" fmla="*/ 1145702 w 2465197"/>
                <a:gd name="connsiteY73" fmla="*/ 907738 h 1185808"/>
                <a:gd name="connsiteX74" fmla="*/ 1123644 w 2465197"/>
                <a:gd name="connsiteY74" fmla="*/ 905064 h 1185808"/>
                <a:gd name="connsiteX75" fmla="*/ 1116959 w 2465197"/>
                <a:gd name="connsiteY75" fmla="*/ 898380 h 1185808"/>
                <a:gd name="connsiteX76" fmla="*/ 1122975 w 2465197"/>
                <a:gd name="connsiteY76" fmla="*/ 875653 h 1185808"/>
                <a:gd name="connsiteX77" fmla="*/ 1111611 w 2465197"/>
                <a:gd name="connsiteY77" fmla="*/ 875653 h 1185808"/>
                <a:gd name="connsiteX78" fmla="*/ 1102922 w 2465197"/>
                <a:gd name="connsiteY78" fmla="*/ 891696 h 1185808"/>
                <a:gd name="connsiteX79" fmla="*/ 1034741 w 2465197"/>
                <a:gd name="connsiteY79" fmla="*/ 891696 h 1185808"/>
                <a:gd name="connsiteX80" fmla="*/ 921107 w 2465197"/>
                <a:gd name="connsiteY80" fmla="*/ 891696 h 1185808"/>
                <a:gd name="connsiteX81" fmla="*/ 808809 w 2465197"/>
                <a:gd name="connsiteY81" fmla="*/ 891696 h 1185808"/>
                <a:gd name="connsiteX82" fmla="*/ 709212 w 2465197"/>
                <a:gd name="connsiteY82" fmla="*/ 891696 h 1185808"/>
                <a:gd name="connsiteX83" fmla="*/ 610284 w 2465197"/>
                <a:gd name="connsiteY83" fmla="*/ 891696 h 1185808"/>
                <a:gd name="connsiteX84" fmla="*/ 512023 w 2465197"/>
                <a:gd name="connsiteY84" fmla="*/ 891696 h 1185808"/>
                <a:gd name="connsiteX85" fmla="*/ 411089 w 2465197"/>
                <a:gd name="connsiteY85" fmla="*/ 891696 h 1185808"/>
                <a:gd name="connsiteX86" fmla="*/ 379004 w 2465197"/>
                <a:gd name="connsiteY86" fmla="*/ 891696 h 1185808"/>
                <a:gd name="connsiteX87" fmla="*/ 280744 w 2465197"/>
                <a:gd name="connsiteY87" fmla="*/ 891696 h 1185808"/>
                <a:gd name="connsiteX88" fmla="*/ 186494 w 2465197"/>
                <a:gd name="connsiteY88" fmla="*/ 891696 h 1185808"/>
                <a:gd name="connsiteX89" fmla="*/ 181815 w 2465197"/>
                <a:gd name="connsiteY89" fmla="*/ 891696 h 1185808"/>
                <a:gd name="connsiteX90" fmla="*/ 145719 w 2465197"/>
                <a:gd name="connsiteY90" fmla="*/ 850921 h 1185808"/>
                <a:gd name="connsiteX91" fmla="*/ 135024 w 2465197"/>
                <a:gd name="connsiteY91" fmla="*/ 832873 h 1185808"/>
                <a:gd name="connsiteX92" fmla="*/ 88234 w 2465197"/>
                <a:gd name="connsiteY92" fmla="*/ 815494 h 1185808"/>
                <a:gd name="connsiteX93" fmla="*/ 96923 w 2465197"/>
                <a:gd name="connsiteY93" fmla="*/ 778730 h 1185808"/>
                <a:gd name="connsiteX94" fmla="*/ 120987 w 2465197"/>
                <a:gd name="connsiteY94" fmla="*/ 753997 h 1185808"/>
                <a:gd name="connsiteX95" fmla="*/ 93581 w 2465197"/>
                <a:gd name="connsiteY95" fmla="*/ 735950 h 1185808"/>
                <a:gd name="connsiteX96" fmla="*/ 114303 w 2465197"/>
                <a:gd name="connsiteY96" fmla="*/ 703196 h 1185808"/>
                <a:gd name="connsiteX97" fmla="*/ 100266 w 2465197"/>
                <a:gd name="connsiteY97" fmla="*/ 673785 h 1185808"/>
                <a:gd name="connsiteX98" fmla="*/ 116977 w 2465197"/>
                <a:gd name="connsiteY98" fmla="*/ 652395 h 1185808"/>
                <a:gd name="connsiteX99" fmla="*/ 151067 w 2465197"/>
                <a:gd name="connsiteY99" fmla="*/ 633010 h 1185808"/>
                <a:gd name="connsiteX100" fmla="*/ 172457 w 2465197"/>
                <a:gd name="connsiteY100" fmla="*/ 607610 h 1185808"/>
                <a:gd name="connsiteX101" fmla="*/ 141709 w 2465197"/>
                <a:gd name="connsiteY101" fmla="*/ 582209 h 1185808"/>
                <a:gd name="connsiteX102" fmla="*/ 151067 w 2465197"/>
                <a:gd name="connsiteY102" fmla="*/ 536087 h 1185808"/>
                <a:gd name="connsiteX103" fmla="*/ 158420 w 2465197"/>
                <a:gd name="connsiteY103" fmla="*/ 508012 h 1185808"/>
                <a:gd name="connsiteX104" fmla="*/ 147725 w 2465197"/>
                <a:gd name="connsiteY104" fmla="*/ 489965 h 1185808"/>
                <a:gd name="connsiteX105" fmla="*/ 142377 w 2465197"/>
                <a:gd name="connsiteY105" fmla="*/ 473922 h 1185808"/>
                <a:gd name="connsiteX106" fmla="*/ 146388 w 2465197"/>
                <a:gd name="connsiteY106" fmla="*/ 453201 h 1185808"/>
                <a:gd name="connsiteX107" fmla="*/ 102940 w 2465197"/>
                <a:gd name="connsiteY107" fmla="*/ 465901 h 1185808"/>
                <a:gd name="connsiteX108" fmla="*/ 52138 w 2465197"/>
                <a:gd name="connsiteY108" fmla="*/ 487959 h 1185808"/>
                <a:gd name="connsiteX109" fmla="*/ 50133 w 2465197"/>
                <a:gd name="connsiteY109" fmla="*/ 462559 h 1185808"/>
                <a:gd name="connsiteX110" fmla="*/ 46791 w 2465197"/>
                <a:gd name="connsiteY110" fmla="*/ 445179 h 1185808"/>
                <a:gd name="connsiteX111" fmla="*/ 28074 w 2465197"/>
                <a:gd name="connsiteY111" fmla="*/ 434484 h 1185808"/>
                <a:gd name="connsiteX112" fmla="*/ 0 w 2465197"/>
                <a:gd name="connsiteY112" fmla="*/ 433147 h 1185808"/>
                <a:gd name="connsiteX113" fmla="*/ 237964 w 2465197"/>
                <a:gd name="connsiteY113" fmla="*/ 214568 h 1185808"/>
                <a:gd name="connsiteX114" fmla="*/ 402399 w 2465197"/>
                <a:gd name="connsiteY114" fmla="*/ 78207 h 1185808"/>
                <a:gd name="connsiteX115" fmla="*/ 442506 w 2465197"/>
                <a:gd name="connsiteY115" fmla="*/ 86897 h 1185808"/>
                <a:gd name="connsiteX116" fmla="*/ 464564 w 2465197"/>
                <a:gd name="connsiteY116" fmla="*/ 104276 h 1185808"/>
                <a:gd name="connsiteX117" fmla="*/ 489296 w 2465197"/>
                <a:gd name="connsiteY117" fmla="*/ 107618 h 1185808"/>
                <a:gd name="connsiteX118" fmla="*/ 531408 w 2465197"/>
                <a:gd name="connsiteY118" fmla="*/ 92913 h 1185808"/>
                <a:gd name="connsiteX119" fmla="*/ 578198 w 2465197"/>
                <a:gd name="connsiteY119" fmla="*/ 81549 h 1185808"/>
                <a:gd name="connsiteX120" fmla="*/ 613626 w 2465197"/>
                <a:gd name="connsiteY120" fmla="*/ 85560 h 1185808"/>
                <a:gd name="connsiteX121" fmla="*/ 673117 w 2465197"/>
                <a:gd name="connsiteY121" fmla="*/ 70186 h 1185808"/>
                <a:gd name="connsiteX122" fmla="*/ 727929 w 2465197"/>
                <a:gd name="connsiteY122" fmla="*/ 61496 h 1185808"/>
                <a:gd name="connsiteX123" fmla="*/ 729265 w 2465197"/>
                <a:gd name="connsiteY123" fmla="*/ 76202 h 1185808"/>
                <a:gd name="connsiteX124" fmla="*/ 759345 w 2465197"/>
                <a:gd name="connsiteY124" fmla="*/ 67512 h 1185808"/>
                <a:gd name="connsiteX125" fmla="*/ 785414 w 2465197"/>
                <a:gd name="connsiteY125" fmla="*/ 50801 h 1185808"/>
                <a:gd name="connsiteX126" fmla="*/ 799451 w 2465197"/>
                <a:gd name="connsiteY126" fmla="*/ 54812 h 1185808"/>
                <a:gd name="connsiteX127" fmla="*/ 808809 w 2465197"/>
                <a:gd name="connsiteY127" fmla="*/ 86897 h 1185808"/>
                <a:gd name="connsiteX128" fmla="*/ 872311 w 2465197"/>
                <a:gd name="connsiteY128" fmla="*/ 62165 h 1185808"/>
                <a:gd name="connsiteX129" fmla="*/ 846242 w 2465197"/>
                <a:gd name="connsiteY129" fmla="*/ 89571 h 1185808"/>
                <a:gd name="connsiteX130" fmla="*/ 886348 w 2465197"/>
                <a:gd name="connsiteY130" fmla="*/ 83555 h 1185808"/>
                <a:gd name="connsiteX131" fmla="*/ 907738 w 2465197"/>
                <a:gd name="connsiteY131" fmla="*/ 73528 h 1185808"/>
                <a:gd name="connsiteX132" fmla="*/ 938486 w 2465197"/>
                <a:gd name="connsiteY132" fmla="*/ 75533 h 1185808"/>
                <a:gd name="connsiteX133" fmla="*/ 964555 w 2465197"/>
                <a:gd name="connsiteY133" fmla="*/ 90239 h 1185808"/>
                <a:gd name="connsiteX134" fmla="*/ 1014688 w 2465197"/>
                <a:gd name="connsiteY134" fmla="*/ 103608 h 1185808"/>
                <a:gd name="connsiteX135" fmla="*/ 1046105 w 2465197"/>
                <a:gd name="connsiteY135" fmla="*/ 109624 h 1185808"/>
                <a:gd name="connsiteX136" fmla="*/ 1075516 w 2465197"/>
                <a:gd name="connsiteY136" fmla="*/ 107618 h 1185808"/>
                <a:gd name="connsiteX137" fmla="*/ 1094901 w 2465197"/>
                <a:gd name="connsiteY137" fmla="*/ 126335 h 1185808"/>
                <a:gd name="connsiteX138" fmla="*/ 1038084 w 2465197"/>
                <a:gd name="connsiteY138" fmla="*/ 144382 h 1185808"/>
                <a:gd name="connsiteX139" fmla="*/ 1080864 w 2465197"/>
                <a:gd name="connsiteY139" fmla="*/ 151735 h 1185808"/>
                <a:gd name="connsiteX140" fmla="*/ 1160408 w 2465197"/>
                <a:gd name="connsiteY140" fmla="*/ 147725 h 1185808"/>
                <a:gd name="connsiteX141" fmla="*/ 1189819 w 2465197"/>
                <a:gd name="connsiteY141" fmla="*/ 141040 h 1185808"/>
                <a:gd name="connsiteX142" fmla="*/ 1199177 w 2465197"/>
                <a:gd name="connsiteY142" fmla="*/ 163099 h 1185808"/>
                <a:gd name="connsiteX143" fmla="*/ 1246636 w 2465197"/>
                <a:gd name="connsiteY143" fmla="*/ 145051 h 1185808"/>
                <a:gd name="connsiteX144" fmla="*/ 1232599 w 2465197"/>
                <a:gd name="connsiteY144" fmla="*/ 129008 h 1185808"/>
                <a:gd name="connsiteX145" fmla="*/ 1262679 w 2465197"/>
                <a:gd name="connsiteY145" fmla="*/ 116977 h 1185808"/>
                <a:gd name="connsiteX146" fmla="*/ 1297437 w 2465197"/>
                <a:gd name="connsiteY146" fmla="*/ 114971 h 1185808"/>
                <a:gd name="connsiteX147" fmla="*/ 1323506 w 2465197"/>
                <a:gd name="connsiteY147" fmla="*/ 111629 h 1185808"/>
                <a:gd name="connsiteX148" fmla="*/ 1337544 w 2465197"/>
                <a:gd name="connsiteY148" fmla="*/ 120319 h 1185808"/>
                <a:gd name="connsiteX149" fmla="*/ 1347570 w 2465197"/>
                <a:gd name="connsiteY149" fmla="*/ 139703 h 1185808"/>
                <a:gd name="connsiteX150" fmla="*/ 1380992 w 2465197"/>
                <a:gd name="connsiteY150" fmla="*/ 137030 h 1185808"/>
                <a:gd name="connsiteX151" fmla="*/ 1416419 w 2465197"/>
                <a:gd name="connsiteY151" fmla="*/ 153741 h 1185808"/>
                <a:gd name="connsiteX152" fmla="*/ 1464547 w 2465197"/>
                <a:gd name="connsiteY152" fmla="*/ 147725 h 1185808"/>
                <a:gd name="connsiteX153" fmla="*/ 1504653 w 2465197"/>
                <a:gd name="connsiteY153" fmla="*/ 148393 h 1185808"/>
                <a:gd name="connsiteX154" fmla="*/ 1520695 w 2465197"/>
                <a:gd name="connsiteY154" fmla="*/ 125666 h 1185808"/>
                <a:gd name="connsiteX155" fmla="*/ 1550775 w 2465197"/>
                <a:gd name="connsiteY155" fmla="*/ 119650 h 1185808"/>
                <a:gd name="connsiteX156" fmla="*/ 1583529 w 2465197"/>
                <a:gd name="connsiteY156" fmla="*/ 131682 h 1185808"/>
                <a:gd name="connsiteX157" fmla="*/ 1554786 w 2465197"/>
                <a:gd name="connsiteY157" fmla="*/ 166441 h 1185808"/>
                <a:gd name="connsiteX158" fmla="*/ 1596229 w 2465197"/>
                <a:gd name="connsiteY158" fmla="*/ 137030 h 1185808"/>
                <a:gd name="connsiteX159" fmla="*/ 1617619 w 2465197"/>
                <a:gd name="connsiteY159" fmla="*/ 138367 h 1185808"/>
                <a:gd name="connsiteX160" fmla="*/ 1660399 w 2465197"/>
                <a:gd name="connsiteY160" fmla="*/ 101602 h 1185808"/>
                <a:gd name="connsiteX161" fmla="*/ 1649704 w 2465197"/>
                <a:gd name="connsiteY161" fmla="*/ 79544 h 1185808"/>
                <a:gd name="connsiteX162" fmla="*/ 1630319 w 2465197"/>
                <a:gd name="connsiteY162" fmla="*/ 64838 h 1185808"/>
                <a:gd name="connsiteX163" fmla="*/ 1667083 w 2465197"/>
                <a:gd name="connsiteY163" fmla="*/ 25401 h 1185808"/>
                <a:gd name="connsiteX164" fmla="*/ 1721895 w 2465197"/>
                <a:gd name="connsiteY164" fmla="*/ 0 h 1185808"/>
                <a:gd name="connsiteX165" fmla="*/ 1751975 w 2465197"/>
                <a:gd name="connsiteY165" fmla="*/ 6016 h 1185808"/>
                <a:gd name="connsiteX166" fmla="*/ 1765344 w 2465197"/>
                <a:gd name="connsiteY166" fmla="*/ 21390 h 1185808"/>
                <a:gd name="connsiteX167" fmla="*/ 1768017 w 2465197"/>
                <a:gd name="connsiteY167" fmla="*/ 61496 h 1185808"/>
                <a:gd name="connsiteX168" fmla="*/ 1729248 w 2465197"/>
                <a:gd name="connsiteY168" fmla="*/ 78876 h 1185808"/>
                <a:gd name="connsiteX169" fmla="*/ 1774033 w 2465197"/>
                <a:gd name="connsiteY169" fmla="*/ 86228 h 1185808"/>
                <a:gd name="connsiteX170" fmla="*/ 1744622 w 2465197"/>
                <a:gd name="connsiteY170" fmla="*/ 122993 h 1185808"/>
                <a:gd name="connsiteX171" fmla="*/ 1804113 w 2465197"/>
                <a:gd name="connsiteY171" fmla="*/ 94918 h 1185808"/>
                <a:gd name="connsiteX172" fmla="*/ 1818819 w 2465197"/>
                <a:gd name="connsiteY172" fmla="*/ 118313 h 1185808"/>
                <a:gd name="connsiteX173" fmla="*/ 1790075 w 2465197"/>
                <a:gd name="connsiteY173" fmla="*/ 145051 h 1185808"/>
                <a:gd name="connsiteX174" fmla="*/ 1798765 w 2465197"/>
                <a:gd name="connsiteY174" fmla="*/ 169783 h 1185808"/>
                <a:gd name="connsiteX175" fmla="*/ 1847561 w 2465197"/>
                <a:gd name="connsiteY175" fmla="*/ 143714 h 1185808"/>
                <a:gd name="connsiteX176" fmla="*/ 1891010 w 2465197"/>
                <a:gd name="connsiteY176" fmla="*/ 111629 h 1185808"/>
                <a:gd name="connsiteX177" fmla="*/ 1922426 w 2465197"/>
                <a:gd name="connsiteY177" fmla="*/ 72191 h 1185808"/>
                <a:gd name="connsiteX178" fmla="*/ 1959190 w 2465197"/>
                <a:gd name="connsiteY178" fmla="*/ 74865 h 1185808"/>
                <a:gd name="connsiteX179" fmla="*/ 1995286 w 2465197"/>
                <a:gd name="connsiteY179" fmla="*/ 80212 h 1185808"/>
                <a:gd name="connsiteX180" fmla="*/ 2019350 w 2465197"/>
                <a:gd name="connsiteY180" fmla="*/ 98260 h 1185808"/>
                <a:gd name="connsiteX181" fmla="*/ 2007986 w 2465197"/>
                <a:gd name="connsiteY181" fmla="*/ 116308 h 1185808"/>
                <a:gd name="connsiteX182" fmla="*/ 1973896 w 2465197"/>
                <a:gd name="connsiteY182" fmla="*/ 135693 h 1185808"/>
                <a:gd name="connsiteX183" fmla="*/ 1979912 w 2465197"/>
                <a:gd name="connsiteY183" fmla="*/ 155077 h 1185808"/>
                <a:gd name="connsiteX184" fmla="*/ 1963869 w 2465197"/>
                <a:gd name="connsiteY184" fmla="*/ 173125 h 1185808"/>
                <a:gd name="connsiteX185" fmla="*/ 1891010 w 2465197"/>
                <a:gd name="connsiteY185" fmla="*/ 199194 h 1185808"/>
                <a:gd name="connsiteX186" fmla="*/ 1847561 w 2465197"/>
                <a:gd name="connsiteY186" fmla="*/ 205210 h 1185808"/>
                <a:gd name="connsiteX187" fmla="*/ 1826171 w 2465197"/>
                <a:gd name="connsiteY187" fmla="*/ 193847 h 1185808"/>
                <a:gd name="connsiteX188" fmla="*/ 1804113 w 2465197"/>
                <a:gd name="connsiteY188" fmla="*/ 212563 h 1185808"/>
                <a:gd name="connsiteX189" fmla="*/ 1754648 w 2465197"/>
                <a:gd name="connsiteY189" fmla="*/ 243980 h 1185808"/>
                <a:gd name="connsiteX190" fmla="*/ 1734595 w 2465197"/>
                <a:gd name="connsiteY190" fmla="*/ 260691 h 1185808"/>
                <a:gd name="connsiteX191" fmla="*/ 1683125 w 2465197"/>
                <a:gd name="connsiteY191" fmla="*/ 286091 h 1185808"/>
                <a:gd name="connsiteX192" fmla="*/ 1639677 w 2465197"/>
                <a:gd name="connsiteY192" fmla="*/ 288765 h 1185808"/>
                <a:gd name="connsiteX193" fmla="*/ 1605587 w 2465197"/>
                <a:gd name="connsiteY193" fmla="*/ 304807 h 1185808"/>
                <a:gd name="connsiteX194" fmla="*/ 1586202 w 2465197"/>
                <a:gd name="connsiteY194" fmla="*/ 330208 h 1185808"/>
                <a:gd name="connsiteX195" fmla="*/ 1548101 w 2465197"/>
                <a:gd name="connsiteY195" fmla="*/ 334887 h 1185808"/>
                <a:gd name="connsiteX196" fmla="*/ 1489947 w 2465197"/>
                <a:gd name="connsiteY196" fmla="*/ 366304 h 1185808"/>
                <a:gd name="connsiteX197" fmla="*/ 1427114 w 2465197"/>
                <a:gd name="connsiteY197" fmla="*/ 409752 h 1185808"/>
                <a:gd name="connsiteX198" fmla="*/ 1393692 w 2465197"/>
                <a:gd name="connsiteY198" fmla="*/ 440500 h 1185808"/>
                <a:gd name="connsiteX199" fmla="*/ 1360939 w 2465197"/>
                <a:gd name="connsiteY199" fmla="*/ 486622 h 1185808"/>
                <a:gd name="connsiteX200" fmla="*/ 1401045 w 2465197"/>
                <a:gd name="connsiteY200" fmla="*/ 493307 h 1185808"/>
                <a:gd name="connsiteX201" fmla="*/ 1391019 w 2465197"/>
                <a:gd name="connsiteY201" fmla="*/ 530071 h 1185808"/>
                <a:gd name="connsiteX202" fmla="*/ 1385671 w 2465197"/>
                <a:gd name="connsiteY202" fmla="*/ 560819 h 1185808"/>
                <a:gd name="connsiteX203" fmla="*/ 1434467 w 2465197"/>
                <a:gd name="connsiteY203" fmla="*/ 552798 h 1185808"/>
                <a:gd name="connsiteX204" fmla="*/ 1481258 w 2465197"/>
                <a:gd name="connsiteY204" fmla="*/ 570177 h 1185808"/>
                <a:gd name="connsiteX205" fmla="*/ 1503316 w 2465197"/>
                <a:gd name="connsiteY205" fmla="*/ 585551 h 1185808"/>
                <a:gd name="connsiteX206" fmla="*/ 1514680 w 2465197"/>
                <a:gd name="connsiteY206" fmla="*/ 604268 h 1185808"/>
                <a:gd name="connsiteX207" fmla="*/ 1547433 w 2465197"/>
                <a:gd name="connsiteY207" fmla="*/ 615631 h 1185808"/>
                <a:gd name="connsiteX208" fmla="*/ 1571497 w 2465197"/>
                <a:gd name="connsiteY208" fmla="*/ 632342 h 1185808"/>
                <a:gd name="connsiteX209" fmla="*/ 1622298 w 2465197"/>
                <a:gd name="connsiteY209" fmla="*/ 635016 h 1185808"/>
                <a:gd name="connsiteX210" fmla="*/ 1654383 w 2465197"/>
                <a:gd name="connsiteY210" fmla="*/ 639026 h 1185808"/>
                <a:gd name="connsiteX211" fmla="*/ 1630319 w 2465197"/>
                <a:gd name="connsiteY211" fmla="*/ 673785 h 1185808"/>
                <a:gd name="connsiteX212" fmla="*/ 1618956 w 2465197"/>
                <a:gd name="connsiteY212" fmla="*/ 714560 h 1185808"/>
                <a:gd name="connsiteX213" fmla="*/ 1619624 w 2465197"/>
                <a:gd name="connsiteY213" fmla="*/ 760682 h 1185808"/>
                <a:gd name="connsiteX214" fmla="*/ 1649035 w 2465197"/>
                <a:gd name="connsiteY214" fmla="*/ 800120 h 1185808"/>
                <a:gd name="connsiteX215" fmla="*/ 1680452 w 2465197"/>
                <a:gd name="connsiteY215" fmla="*/ 786751 h 1185808"/>
                <a:gd name="connsiteX216" fmla="*/ 1717884 w 2465197"/>
                <a:gd name="connsiteY216" fmla="*/ 743971 h 1185808"/>
                <a:gd name="connsiteX217" fmla="*/ 1733258 w 2465197"/>
                <a:gd name="connsiteY217" fmla="*/ 679801 h 1185808"/>
                <a:gd name="connsiteX218" fmla="*/ 1721895 w 2465197"/>
                <a:gd name="connsiteY218" fmla="*/ 658411 h 1185808"/>
                <a:gd name="connsiteX219" fmla="*/ 1782055 w 2465197"/>
                <a:gd name="connsiteY219" fmla="*/ 639026 h 1185808"/>
                <a:gd name="connsiteX220" fmla="*/ 1832187 w 2465197"/>
                <a:gd name="connsiteY220" fmla="*/ 610952 h 1185808"/>
                <a:gd name="connsiteX221" fmla="*/ 1864272 w 2465197"/>
                <a:gd name="connsiteY221" fmla="*/ 582878 h 1185808"/>
                <a:gd name="connsiteX222" fmla="*/ 1875636 w 2465197"/>
                <a:gd name="connsiteY222" fmla="*/ 556140 h 1185808"/>
                <a:gd name="connsiteX223" fmla="*/ 1872962 w 2465197"/>
                <a:gd name="connsiteY223" fmla="*/ 522050 h 1185808"/>
                <a:gd name="connsiteX224" fmla="*/ 1851572 w 2465197"/>
                <a:gd name="connsiteY224" fmla="*/ 491970 h 1185808"/>
                <a:gd name="connsiteX225" fmla="*/ 1911063 w 2465197"/>
                <a:gd name="connsiteY225" fmla="*/ 450527 h 1185808"/>
                <a:gd name="connsiteX226" fmla="*/ 1917747 w 2465197"/>
                <a:gd name="connsiteY226" fmla="*/ 415100 h 1185808"/>
                <a:gd name="connsiteX227" fmla="*/ 1943816 w 2465197"/>
                <a:gd name="connsiteY227" fmla="*/ 354940 h 1185808"/>
                <a:gd name="connsiteX228" fmla="*/ 1969217 w 2465197"/>
                <a:gd name="connsiteY228" fmla="*/ 345582 h 1185808"/>
                <a:gd name="connsiteX229" fmla="*/ 2014002 w 2465197"/>
                <a:gd name="connsiteY229" fmla="*/ 356277 h 1185808"/>
                <a:gd name="connsiteX230" fmla="*/ 2042076 w 2465197"/>
                <a:gd name="connsiteY230" fmla="*/ 360288 h 1185808"/>
                <a:gd name="connsiteX231" fmla="*/ 2072156 w 2465197"/>
                <a:gd name="connsiteY231" fmla="*/ 349593 h 1185808"/>
                <a:gd name="connsiteX232" fmla="*/ 2092878 w 2465197"/>
                <a:gd name="connsiteY232" fmla="*/ 362962 h 1185808"/>
                <a:gd name="connsiteX233" fmla="*/ 2116942 w 2465197"/>
                <a:gd name="connsiteY233" fmla="*/ 385688 h 1185808"/>
                <a:gd name="connsiteX234" fmla="*/ 2118279 w 2465197"/>
                <a:gd name="connsiteY234" fmla="*/ 400394 h 1185808"/>
                <a:gd name="connsiteX235" fmla="*/ 2169748 w 2465197"/>
                <a:gd name="connsiteY235" fmla="*/ 403736 h 1185808"/>
                <a:gd name="connsiteX236" fmla="*/ 2152369 w 2465197"/>
                <a:gd name="connsiteY236" fmla="*/ 436490 h 1185808"/>
                <a:gd name="connsiteX237" fmla="*/ 2136995 w 2465197"/>
                <a:gd name="connsiteY237" fmla="*/ 485954 h 1185808"/>
                <a:gd name="connsiteX238" fmla="*/ 2162395 w 2465197"/>
                <a:gd name="connsiteY238" fmla="*/ 492638 h 1185808"/>
                <a:gd name="connsiteX239" fmla="*/ 2173091 w 2465197"/>
                <a:gd name="connsiteY239" fmla="*/ 516034 h 1185808"/>
                <a:gd name="connsiteX240" fmla="*/ 2227902 w 2465197"/>
                <a:gd name="connsiteY240" fmla="*/ 493975 h 1185808"/>
                <a:gd name="connsiteX241" fmla="*/ 2278035 w 2465197"/>
                <a:gd name="connsiteY241" fmla="*/ 449858 h 1185808"/>
                <a:gd name="connsiteX242" fmla="*/ 2306109 w 2465197"/>
                <a:gd name="connsiteY242" fmla="*/ 431811 h 1185808"/>
                <a:gd name="connsiteX243" fmla="*/ 2313462 w 2465197"/>
                <a:gd name="connsiteY243" fmla="*/ 467238 h 1185808"/>
                <a:gd name="connsiteX244" fmla="*/ 2330842 w 2465197"/>
                <a:gd name="connsiteY244" fmla="*/ 517371 h 1185808"/>
                <a:gd name="connsiteX245" fmla="*/ 2344210 w 2465197"/>
                <a:gd name="connsiteY245" fmla="*/ 565498 h 1185808"/>
                <a:gd name="connsiteX246" fmla="*/ 2321483 w 2465197"/>
                <a:gd name="connsiteY246" fmla="*/ 590899 h 1185808"/>
                <a:gd name="connsiteX247" fmla="*/ 2353569 w 2465197"/>
                <a:gd name="connsiteY247" fmla="*/ 613626 h 1185808"/>
                <a:gd name="connsiteX248" fmla="*/ 2372953 w 2465197"/>
                <a:gd name="connsiteY248" fmla="*/ 636353 h 1185808"/>
                <a:gd name="connsiteX249" fmla="*/ 2419075 w 2465197"/>
                <a:gd name="connsiteY249" fmla="*/ 647047 h 1185808"/>
                <a:gd name="connsiteX250" fmla="*/ 2435118 w 2465197"/>
                <a:gd name="connsiteY250" fmla="*/ 659748 h 1185808"/>
                <a:gd name="connsiteX251" fmla="*/ 2435118 w 2465197"/>
                <a:gd name="connsiteY251" fmla="*/ 694507 h 1185808"/>
                <a:gd name="connsiteX252" fmla="*/ 2457845 w 2465197"/>
                <a:gd name="connsiteY252" fmla="*/ 699854 h 1185808"/>
                <a:gd name="connsiteX253" fmla="*/ 2465197 w 2465197"/>
                <a:gd name="connsiteY253" fmla="*/ 715228 h 1185808"/>
                <a:gd name="connsiteX254" fmla="*/ 2451829 w 2465197"/>
                <a:gd name="connsiteY254" fmla="*/ 761350 h 1185808"/>
                <a:gd name="connsiteX255" fmla="*/ 2423086 w 2465197"/>
                <a:gd name="connsiteY255" fmla="*/ 776724 h 1185808"/>
                <a:gd name="connsiteX256" fmla="*/ 2395011 w 2465197"/>
                <a:gd name="connsiteY256" fmla="*/ 791430 h 1185808"/>
                <a:gd name="connsiteX257" fmla="*/ 2336189 w 2465197"/>
                <a:gd name="connsiteY257" fmla="*/ 806136 h 1185808"/>
                <a:gd name="connsiteX258" fmla="*/ 2283383 w 2465197"/>
                <a:gd name="connsiteY258" fmla="*/ 839557 h 1185808"/>
                <a:gd name="connsiteX259" fmla="*/ 2225897 w 2465197"/>
                <a:gd name="connsiteY259" fmla="*/ 846910 h 1185808"/>
                <a:gd name="connsiteX260" fmla="*/ 2158385 w 2465197"/>
                <a:gd name="connsiteY260" fmla="*/ 837552 h 1185808"/>
                <a:gd name="connsiteX261" fmla="*/ 2109589 w 2465197"/>
                <a:gd name="connsiteY261" fmla="*/ 837552 h 1185808"/>
                <a:gd name="connsiteX262" fmla="*/ 2074161 w 2465197"/>
                <a:gd name="connsiteY262" fmla="*/ 840226 h 1185808"/>
                <a:gd name="connsiteX263" fmla="*/ 2036061 w 2465197"/>
                <a:gd name="connsiteY263" fmla="*/ 870306 h 1185808"/>
                <a:gd name="connsiteX264" fmla="*/ 1986596 w 2465197"/>
                <a:gd name="connsiteY264" fmla="*/ 889022 h 1185808"/>
                <a:gd name="connsiteX265" fmla="*/ 1919084 w 2465197"/>
                <a:gd name="connsiteY265" fmla="*/ 943834 h 1185808"/>
                <a:gd name="connsiteX266" fmla="*/ 1866278 w 2465197"/>
                <a:gd name="connsiteY266" fmla="*/ 982603 h 1185808"/>
                <a:gd name="connsiteX267" fmla="*/ 1897694 w 2465197"/>
                <a:gd name="connsiteY267" fmla="*/ 975919 h 1185808"/>
                <a:gd name="connsiteX268" fmla="*/ 1970554 w 2465197"/>
                <a:gd name="connsiteY268" fmla="*/ 920438 h 1185808"/>
                <a:gd name="connsiteX269" fmla="*/ 2052772 w 2465197"/>
                <a:gd name="connsiteY269" fmla="*/ 885680 h 1185808"/>
                <a:gd name="connsiteX270" fmla="*/ 2103573 w 2465197"/>
                <a:gd name="connsiteY270" fmla="*/ 881669 h 1185808"/>
                <a:gd name="connsiteX271" fmla="*/ 2125631 w 2465197"/>
                <a:gd name="connsiteY271" fmla="*/ 902391 h 1185808"/>
                <a:gd name="connsiteX272" fmla="*/ 2084857 w 2465197"/>
                <a:gd name="connsiteY272" fmla="*/ 930465 h 1185808"/>
                <a:gd name="connsiteX273" fmla="*/ 2080846 w 2465197"/>
                <a:gd name="connsiteY273" fmla="*/ 975250 h 1185808"/>
                <a:gd name="connsiteX274" fmla="*/ 2081514 w 2465197"/>
                <a:gd name="connsiteY274" fmla="*/ 1007335 h 1185808"/>
                <a:gd name="connsiteX275" fmla="*/ 2118947 w 2465197"/>
                <a:gd name="connsiteY275" fmla="*/ 1028057 h 1185808"/>
                <a:gd name="connsiteX276" fmla="*/ 2176433 w 2465197"/>
                <a:gd name="connsiteY276" fmla="*/ 1022041 h 1185808"/>
                <a:gd name="connsiteX277" fmla="*/ 2224560 w 2465197"/>
                <a:gd name="connsiteY277" fmla="*/ 974582 h 1185808"/>
                <a:gd name="connsiteX278" fmla="*/ 2217876 w 2465197"/>
                <a:gd name="connsiteY278" fmla="*/ 1005330 h 1185808"/>
                <a:gd name="connsiteX279" fmla="*/ 2234586 w 2465197"/>
                <a:gd name="connsiteY279" fmla="*/ 1020704 h 1185808"/>
                <a:gd name="connsiteX280" fmla="*/ 2185122 w 2465197"/>
                <a:gd name="connsiteY280" fmla="*/ 1048110 h 1185808"/>
                <a:gd name="connsiteX281" fmla="*/ 2102236 w 2465197"/>
                <a:gd name="connsiteY281" fmla="*/ 1073511 h 1185808"/>
                <a:gd name="connsiteX282" fmla="*/ 2063467 w 2465197"/>
                <a:gd name="connsiteY282" fmla="*/ 1090222 h 1185808"/>
                <a:gd name="connsiteX283" fmla="*/ 2015339 w 2465197"/>
                <a:gd name="connsiteY283" fmla="*/ 1120970 h 1185808"/>
                <a:gd name="connsiteX284" fmla="*/ 1990607 w 2465197"/>
                <a:gd name="connsiteY284" fmla="*/ 1117628 h 1185808"/>
                <a:gd name="connsiteX285" fmla="*/ 2000633 w 2465197"/>
                <a:gd name="connsiteY285" fmla="*/ 1082200 h 1185808"/>
                <a:gd name="connsiteX286" fmla="*/ 2070151 w 2465197"/>
                <a:gd name="connsiteY286" fmla="*/ 1046773 h 1185808"/>
                <a:gd name="connsiteX287" fmla="*/ 2016008 w 2465197"/>
                <a:gd name="connsiteY287" fmla="*/ 1048110 h 1185808"/>
                <a:gd name="connsiteX288" fmla="*/ 1976570 w 2465197"/>
                <a:gd name="connsiteY288" fmla="*/ 1053457 h 118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</a:cxnLst>
              <a:rect l="l" t="t" r="r" b="b"/>
              <a:pathLst>
                <a:path w="2465197" h="1185808">
                  <a:moveTo>
                    <a:pt x="1976570" y="1053457"/>
                  </a:moveTo>
                  <a:lnTo>
                    <a:pt x="1961864" y="1029394"/>
                  </a:lnTo>
                  <a:lnTo>
                    <a:pt x="1981249" y="972576"/>
                  </a:lnTo>
                  <a:lnTo>
                    <a:pt x="1970554" y="960545"/>
                  </a:lnTo>
                  <a:lnTo>
                    <a:pt x="1945822" y="967229"/>
                  </a:lnTo>
                  <a:lnTo>
                    <a:pt x="1938469" y="956534"/>
                  </a:lnTo>
                  <a:lnTo>
                    <a:pt x="1901705" y="987951"/>
                  </a:lnTo>
                  <a:lnTo>
                    <a:pt x="1880315" y="1020704"/>
                  </a:lnTo>
                  <a:lnTo>
                    <a:pt x="1861598" y="1040089"/>
                  </a:lnTo>
                  <a:lnTo>
                    <a:pt x="1844887" y="1046773"/>
                  </a:lnTo>
                  <a:lnTo>
                    <a:pt x="1833524" y="1048778"/>
                  </a:lnTo>
                  <a:lnTo>
                    <a:pt x="1826171" y="1058805"/>
                  </a:lnTo>
                  <a:lnTo>
                    <a:pt x="1764007" y="1058805"/>
                  </a:lnTo>
                  <a:lnTo>
                    <a:pt x="1711869" y="1059473"/>
                  </a:lnTo>
                  <a:lnTo>
                    <a:pt x="1693821" y="1066826"/>
                  </a:lnTo>
                  <a:lnTo>
                    <a:pt x="1648367" y="1096237"/>
                  </a:lnTo>
                  <a:lnTo>
                    <a:pt x="1648367" y="1095569"/>
                  </a:lnTo>
                  <a:lnTo>
                    <a:pt x="1642351" y="1092895"/>
                  </a:lnTo>
                  <a:lnTo>
                    <a:pt x="1628982" y="1098911"/>
                  </a:lnTo>
                  <a:lnTo>
                    <a:pt x="1616282" y="1107601"/>
                  </a:lnTo>
                  <a:lnTo>
                    <a:pt x="1604250" y="1100248"/>
                  </a:lnTo>
                  <a:lnTo>
                    <a:pt x="1572833" y="1105596"/>
                  </a:lnTo>
                  <a:lnTo>
                    <a:pt x="1546764" y="1111612"/>
                  </a:lnTo>
                  <a:lnTo>
                    <a:pt x="1534064" y="1116959"/>
                  </a:lnTo>
                  <a:lnTo>
                    <a:pt x="1518690" y="1130996"/>
                  </a:lnTo>
                  <a:lnTo>
                    <a:pt x="1530722" y="1135675"/>
                  </a:lnTo>
                  <a:lnTo>
                    <a:pt x="1542085" y="1133001"/>
                  </a:lnTo>
                  <a:lnTo>
                    <a:pt x="1544091" y="1133001"/>
                  </a:lnTo>
                  <a:lnTo>
                    <a:pt x="1542085" y="1145702"/>
                  </a:lnTo>
                  <a:lnTo>
                    <a:pt x="1510000" y="1150381"/>
                  </a:lnTo>
                  <a:lnTo>
                    <a:pt x="1491284" y="1155728"/>
                  </a:lnTo>
                  <a:lnTo>
                    <a:pt x="1479921" y="1162413"/>
                  </a:lnTo>
                  <a:lnTo>
                    <a:pt x="1462541" y="1158402"/>
                  </a:lnTo>
                  <a:lnTo>
                    <a:pt x="1451846" y="1160407"/>
                  </a:lnTo>
                  <a:lnTo>
                    <a:pt x="1432461" y="1172439"/>
                  </a:lnTo>
                  <a:lnTo>
                    <a:pt x="1401713" y="1185808"/>
                  </a:lnTo>
                  <a:lnTo>
                    <a:pt x="1383666" y="1183134"/>
                  </a:lnTo>
                  <a:lnTo>
                    <a:pt x="1397034" y="1168429"/>
                  </a:lnTo>
                  <a:lnTo>
                    <a:pt x="1421767" y="1145033"/>
                  </a:lnTo>
                  <a:lnTo>
                    <a:pt x="1449172" y="1130996"/>
                  </a:lnTo>
                  <a:lnTo>
                    <a:pt x="1456525" y="1118964"/>
                  </a:lnTo>
                  <a:lnTo>
                    <a:pt x="1462541" y="1098911"/>
                  </a:lnTo>
                  <a:lnTo>
                    <a:pt x="1487942" y="1075516"/>
                  </a:lnTo>
                  <a:lnTo>
                    <a:pt x="1493958" y="1048778"/>
                  </a:lnTo>
                  <a:lnTo>
                    <a:pt x="1501311" y="1074847"/>
                  </a:lnTo>
                  <a:lnTo>
                    <a:pt x="1526711" y="1080863"/>
                  </a:lnTo>
                  <a:lnTo>
                    <a:pt x="1542754" y="1066826"/>
                  </a:lnTo>
                  <a:lnTo>
                    <a:pt x="1533396" y="1034741"/>
                  </a:lnTo>
                  <a:lnTo>
                    <a:pt x="1527380" y="1021372"/>
                  </a:lnTo>
                  <a:lnTo>
                    <a:pt x="1500642" y="1013351"/>
                  </a:lnTo>
                  <a:lnTo>
                    <a:pt x="1475242" y="1008672"/>
                  </a:lnTo>
                  <a:lnTo>
                    <a:pt x="1449172" y="1008672"/>
                  </a:lnTo>
                  <a:lnTo>
                    <a:pt x="1426446" y="1003325"/>
                  </a:lnTo>
                  <a:lnTo>
                    <a:pt x="1423772" y="993967"/>
                  </a:lnTo>
                  <a:lnTo>
                    <a:pt x="1414414" y="999982"/>
                  </a:lnTo>
                  <a:lnTo>
                    <a:pt x="1406393" y="998646"/>
                  </a:lnTo>
                  <a:lnTo>
                    <a:pt x="1419093" y="984608"/>
                  </a:lnTo>
                  <a:lnTo>
                    <a:pt x="1407061" y="979261"/>
                  </a:lnTo>
                  <a:lnTo>
                    <a:pt x="1419761" y="963218"/>
                  </a:lnTo>
                  <a:lnTo>
                    <a:pt x="1411740" y="951187"/>
                  </a:lnTo>
                  <a:lnTo>
                    <a:pt x="1423104" y="939155"/>
                  </a:lnTo>
                  <a:lnTo>
                    <a:pt x="1388345" y="933139"/>
                  </a:lnTo>
                  <a:lnTo>
                    <a:pt x="1387676" y="909075"/>
                  </a:lnTo>
                  <a:lnTo>
                    <a:pt x="1382329" y="903728"/>
                  </a:lnTo>
                  <a:lnTo>
                    <a:pt x="1360270" y="902391"/>
                  </a:lnTo>
                  <a:lnTo>
                    <a:pt x="1332865" y="894369"/>
                  </a:lnTo>
                  <a:lnTo>
                    <a:pt x="1322838" y="899717"/>
                  </a:lnTo>
                  <a:lnTo>
                    <a:pt x="1310806" y="909743"/>
                  </a:lnTo>
                  <a:lnTo>
                    <a:pt x="1288747" y="916428"/>
                  </a:lnTo>
                  <a:lnTo>
                    <a:pt x="1268026" y="933139"/>
                  </a:lnTo>
                  <a:lnTo>
                    <a:pt x="1231930" y="921775"/>
                  </a:lnTo>
                  <a:lnTo>
                    <a:pt x="1202519" y="927123"/>
                  </a:lnTo>
                  <a:lnTo>
                    <a:pt x="1176450" y="914422"/>
                  </a:lnTo>
                  <a:lnTo>
                    <a:pt x="1145702" y="907738"/>
                  </a:lnTo>
                  <a:lnTo>
                    <a:pt x="1123644" y="905064"/>
                  </a:lnTo>
                  <a:lnTo>
                    <a:pt x="1116959" y="898380"/>
                  </a:lnTo>
                  <a:lnTo>
                    <a:pt x="1122975" y="875653"/>
                  </a:lnTo>
                  <a:lnTo>
                    <a:pt x="1111611" y="875653"/>
                  </a:lnTo>
                  <a:lnTo>
                    <a:pt x="1102922" y="891696"/>
                  </a:lnTo>
                  <a:lnTo>
                    <a:pt x="1034741" y="891696"/>
                  </a:lnTo>
                  <a:lnTo>
                    <a:pt x="921107" y="891696"/>
                  </a:lnTo>
                  <a:lnTo>
                    <a:pt x="808809" y="891696"/>
                  </a:lnTo>
                  <a:lnTo>
                    <a:pt x="709212" y="891696"/>
                  </a:lnTo>
                  <a:lnTo>
                    <a:pt x="610284" y="891696"/>
                  </a:lnTo>
                  <a:lnTo>
                    <a:pt x="512023" y="891696"/>
                  </a:lnTo>
                  <a:lnTo>
                    <a:pt x="411089" y="891696"/>
                  </a:lnTo>
                  <a:lnTo>
                    <a:pt x="379004" y="891696"/>
                  </a:lnTo>
                  <a:lnTo>
                    <a:pt x="280744" y="891696"/>
                  </a:lnTo>
                  <a:lnTo>
                    <a:pt x="186494" y="891696"/>
                  </a:lnTo>
                  <a:lnTo>
                    <a:pt x="181815" y="891696"/>
                  </a:lnTo>
                  <a:lnTo>
                    <a:pt x="145719" y="850921"/>
                  </a:lnTo>
                  <a:lnTo>
                    <a:pt x="135024" y="832873"/>
                  </a:lnTo>
                  <a:lnTo>
                    <a:pt x="88234" y="815494"/>
                  </a:lnTo>
                  <a:lnTo>
                    <a:pt x="96923" y="778730"/>
                  </a:lnTo>
                  <a:lnTo>
                    <a:pt x="120987" y="753997"/>
                  </a:lnTo>
                  <a:lnTo>
                    <a:pt x="93581" y="735950"/>
                  </a:lnTo>
                  <a:lnTo>
                    <a:pt x="114303" y="703196"/>
                  </a:lnTo>
                  <a:lnTo>
                    <a:pt x="100266" y="673785"/>
                  </a:lnTo>
                  <a:lnTo>
                    <a:pt x="116977" y="652395"/>
                  </a:lnTo>
                  <a:lnTo>
                    <a:pt x="151067" y="633010"/>
                  </a:lnTo>
                  <a:lnTo>
                    <a:pt x="172457" y="607610"/>
                  </a:lnTo>
                  <a:lnTo>
                    <a:pt x="141709" y="582209"/>
                  </a:lnTo>
                  <a:lnTo>
                    <a:pt x="151067" y="536087"/>
                  </a:lnTo>
                  <a:lnTo>
                    <a:pt x="158420" y="508012"/>
                  </a:lnTo>
                  <a:lnTo>
                    <a:pt x="147725" y="489965"/>
                  </a:lnTo>
                  <a:lnTo>
                    <a:pt x="142377" y="473922"/>
                  </a:lnTo>
                  <a:lnTo>
                    <a:pt x="146388" y="453201"/>
                  </a:lnTo>
                  <a:lnTo>
                    <a:pt x="102940" y="465901"/>
                  </a:lnTo>
                  <a:lnTo>
                    <a:pt x="52138" y="487959"/>
                  </a:lnTo>
                  <a:lnTo>
                    <a:pt x="50133" y="462559"/>
                  </a:lnTo>
                  <a:lnTo>
                    <a:pt x="46791" y="445179"/>
                  </a:lnTo>
                  <a:lnTo>
                    <a:pt x="28074" y="434484"/>
                  </a:lnTo>
                  <a:lnTo>
                    <a:pt x="0" y="433147"/>
                  </a:lnTo>
                  <a:lnTo>
                    <a:pt x="237964" y="214568"/>
                  </a:lnTo>
                  <a:lnTo>
                    <a:pt x="402399" y="78207"/>
                  </a:lnTo>
                  <a:lnTo>
                    <a:pt x="442506" y="86897"/>
                  </a:lnTo>
                  <a:lnTo>
                    <a:pt x="464564" y="104276"/>
                  </a:lnTo>
                  <a:lnTo>
                    <a:pt x="489296" y="107618"/>
                  </a:lnTo>
                  <a:lnTo>
                    <a:pt x="531408" y="92913"/>
                  </a:lnTo>
                  <a:lnTo>
                    <a:pt x="578198" y="81549"/>
                  </a:lnTo>
                  <a:lnTo>
                    <a:pt x="613626" y="85560"/>
                  </a:lnTo>
                  <a:lnTo>
                    <a:pt x="673117" y="70186"/>
                  </a:lnTo>
                  <a:lnTo>
                    <a:pt x="727929" y="61496"/>
                  </a:lnTo>
                  <a:lnTo>
                    <a:pt x="729265" y="76202"/>
                  </a:lnTo>
                  <a:lnTo>
                    <a:pt x="759345" y="67512"/>
                  </a:lnTo>
                  <a:lnTo>
                    <a:pt x="785414" y="50801"/>
                  </a:lnTo>
                  <a:lnTo>
                    <a:pt x="799451" y="54812"/>
                  </a:lnTo>
                  <a:lnTo>
                    <a:pt x="808809" y="86897"/>
                  </a:lnTo>
                  <a:lnTo>
                    <a:pt x="872311" y="62165"/>
                  </a:lnTo>
                  <a:lnTo>
                    <a:pt x="846242" y="89571"/>
                  </a:lnTo>
                  <a:lnTo>
                    <a:pt x="886348" y="83555"/>
                  </a:lnTo>
                  <a:lnTo>
                    <a:pt x="907738" y="73528"/>
                  </a:lnTo>
                  <a:lnTo>
                    <a:pt x="938486" y="75533"/>
                  </a:lnTo>
                  <a:lnTo>
                    <a:pt x="964555" y="90239"/>
                  </a:lnTo>
                  <a:lnTo>
                    <a:pt x="1014688" y="103608"/>
                  </a:lnTo>
                  <a:lnTo>
                    <a:pt x="1046105" y="109624"/>
                  </a:lnTo>
                  <a:lnTo>
                    <a:pt x="1075516" y="107618"/>
                  </a:lnTo>
                  <a:lnTo>
                    <a:pt x="1094901" y="126335"/>
                  </a:lnTo>
                  <a:lnTo>
                    <a:pt x="1038084" y="144382"/>
                  </a:lnTo>
                  <a:lnTo>
                    <a:pt x="1080864" y="151735"/>
                  </a:lnTo>
                  <a:lnTo>
                    <a:pt x="1160408" y="147725"/>
                  </a:lnTo>
                  <a:lnTo>
                    <a:pt x="1189819" y="141040"/>
                  </a:lnTo>
                  <a:lnTo>
                    <a:pt x="1199177" y="163099"/>
                  </a:lnTo>
                  <a:lnTo>
                    <a:pt x="1246636" y="145051"/>
                  </a:lnTo>
                  <a:lnTo>
                    <a:pt x="1232599" y="129008"/>
                  </a:lnTo>
                  <a:lnTo>
                    <a:pt x="1262679" y="116977"/>
                  </a:lnTo>
                  <a:lnTo>
                    <a:pt x="1297437" y="114971"/>
                  </a:lnTo>
                  <a:lnTo>
                    <a:pt x="1323506" y="111629"/>
                  </a:lnTo>
                  <a:lnTo>
                    <a:pt x="1337544" y="120319"/>
                  </a:lnTo>
                  <a:lnTo>
                    <a:pt x="1347570" y="139703"/>
                  </a:lnTo>
                  <a:lnTo>
                    <a:pt x="1380992" y="137030"/>
                  </a:lnTo>
                  <a:lnTo>
                    <a:pt x="1416419" y="153741"/>
                  </a:lnTo>
                  <a:lnTo>
                    <a:pt x="1464547" y="147725"/>
                  </a:lnTo>
                  <a:lnTo>
                    <a:pt x="1504653" y="148393"/>
                  </a:lnTo>
                  <a:lnTo>
                    <a:pt x="1520695" y="125666"/>
                  </a:lnTo>
                  <a:lnTo>
                    <a:pt x="1550775" y="119650"/>
                  </a:lnTo>
                  <a:lnTo>
                    <a:pt x="1583529" y="131682"/>
                  </a:lnTo>
                  <a:lnTo>
                    <a:pt x="1554786" y="166441"/>
                  </a:lnTo>
                  <a:lnTo>
                    <a:pt x="1596229" y="137030"/>
                  </a:lnTo>
                  <a:lnTo>
                    <a:pt x="1617619" y="138367"/>
                  </a:lnTo>
                  <a:lnTo>
                    <a:pt x="1660399" y="101602"/>
                  </a:lnTo>
                  <a:lnTo>
                    <a:pt x="1649704" y="79544"/>
                  </a:lnTo>
                  <a:lnTo>
                    <a:pt x="1630319" y="64838"/>
                  </a:lnTo>
                  <a:lnTo>
                    <a:pt x="1667083" y="25401"/>
                  </a:lnTo>
                  <a:lnTo>
                    <a:pt x="1721895" y="0"/>
                  </a:lnTo>
                  <a:lnTo>
                    <a:pt x="1751975" y="6016"/>
                  </a:lnTo>
                  <a:lnTo>
                    <a:pt x="1765344" y="21390"/>
                  </a:lnTo>
                  <a:lnTo>
                    <a:pt x="1768017" y="61496"/>
                  </a:lnTo>
                  <a:lnTo>
                    <a:pt x="1729248" y="78876"/>
                  </a:lnTo>
                  <a:lnTo>
                    <a:pt x="1774033" y="86228"/>
                  </a:lnTo>
                  <a:lnTo>
                    <a:pt x="1744622" y="122993"/>
                  </a:lnTo>
                  <a:lnTo>
                    <a:pt x="1804113" y="94918"/>
                  </a:lnTo>
                  <a:lnTo>
                    <a:pt x="1818819" y="118313"/>
                  </a:lnTo>
                  <a:lnTo>
                    <a:pt x="1790075" y="145051"/>
                  </a:lnTo>
                  <a:lnTo>
                    <a:pt x="1798765" y="169783"/>
                  </a:lnTo>
                  <a:lnTo>
                    <a:pt x="1847561" y="143714"/>
                  </a:lnTo>
                  <a:lnTo>
                    <a:pt x="1891010" y="111629"/>
                  </a:lnTo>
                  <a:lnTo>
                    <a:pt x="1922426" y="72191"/>
                  </a:lnTo>
                  <a:lnTo>
                    <a:pt x="1959190" y="74865"/>
                  </a:lnTo>
                  <a:lnTo>
                    <a:pt x="1995286" y="80212"/>
                  </a:lnTo>
                  <a:lnTo>
                    <a:pt x="2019350" y="98260"/>
                  </a:lnTo>
                  <a:lnTo>
                    <a:pt x="2007986" y="116308"/>
                  </a:lnTo>
                  <a:lnTo>
                    <a:pt x="1973896" y="135693"/>
                  </a:lnTo>
                  <a:lnTo>
                    <a:pt x="1979912" y="155077"/>
                  </a:lnTo>
                  <a:lnTo>
                    <a:pt x="1963869" y="173125"/>
                  </a:lnTo>
                  <a:lnTo>
                    <a:pt x="1891010" y="199194"/>
                  </a:lnTo>
                  <a:lnTo>
                    <a:pt x="1847561" y="205210"/>
                  </a:lnTo>
                  <a:lnTo>
                    <a:pt x="1826171" y="193847"/>
                  </a:lnTo>
                  <a:lnTo>
                    <a:pt x="1804113" y="212563"/>
                  </a:lnTo>
                  <a:lnTo>
                    <a:pt x="1754648" y="243980"/>
                  </a:lnTo>
                  <a:lnTo>
                    <a:pt x="1734595" y="260691"/>
                  </a:lnTo>
                  <a:lnTo>
                    <a:pt x="1683125" y="286091"/>
                  </a:lnTo>
                  <a:lnTo>
                    <a:pt x="1639677" y="288765"/>
                  </a:lnTo>
                  <a:lnTo>
                    <a:pt x="1605587" y="304807"/>
                  </a:lnTo>
                  <a:lnTo>
                    <a:pt x="1586202" y="330208"/>
                  </a:lnTo>
                  <a:lnTo>
                    <a:pt x="1548101" y="334887"/>
                  </a:lnTo>
                  <a:lnTo>
                    <a:pt x="1489947" y="366304"/>
                  </a:lnTo>
                  <a:lnTo>
                    <a:pt x="1427114" y="409752"/>
                  </a:lnTo>
                  <a:lnTo>
                    <a:pt x="1393692" y="440500"/>
                  </a:lnTo>
                  <a:lnTo>
                    <a:pt x="1360939" y="486622"/>
                  </a:lnTo>
                  <a:lnTo>
                    <a:pt x="1401045" y="493307"/>
                  </a:lnTo>
                  <a:lnTo>
                    <a:pt x="1391019" y="530071"/>
                  </a:lnTo>
                  <a:lnTo>
                    <a:pt x="1385671" y="560819"/>
                  </a:lnTo>
                  <a:lnTo>
                    <a:pt x="1434467" y="552798"/>
                  </a:lnTo>
                  <a:lnTo>
                    <a:pt x="1481258" y="570177"/>
                  </a:lnTo>
                  <a:lnTo>
                    <a:pt x="1503316" y="585551"/>
                  </a:lnTo>
                  <a:lnTo>
                    <a:pt x="1514680" y="604268"/>
                  </a:lnTo>
                  <a:lnTo>
                    <a:pt x="1547433" y="615631"/>
                  </a:lnTo>
                  <a:lnTo>
                    <a:pt x="1571497" y="632342"/>
                  </a:lnTo>
                  <a:lnTo>
                    <a:pt x="1622298" y="635016"/>
                  </a:lnTo>
                  <a:lnTo>
                    <a:pt x="1654383" y="639026"/>
                  </a:lnTo>
                  <a:lnTo>
                    <a:pt x="1630319" y="673785"/>
                  </a:lnTo>
                  <a:lnTo>
                    <a:pt x="1618956" y="714560"/>
                  </a:lnTo>
                  <a:lnTo>
                    <a:pt x="1619624" y="760682"/>
                  </a:lnTo>
                  <a:lnTo>
                    <a:pt x="1649035" y="800120"/>
                  </a:lnTo>
                  <a:lnTo>
                    <a:pt x="1680452" y="786751"/>
                  </a:lnTo>
                  <a:lnTo>
                    <a:pt x="1717884" y="743971"/>
                  </a:lnTo>
                  <a:lnTo>
                    <a:pt x="1733258" y="679801"/>
                  </a:lnTo>
                  <a:lnTo>
                    <a:pt x="1721895" y="658411"/>
                  </a:lnTo>
                  <a:lnTo>
                    <a:pt x="1782055" y="639026"/>
                  </a:lnTo>
                  <a:lnTo>
                    <a:pt x="1832187" y="610952"/>
                  </a:lnTo>
                  <a:lnTo>
                    <a:pt x="1864272" y="582878"/>
                  </a:lnTo>
                  <a:lnTo>
                    <a:pt x="1875636" y="556140"/>
                  </a:lnTo>
                  <a:lnTo>
                    <a:pt x="1872962" y="522050"/>
                  </a:lnTo>
                  <a:lnTo>
                    <a:pt x="1851572" y="491970"/>
                  </a:lnTo>
                  <a:lnTo>
                    <a:pt x="1911063" y="450527"/>
                  </a:lnTo>
                  <a:lnTo>
                    <a:pt x="1917747" y="415100"/>
                  </a:lnTo>
                  <a:lnTo>
                    <a:pt x="1943816" y="354940"/>
                  </a:lnTo>
                  <a:lnTo>
                    <a:pt x="1969217" y="345582"/>
                  </a:lnTo>
                  <a:lnTo>
                    <a:pt x="2014002" y="356277"/>
                  </a:lnTo>
                  <a:lnTo>
                    <a:pt x="2042076" y="360288"/>
                  </a:lnTo>
                  <a:lnTo>
                    <a:pt x="2072156" y="349593"/>
                  </a:lnTo>
                  <a:lnTo>
                    <a:pt x="2092878" y="362962"/>
                  </a:lnTo>
                  <a:lnTo>
                    <a:pt x="2116942" y="385688"/>
                  </a:lnTo>
                  <a:lnTo>
                    <a:pt x="2118279" y="400394"/>
                  </a:lnTo>
                  <a:lnTo>
                    <a:pt x="2169748" y="403736"/>
                  </a:lnTo>
                  <a:lnTo>
                    <a:pt x="2152369" y="436490"/>
                  </a:lnTo>
                  <a:lnTo>
                    <a:pt x="2136995" y="485954"/>
                  </a:lnTo>
                  <a:lnTo>
                    <a:pt x="2162395" y="492638"/>
                  </a:lnTo>
                  <a:lnTo>
                    <a:pt x="2173091" y="516034"/>
                  </a:lnTo>
                  <a:lnTo>
                    <a:pt x="2227902" y="493975"/>
                  </a:lnTo>
                  <a:lnTo>
                    <a:pt x="2278035" y="449858"/>
                  </a:lnTo>
                  <a:lnTo>
                    <a:pt x="2306109" y="431811"/>
                  </a:lnTo>
                  <a:lnTo>
                    <a:pt x="2313462" y="467238"/>
                  </a:lnTo>
                  <a:lnTo>
                    <a:pt x="2330842" y="517371"/>
                  </a:lnTo>
                  <a:lnTo>
                    <a:pt x="2344210" y="565498"/>
                  </a:lnTo>
                  <a:lnTo>
                    <a:pt x="2321483" y="590899"/>
                  </a:lnTo>
                  <a:lnTo>
                    <a:pt x="2353569" y="613626"/>
                  </a:lnTo>
                  <a:lnTo>
                    <a:pt x="2372953" y="636353"/>
                  </a:lnTo>
                  <a:lnTo>
                    <a:pt x="2419075" y="647047"/>
                  </a:lnTo>
                  <a:lnTo>
                    <a:pt x="2435118" y="659748"/>
                  </a:lnTo>
                  <a:lnTo>
                    <a:pt x="2435118" y="694507"/>
                  </a:lnTo>
                  <a:lnTo>
                    <a:pt x="2457845" y="699854"/>
                  </a:lnTo>
                  <a:lnTo>
                    <a:pt x="2465197" y="715228"/>
                  </a:lnTo>
                  <a:lnTo>
                    <a:pt x="2451829" y="761350"/>
                  </a:lnTo>
                  <a:lnTo>
                    <a:pt x="2423086" y="776724"/>
                  </a:lnTo>
                  <a:lnTo>
                    <a:pt x="2395011" y="791430"/>
                  </a:lnTo>
                  <a:lnTo>
                    <a:pt x="2336189" y="806136"/>
                  </a:lnTo>
                  <a:lnTo>
                    <a:pt x="2283383" y="839557"/>
                  </a:lnTo>
                  <a:lnTo>
                    <a:pt x="2225897" y="846910"/>
                  </a:lnTo>
                  <a:lnTo>
                    <a:pt x="2158385" y="837552"/>
                  </a:lnTo>
                  <a:lnTo>
                    <a:pt x="2109589" y="837552"/>
                  </a:lnTo>
                  <a:lnTo>
                    <a:pt x="2074161" y="840226"/>
                  </a:lnTo>
                  <a:lnTo>
                    <a:pt x="2036061" y="870306"/>
                  </a:lnTo>
                  <a:lnTo>
                    <a:pt x="1986596" y="889022"/>
                  </a:lnTo>
                  <a:lnTo>
                    <a:pt x="1919084" y="943834"/>
                  </a:lnTo>
                  <a:lnTo>
                    <a:pt x="1866278" y="982603"/>
                  </a:lnTo>
                  <a:lnTo>
                    <a:pt x="1897694" y="975919"/>
                  </a:lnTo>
                  <a:lnTo>
                    <a:pt x="1970554" y="920438"/>
                  </a:lnTo>
                  <a:lnTo>
                    <a:pt x="2052772" y="885680"/>
                  </a:lnTo>
                  <a:lnTo>
                    <a:pt x="2103573" y="881669"/>
                  </a:lnTo>
                  <a:lnTo>
                    <a:pt x="2125631" y="902391"/>
                  </a:lnTo>
                  <a:lnTo>
                    <a:pt x="2084857" y="930465"/>
                  </a:lnTo>
                  <a:lnTo>
                    <a:pt x="2080846" y="975250"/>
                  </a:lnTo>
                  <a:lnTo>
                    <a:pt x="2081514" y="1007335"/>
                  </a:lnTo>
                  <a:lnTo>
                    <a:pt x="2118947" y="1028057"/>
                  </a:lnTo>
                  <a:lnTo>
                    <a:pt x="2176433" y="1022041"/>
                  </a:lnTo>
                  <a:lnTo>
                    <a:pt x="2224560" y="974582"/>
                  </a:lnTo>
                  <a:lnTo>
                    <a:pt x="2217876" y="1005330"/>
                  </a:lnTo>
                  <a:lnTo>
                    <a:pt x="2234586" y="1020704"/>
                  </a:lnTo>
                  <a:lnTo>
                    <a:pt x="2185122" y="1048110"/>
                  </a:lnTo>
                  <a:lnTo>
                    <a:pt x="2102236" y="1073511"/>
                  </a:lnTo>
                  <a:lnTo>
                    <a:pt x="2063467" y="1090222"/>
                  </a:lnTo>
                  <a:lnTo>
                    <a:pt x="2015339" y="1120970"/>
                  </a:lnTo>
                  <a:lnTo>
                    <a:pt x="1990607" y="1117628"/>
                  </a:lnTo>
                  <a:lnTo>
                    <a:pt x="2000633" y="1082200"/>
                  </a:lnTo>
                  <a:lnTo>
                    <a:pt x="2070151" y="1046773"/>
                  </a:lnTo>
                  <a:lnTo>
                    <a:pt x="2016008" y="1048110"/>
                  </a:lnTo>
                  <a:lnTo>
                    <a:pt x="1976570" y="105345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53">
              <a:extLst>
                <a:ext uri="{FF2B5EF4-FFF2-40B4-BE49-F238E27FC236}">
                  <a16:creationId xmlns:a16="http://schemas.microsoft.com/office/drawing/2014/main" id="{814560FA-10C6-3A5D-EF38-18F6C4225514}"/>
                </a:ext>
              </a:extLst>
            </p:cNvPr>
            <p:cNvSpPr/>
            <p:nvPr/>
          </p:nvSpPr>
          <p:spPr>
            <a:xfrm>
              <a:off x="2218913" y="825399"/>
              <a:ext cx="447853" cy="169114"/>
            </a:xfrm>
            <a:custGeom>
              <a:avLst/>
              <a:gdLst>
                <a:gd name="connsiteX0" fmla="*/ 207216 w 447853"/>
                <a:gd name="connsiteY0" fmla="*/ 6684 h 169114"/>
                <a:gd name="connsiteX1" fmla="*/ 175799 w 447853"/>
                <a:gd name="connsiteY1" fmla="*/ 22727 h 169114"/>
                <a:gd name="connsiteX2" fmla="*/ 245985 w 447853"/>
                <a:gd name="connsiteY2" fmla="*/ 12700 h 169114"/>
                <a:gd name="connsiteX3" fmla="*/ 263365 w 447853"/>
                <a:gd name="connsiteY3" fmla="*/ 30080 h 169114"/>
                <a:gd name="connsiteX4" fmla="*/ 312160 w 447853"/>
                <a:gd name="connsiteY4" fmla="*/ 12032 h 169114"/>
                <a:gd name="connsiteX5" fmla="*/ 324192 w 447853"/>
                <a:gd name="connsiteY5" fmla="*/ 23395 h 169114"/>
                <a:gd name="connsiteX6" fmla="*/ 309486 w 447853"/>
                <a:gd name="connsiteY6" fmla="*/ 57486 h 169114"/>
                <a:gd name="connsiteX7" fmla="*/ 338229 w 447853"/>
                <a:gd name="connsiteY7" fmla="*/ 43448 h 169114"/>
                <a:gd name="connsiteX8" fmla="*/ 356946 w 447853"/>
                <a:gd name="connsiteY8" fmla="*/ 8021 h 169114"/>
                <a:gd name="connsiteX9" fmla="*/ 385689 w 447853"/>
                <a:gd name="connsiteY9" fmla="*/ 2674 h 169114"/>
                <a:gd name="connsiteX10" fmla="*/ 405742 w 447853"/>
                <a:gd name="connsiteY10" fmla="*/ 8021 h 169114"/>
                <a:gd name="connsiteX11" fmla="*/ 420447 w 447853"/>
                <a:gd name="connsiteY11" fmla="*/ 22058 h 169114"/>
                <a:gd name="connsiteX12" fmla="*/ 402399 w 447853"/>
                <a:gd name="connsiteY12" fmla="*/ 56149 h 169114"/>
                <a:gd name="connsiteX13" fmla="*/ 386357 w 447853"/>
                <a:gd name="connsiteY13" fmla="*/ 80881 h 169114"/>
                <a:gd name="connsiteX14" fmla="*/ 414431 w 447853"/>
                <a:gd name="connsiteY14" fmla="*/ 98260 h 169114"/>
                <a:gd name="connsiteX15" fmla="*/ 447853 w 447853"/>
                <a:gd name="connsiteY15" fmla="*/ 115640 h 169114"/>
                <a:gd name="connsiteX16" fmla="*/ 430474 w 447853"/>
                <a:gd name="connsiteY16" fmla="*/ 131014 h 169114"/>
                <a:gd name="connsiteX17" fmla="*/ 383015 w 447853"/>
                <a:gd name="connsiteY17" fmla="*/ 134356 h 169114"/>
                <a:gd name="connsiteX18" fmla="*/ 388362 w 447853"/>
                <a:gd name="connsiteY18" fmla="*/ 147725 h 169114"/>
                <a:gd name="connsiteX19" fmla="*/ 366972 w 447853"/>
                <a:gd name="connsiteY19" fmla="*/ 161093 h 169114"/>
                <a:gd name="connsiteX20" fmla="*/ 322187 w 447853"/>
                <a:gd name="connsiteY20" fmla="*/ 155746 h 169114"/>
                <a:gd name="connsiteX21" fmla="*/ 284086 w 447853"/>
                <a:gd name="connsiteY21" fmla="*/ 145719 h 169114"/>
                <a:gd name="connsiteX22" fmla="*/ 249996 w 447853"/>
                <a:gd name="connsiteY22" fmla="*/ 147725 h 169114"/>
                <a:gd name="connsiteX23" fmla="*/ 186494 w 447853"/>
                <a:gd name="connsiteY23" fmla="*/ 160425 h 169114"/>
                <a:gd name="connsiteX24" fmla="*/ 110960 w 447853"/>
                <a:gd name="connsiteY24" fmla="*/ 165772 h 169114"/>
                <a:gd name="connsiteX25" fmla="*/ 58154 w 447853"/>
                <a:gd name="connsiteY25" fmla="*/ 169115 h 169114"/>
                <a:gd name="connsiteX26" fmla="*/ 60159 w 447853"/>
                <a:gd name="connsiteY26" fmla="*/ 151735 h 169114"/>
                <a:gd name="connsiteX27" fmla="*/ 32754 w 447853"/>
                <a:gd name="connsiteY27" fmla="*/ 142377 h 169114"/>
                <a:gd name="connsiteX28" fmla="*/ 4011 w 447853"/>
                <a:gd name="connsiteY28" fmla="*/ 146388 h 169114"/>
                <a:gd name="connsiteX29" fmla="*/ 0 w 447853"/>
                <a:gd name="connsiteY29" fmla="*/ 117645 h 169114"/>
                <a:gd name="connsiteX30" fmla="*/ 22058 w 447853"/>
                <a:gd name="connsiteY30" fmla="*/ 113634 h 169114"/>
                <a:gd name="connsiteX31" fmla="*/ 70854 w 447853"/>
                <a:gd name="connsiteY31" fmla="*/ 107618 h 169114"/>
                <a:gd name="connsiteX32" fmla="*/ 107618 w 447853"/>
                <a:gd name="connsiteY32" fmla="*/ 109624 h 169114"/>
                <a:gd name="connsiteX33" fmla="*/ 149061 w 447853"/>
                <a:gd name="connsiteY33" fmla="*/ 102939 h 169114"/>
                <a:gd name="connsiteX34" fmla="*/ 105613 w 447853"/>
                <a:gd name="connsiteY34" fmla="*/ 94918 h 169114"/>
                <a:gd name="connsiteX35" fmla="*/ 44785 w 447853"/>
                <a:gd name="connsiteY35" fmla="*/ 97592 h 169114"/>
                <a:gd name="connsiteX36" fmla="*/ 6684 w 447853"/>
                <a:gd name="connsiteY36" fmla="*/ 96923 h 169114"/>
                <a:gd name="connsiteX37" fmla="*/ 6684 w 447853"/>
                <a:gd name="connsiteY37" fmla="*/ 84223 h 169114"/>
                <a:gd name="connsiteX38" fmla="*/ 84892 w 447853"/>
                <a:gd name="connsiteY38" fmla="*/ 69517 h 169114"/>
                <a:gd name="connsiteX39" fmla="*/ 42780 w 447853"/>
                <a:gd name="connsiteY39" fmla="*/ 70186 h 169114"/>
                <a:gd name="connsiteX40" fmla="*/ 6684 w 447853"/>
                <a:gd name="connsiteY40" fmla="*/ 60828 h 169114"/>
                <a:gd name="connsiteX41" fmla="*/ 58822 w 447853"/>
                <a:gd name="connsiteY41" fmla="*/ 34759 h 169114"/>
                <a:gd name="connsiteX42" fmla="*/ 93581 w 447853"/>
                <a:gd name="connsiteY42" fmla="*/ 20722 h 169114"/>
                <a:gd name="connsiteX43" fmla="*/ 188499 w 447853"/>
                <a:gd name="connsiteY43" fmla="*/ 0 h 169114"/>
                <a:gd name="connsiteX44" fmla="*/ 207216 w 447853"/>
                <a:gd name="connsiteY44" fmla="*/ 6684 h 169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7853" h="169114">
                  <a:moveTo>
                    <a:pt x="207216" y="6684"/>
                  </a:moveTo>
                  <a:lnTo>
                    <a:pt x="175799" y="22727"/>
                  </a:lnTo>
                  <a:lnTo>
                    <a:pt x="245985" y="12700"/>
                  </a:lnTo>
                  <a:lnTo>
                    <a:pt x="263365" y="30080"/>
                  </a:lnTo>
                  <a:lnTo>
                    <a:pt x="312160" y="12032"/>
                  </a:lnTo>
                  <a:lnTo>
                    <a:pt x="324192" y="23395"/>
                  </a:lnTo>
                  <a:lnTo>
                    <a:pt x="309486" y="57486"/>
                  </a:lnTo>
                  <a:lnTo>
                    <a:pt x="338229" y="43448"/>
                  </a:lnTo>
                  <a:lnTo>
                    <a:pt x="356946" y="8021"/>
                  </a:lnTo>
                  <a:lnTo>
                    <a:pt x="385689" y="2674"/>
                  </a:lnTo>
                  <a:lnTo>
                    <a:pt x="405742" y="8021"/>
                  </a:lnTo>
                  <a:lnTo>
                    <a:pt x="420447" y="22058"/>
                  </a:lnTo>
                  <a:lnTo>
                    <a:pt x="402399" y="56149"/>
                  </a:lnTo>
                  <a:lnTo>
                    <a:pt x="386357" y="80881"/>
                  </a:lnTo>
                  <a:lnTo>
                    <a:pt x="414431" y="98260"/>
                  </a:lnTo>
                  <a:lnTo>
                    <a:pt x="447853" y="115640"/>
                  </a:lnTo>
                  <a:lnTo>
                    <a:pt x="430474" y="131014"/>
                  </a:lnTo>
                  <a:lnTo>
                    <a:pt x="383015" y="134356"/>
                  </a:lnTo>
                  <a:lnTo>
                    <a:pt x="388362" y="147725"/>
                  </a:lnTo>
                  <a:lnTo>
                    <a:pt x="366972" y="161093"/>
                  </a:lnTo>
                  <a:lnTo>
                    <a:pt x="322187" y="155746"/>
                  </a:lnTo>
                  <a:lnTo>
                    <a:pt x="284086" y="145719"/>
                  </a:lnTo>
                  <a:lnTo>
                    <a:pt x="249996" y="147725"/>
                  </a:lnTo>
                  <a:lnTo>
                    <a:pt x="186494" y="160425"/>
                  </a:lnTo>
                  <a:lnTo>
                    <a:pt x="110960" y="165772"/>
                  </a:lnTo>
                  <a:lnTo>
                    <a:pt x="58154" y="169115"/>
                  </a:lnTo>
                  <a:lnTo>
                    <a:pt x="60159" y="151735"/>
                  </a:lnTo>
                  <a:lnTo>
                    <a:pt x="32754" y="142377"/>
                  </a:lnTo>
                  <a:lnTo>
                    <a:pt x="4011" y="146388"/>
                  </a:lnTo>
                  <a:lnTo>
                    <a:pt x="0" y="117645"/>
                  </a:lnTo>
                  <a:lnTo>
                    <a:pt x="22058" y="113634"/>
                  </a:lnTo>
                  <a:lnTo>
                    <a:pt x="70854" y="107618"/>
                  </a:lnTo>
                  <a:lnTo>
                    <a:pt x="107618" y="109624"/>
                  </a:lnTo>
                  <a:lnTo>
                    <a:pt x="149061" y="102939"/>
                  </a:lnTo>
                  <a:lnTo>
                    <a:pt x="105613" y="94918"/>
                  </a:lnTo>
                  <a:lnTo>
                    <a:pt x="44785" y="97592"/>
                  </a:lnTo>
                  <a:lnTo>
                    <a:pt x="6684" y="96923"/>
                  </a:lnTo>
                  <a:lnTo>
                    <a:pt x="6684" y="84223"/>
                  </a:lnTo>
                  <a:lnTo>
                    <a:pt x="84892" y="69517"/>
                  </a:lnTo>
                  <a:lnTo>
                    <a:pt x="42780" y="70186"/>
                  </a:lnTo>
                  <a:lnTo>
                    <a:pt x="6684" y="60828"/>
                  </a:lnTo>
                  <a:lnTo>
                    <a:pt x="58822" y="34759"/>
                  </a:lnTo>
                  <a:lnTo>
                    <a:pt x="93581" y="20722"/>
                  </a:lnTo>
                  <a:lnTo>
                    <a:pt x="188499" y="0"/>
                  </a:lnTo>
                  <a:lnTo>
                    <a:pt x="207216" y="6684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54">
              <a:extLst>
                <a:ext uri="{FF2B5EF4-FFF2-40B4-BE49-F238E27FC236}">
                  <a16:creationId xmlns:a16="http://schemas.microsoft.com/office/drawing/2014/main" id="{848CCF95-B154-E6A3-CFA2-31318754F065}"/>
                </a:ext>
              </a:extLst>
            </p:cNvPr>
            <p:cNvSpPr/>
            <p:nvPr/>
          </p:nvSpPr>
          <p:spPr>
            <a:xfrm>
              <a:off x="2627997" y="814036"/>
              <a:ext cx="62164" cy="30748"/>
            </a:xfrm>
            <a:custGeom>
              <a:avLst/>
              <a:gdLst>
                <a:gd name="connsiteX0" fmla="*/ 62165 w 62164"/>
                <a:gd name="connsiteY0" fmla="*/ 8021 h 30748"/>
                <a:gd name="connsiteX1" fmla="*/ 15374 w 62164"/>
                <a:gd name="connsiteY1" fmla="*/ 30748 h 30748"/>
                <a:gd name="connsiteX2" fmla="*/ 0 w 62164"/>
                <a:gd name="connsiteY2" fmla="*/ 6684 h 30748"/>
                <a:gd name="connsiteX3" fmla="*/ 14037 w 62164"/>
                <a:gd name="connsiteY3" fmla="*/ 1337 h 30748"/>
                <a:gd name="connsiteX4" fmla="*/ 50801 w 62164"/>
                <a:gd name="connsiteY4" fmla="*/ 0 h 30748"/>
                <a:gd name="connsiteX5" fmla="*/ 62165 w 62164"/>
                <a:gd name="connsiteY5" fmla="*/ 8021 h 3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164" h="30748">
                  <a:moveTo>
                    <a:pt x="62165" y="8021"/>
                  </a:moveTo>
                  <a:lnTo>
                    <a:pt x="15374" y="30748"/>
                  </a:lnTo>
                  <a:lnTo>
                    <a:pt x="0" y="6684"/>
                  </a:lnTo>
                  <a:lnTo>
                    <a:pt x="14037" y="1337"/>
                  </a:lnTo>
                  <a:lnTo>
                    <a:pt x="50801" y="0"/>
                  </a:lnTo>
                  <a:lnTo>
                    <a:pt x="62165" y="8021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55">
              <a:extLst>
                <a:ext uri="{FF2B5EF4-FFF2-40B4-BE49-F238E27FC236}">
                  <a16:creationId xmlns:a16="http://schemas.microsoft.com/office/drawing/2014/main" id="{3AECC5F8-3A5B-9666-D9B2-824064C9E38C}"/>
                </a:ext>
              </a:extLst>
            </p:cNvPr>
            <p:cNvSpPr/>
            <p:nvPr/>
          </p:nvSpPr>
          <p:spPr>
            <a:xfrm>
              <a:off x="3303787" y="810025"/>
              <a:ext cx="112297" cy="35427"/>
            </a:xfrm>
            <a:custGeom>
              <a:avLst/>
              <a:gdLst>
                <a:gd name="connsiteX0" fmla="*/ 112297 w 112297"/>
                <a:gd name="connsiteY0" fmla="*/ 22727 h 35427"/>
                <a:gd name="connsiteX1" fmla="*/ 107619 w 112297"/>
                <a:gd name="connsiteY1" fmla="*/ 32085 h 35427"/>
                <a:gd name="connsiteX2" fmla="*/ 80212 w 112297"/>
                <a:gd name="connsiteY2" fmla="*/ 31417 h 35427"/>
                <a:gd name="connsiteX3" fmla="*/ 52807 w 112297"/>
                <a:gd name="connsiteY3" fmla="*/ 30748 h 35427"/>
                <a:gd name="connsiteX4" fmla="*/ 20053 w 112297"/>
                <a:gd name="connsiteY4" fmla="*/ 35427 h 35427"/>
                <a:gd name="connsiteX5" fmla="*/ 14037 w 112297"/>
                <a:gd name="connsiteY5" fmla="*/ 32753 h 35427"/>
                <a:gd name="connsiteX6" fmla="*/ 0 w 112297"/>
                <a:gd name="connsiteY6" fmla="*/ 14706 h 35427"/>
                <a:gd name="connsiteX7" fmla="*/ 11364 w 112297"/>
                <a:gd name="connsiteY7" fmla="*/ 2674 h 35427"/>
                <a:gd name="connsiteX8" fmla="*/ 26069 w 112297"/>
                <a:gd name="connsiteY8" fmla="*/ 0 h 35427"/>
                <a:gd name="connsiteX9" fmla="*/ 82218 w 112297"/>
                <a:gd name="connsiteY9" fmla="*/ 4011 h 35427"/>
                <a:gd name="connsiteX10" fmla="*/ 112297 w 112297"/>
                <a:gd name="connsiteY10" fmla="*/ 22727 h 35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2297" h="35427">
                  <a:moveTo>
                    <a:pt x="112297" y="22727"/>
                  </a:moveTo>
                  <a:lnTo>
                    <a:pt x="107619" y="32085"/>
                  </a:lnTo>
                  <a:lnTo>
                    <a:pt x="80212" y="31417"/>
                  </a:lnTo>
                  <a:lnTo>
                    <a:pt x="52807" y="30748"/>
                  </a:lnTo>
                  <a:lnTo>
                    <a:pt x="20053" y="35427"/>
                  </a:lnTo>
                  <a:lnTo>
                    <a:pt x="14037" y="32753"/>
                  </a:lnTo>
                  <a:lnTo>
                    <a:pt x="0" y="14706"/>
                  </a:lnTo>
                  <a:lnTo>
                    <a:pt x="11364" y="2674"/>
                  </a:lnTo>
                  <a:lnTo>
                    <a:pt x="26069" y="0"/>
                  </a:lnTo>
                  <a:lnTo>
                    <a:pt x="82218" y="4011"/>
                  </a:lnTo>
                  <a:lnTo>
                    <a:pt x="112297" y="2272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56">
              <a:extLst>
                <a:ext uri="{FF2B5EF4-FFF2-40B4-BE49-F238E27FC236}">
                  <a16:creationId xmlns:a16="http://schemas.microsoft.com/office/drawing/2014/main" id="{3048CBA8-1811-A81B-5CEC-2681FFEEEDD9}"/>
                </a:ext>
              </a:extLst>
            </p:cNvPr>
            <p:cNvSpPr/>
            <p:nvPr/>
          </p:nvSpPr>
          <p:spPr>
            <a:xfrm>
              <a:off x="3000316" y="808688"/>
              <a:ext cx="670442" cy="434484"/>
            </a:xfrm>
            <a:custGeom>
              <a:avLst/>
              <a:gdLst>
                <a:gd name="connsiteX0" fmla="*/ 149730 w 670442"/>
                <a:gd name="connsiteY0" fmla="*/ 22058 h 434484"/>
                <a:gd name="connsiteX1" fmla="*/ 151735 w 670442"/>
                <a:gd name="connsiteY1" fmla="*/ 43448 h 434484"/>
                <a:gd name="connsiteX2" fmla="*/ 199863 w 670442"/>
                <a:gd name="connsiteY2" fmla="*/ 16042 h 434484"/>
                <a:gd name="connsiteX3" fmla="*/ 278070 w 670442"/>
                <a:gd name="connsiteY3" fmla="*/ 2005 h 434484"/>
                <a:gd name="connsiteX4" fmla="*/ 293444 w 670442"/>
                <a:gd name="connsiteY4" fmla="*/ 37432 h 434484"/>
                <a:gd name="connsiteX5" fmla="*/ 272054 w 670442"/>
                <a:gd name="connsiteY5" fmla="*/ 60159 h 434484"/>
                <a:gd name="connsiteX6" fmla="*/ 332213 w 670442"/>
                <a:gd name="connsiteY6" fmla="*/ 50133 h 434484"/>
                <a:gd name="connsiteX7" fmla="*/ 367641 w 670442"/>
                <a:gd name="connsiteY7" fmla="*/ 36096 h 434484"/>
                <a:gd name="connsiteX8" fmla="*/ 413094 w 670442"/>
                <a:gd name="connsiteY8" fmla="*/ 53475 h 434484"/>
                <a:gd name="connsiteX9" fmla="*/ 437827 w 670442"/>
                <a:gd name="connsiteY9" fmla="*/ 70186 h 434484"/>
                <a:gd name="connsiteX10" fmla="*/ 430473 w 670442"/>
                <a:gd name="connsiteY10" fmla="*/ 85560 h 434484"/>
                <a:gd name="connsiteX11" fmla="*/ 485285 w 670442"/>
                <a:gd name="connsiteY11" fmla="*/ 77539 h 434484"/>
                <a:gd name="connsiteX12" fmla="*/ 497986 w 670442"/>
                <a:gd name="connsiteY12" fmla="*/ 100266 h 434484"/>
                <a:gd name="connsiteX13" fmla="*/ 554134 w 670442"/>
                <a:gd name="connsiteY13" fmla="*/ 114303 h 434484"/>
                <a:gd name="connsiteX14" fmla="*/ 568840 w 670442"/>
                <a:gd name="connsiteY14" fmla="*/ 128340 h 434484"/>
                <a:gd name="connsiteX15" fmla="*/ 574856 w 670442"/>
                <a:gd name="connsiteY15" fmla="*/ 162430 h 434484"/>
                <a:gd name="connsiteX16" fmla="*/ 514028 w 670442"/>
                <a:gd name="connsiteY16" fmla="*/ 179141 h 434484"/>
                <a:gd name="connsiteX17" fmla="*/ 565498 w 670442"/>
                <a:gd name="connsiteY17" fmla="*/ 203205 h 434484"/>
                <a:gd name="connsiteX18" fmla="*/ 604936 w 670442"/>
                <a:gd name="connsiteY18" fmla="*/ 211226 h 434484"/>
                <a:gd name="connsiteX19" fmla="*/ 626994 w 670442"/>
                <a:gd name="connsiteY19" fmla="*/ 244648 h 434484"/>
                <a:gd name="connsiteX20" fmla="*/ 670443 w 670442"/>
                <a:gd name="connsiteY20" fmla="*/ 247322 h 434484"/>
                <a:gd name="connsiteX21" fmla="*/ 648384 w 670442"/>
                <a:gd name="connsiteY21" fmla="*/ 273391 h 434484"/>
                <a:gd name="connsiteX22" fmla="*/ 575525 w 670442"/>
                <a:gd name="connsiteY22" fmla="*/ 316839 h 434484"/>
                <a:gd name="connsiteX23" fmla="*/ 548787 w 670442"/>
                <a:gd name="connsiteY23" fmla="*/ 300797 h 434484"/>
                <a:gd name="connsiteX24" fmla="*/ 523386 w 670442"/>
                <a:gd name="connsiteY24" fmla="*/ 264701 h 434484"/>
                <a:gd name="connsiteX25" fmla="*/ 483948 w 670442"/>
                <a:gd name="connsiteY25" fmla="*/ 269380 h 434484"/>
                <a:gd name="connsiteX26" fmla="*/ 468575 w 670442"/>
                <a:gd name="connsiteY26" fmla="*/ 291439 h 434484"/>
                <a:gd name="connsiteX27" fmla="*/ 486622 w 670442"/>
                <a:gd name="connsiteY27" fmla="*/ 312829 h 434484"/>
                <a:gd name="connsiteX28" fmla="*/ 516702 w 670442"/>
                <a:gd name="connsiteY28" fmla="*/ 330208 h 434484"/>
                <a:gd name="connsiteX29" fmla="*/ 523386 w 670442"/>
                <a:gd name="connsiteY29" fmla="*/ 340235 h 434484"/>
                <a:gd name="connsiteX30" fmla="*/ 522718 w 670442"/>
                <a:gd name="connsiteY30" fmla="*/ 378336 h 434484"/>
                <a:gd name="connsiteX31" fmla="*/ 498654 w 670442"/>
                <a:gd name="connsiteY31" fmla="*/ 405742 h 434484"/>
                <a:gd name="connsiteX32" fmla="*/ 467238 w 670442"/>
                <a:gd name="connsiteY32" fmla="*/ 395047 h 434484"/>
                <a:gd name="connsiteX33" fmla="*/ 409752 w 670442"/>
                <a:gd name="connsiteY33" fmla="*/ 364967 h 434484"/>
                <a:gd name="connsiteX34" fmla="*/ 433816 w 670442"/>
                <a:gd name="connsiteY34" fmla="*/ 397720 h 434484"/>
                <a:gd name="connsiteX35" fmla="*/ 452532 w 670442"/>
                <a:gd name="connsiteY35" fmla="*/ 421116 h 434484"/>
                <a:gd name="connsiteX36" fmla="*/ 450527 w 670442"/>
                <a:gd name="connsiteY36" fmla="*/ 434484 h 434484"/>
                <a:gd name="connsiteX37" fmla="*/ 377667 w 670442"/>
                <a:gd name="connsiteY37" fmla="*/ 419110 h 434484"/>
                <a:gd name="connsiteX38" fmla="*/ 326866 w 670442"/>
                <a:gd name="connsiteY38" fmla="*/ 396383 h 434484"/>
                <a:gd name="connsiteX39" fmla="*/ 301465 w 670442"/>
                <a:gd name="connsiteY39" fmla="*/ 378336 h 434484"/>
                <a:gd name="connsiteX40" fmla="*/ 317508 w 670442"/>
                <a:gd name="connsiteY40" fmla="*/ 366972 h 434484"/>
                <a:gd name="connsiteX41" fmla="*/ 285422 w 670442"/>
                <a:gd name="connsiteY41" fmla="*/ 347587 h 434484"/>
                <a:gd name="connsiteX42" fmla="*/ 254006 w 670442"/>
                <a:gd name="connsiteY42" fmla="*/ 329540 h 434484"/>
                <a:gd name="connsiteX43" fmla="*/ 247990 w 670442"/>
                <a:gd name="connsiteY43" fmla="*/ 340235 h 434484"/>
                <a:gd name="connsiteX44" fmla="*/ 160425 w 670442"/>
                <a:gd name="connsiteY44" fmla="*/ 346251 h 434484"/>
                <a:gd name="connsiteX45" fmla="*/ 144382 w 670442"/>
                <a:gd name="connsiteY45" fmla="*/ 333550 h 434484"/>
                <a:gd name="connsiteX46" fmla="*/ 180478 w 670442"/>
                <a:gd name="connsiteY46" fmla="*/ 305476 h 434484"/>
                <a:gd name="connsiteX47" fmla="*/ 234621 w 670442"/>
                <a:gd name="connsiteY47" fmla="*/ 304808 h 434484"/>
                <a:gd name="connsiteX48" fmla="*/ 296786 w 670442"/>
                <a:gd name="connsiteY48" fmla="*/ 300128 h 434484"/>
                <a:gd name="connsiteX49" fmla="*/ 295449 w 670442"/>
                <a:gd name="connsiteY49" fmla="*/ 286760 h 434484"/>
                <a:gd name="connsiteX50" fmla="*/ 316171 w 670442"/>
                <a:gd name="connsiteY50" fmla="*/ 268043 h 434484"/>
                <a:gd name="connsiteX51" fmla="*/ 374993 w 670442"/>
                <a:gd name="connsiteY51" fmla="*/ 231948 h 434484"/>
                <a:gd name="connsiteX52" fmla="*/ 377667 w 670442"/>
                <a:gd name="connsiteY52" fmla="*/ 215237 h 434484"/>
                <a:gd name="connsiteX53" fmla="*/ 374325 w 670442"/>
                <a:gd name="connsiteY53" fmla="*/ 203205 h 434484"/>
                <a:gd name="connsiteX54" fmla="*/ 342908 w 670442"/>
                <a:gd name="connsiteY54" fmla="*/ 185157 h 434484"/>
                <a:gd name="connsiteX55" fmla="*/ 295449 w 670442"/>
                <a:gd name="connsiteY55" fmla="*/ 173125 h 434484"/>
                <a:gd name="connsiteX56" fmla="*/ 318844 w 670442"/>
                <a:gd name="connsiteY56" fmla="*/ 163767 h 434484"/>
                <a:gd name="connsiteX57" fmla="*/ 305476 w 670442"/>
                <a:gd name="connsiteY57" fmla="*/ 141040 h 434484"/>
                <a:gd name="connsiteX58" fmla="*/ 282749 w 670442"/>
                <a:gd name="connsiteY58" fmla="*/ 139035 h 434484"/>
                <a:gd name="connsiteX59" fmla="*/ 270049 w 670442"/>
                <a:gd name="connsiteY59" fmla="*/ 127003 h 434484"/>
                <a:gd name="connsiteX60" fmla="*/ 247990 w 670442"/>
                <a:gd name="connsiteY60" fmla="*/ 137698 h 434484"/>
                <a:gd name="connsiteX61" fmla="*/ 195183 w 670442"/>
                <a:gd name="connsiteY61" fmla="*/ 142377 h 434484"/>
                <a:gd name="connsiteX62" fmla="*/ 101602 w 670442"/>
                <a:gd name="connsiteY62" fmla="*/ 134356 h 434484"/>
                <a:gd name="connsiteX63" fmla="*/ 52138 w 670442"/>
                <a:gd name="connsiteY63" fmla="*/ 123661 h 434484"/>
                <a:gd name="connsiteX64" fmla="*/ 12700 w 670442"/>
                <a:gd name="connsiteY64" fmla="*/ 118313 h 434484"/>
                <a:gd name="connsiteX65" fmla="*/ 0 w 670442"/>
                <a:gd name="connsiteY65" fmla="*/ 105613 h 434484"/>
                <a:gd name="connsiteX66" fmla="*/ 42111 w 670442"/>
                <a:gd name="connsiteY66" fmla="*/ 89571 h 434484"/>
                <a:gd name="connsiteX67" fmla="*/ 4010 w 670442"/>
                <a:gd name="connsiteY67" fmla="*/ 89571 h 434484"/>
                <a:gd name="connsiteX68" fmla="*/ 26069 w 670442"/>
                <a:gd name="connsiteY68" fmla="*/ 54143 h 434484"/>
                <a:gd name="connsiteX69" fmla="*/ 73528 w 670442"/>
                <a:gd name="connsiteY69" fmla="*/ 23395 h 434484"/>
                <a:gd name="connsiteX70" fmla="*/ 113634 w 670442"/>
                <a:gd name="connsiteY70" fmla="*/ 9358 h 434484"/>
                <a:gd name="connsiteX71" fmla="*/ 188499 w 670442"/>
                <a:gd name="connsiteY71" fmla="*/ 0 h 434484"/>
                <a:gd name="connsiteX72" fmla="*/ 149730 w 670442"/>
                <a:gd name="connsiteY72" fmla="*/ 22058 h 434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670442" h="434484">
                  <a:moveTo>
                    <a:pt x="149730" y="22058"/>
                  </a:moveTo>
                  <a:lnTo>
                    <a:pt x="151735" y="43448"/>
                  </a:lnTo>
                  <a:lnTo>
                    <a:pt x="199863" y="16042"/>
                  </a:lnTo>
                  <a:lnTo>
                    <a:pt x="278070" y="2005"/>
                  </a:lnTo>
                  <a:lnTo>
                    <a:pt x="293444" y="37432"/>
                  </a:lnTo>
                  <a:lnTo>
                    <a:pt x="272054" y="60159"/>
                  </a:lnTo>
                  <a:lnTo>
                    <a:pt x="332213" y="50133"/>
                  </a:lnTo>
                  <a:lnTo>
                    <a:pt x="367641" y="36096"/>
                  </a:lnTo>
                  <a:lnTo>
                    <a:pt x="413094" y="53475"/>
                  </a:lnTo>
                  <a:lnTo>
                    <a:pt x="437827" y="70186"/>
                  </a:lnTo>
                  <a:lnTo>
                    <a:pt x="430473" y="85560"/>
                  </a:lnTo>
                  <a:lnTo>
                    <a:pt x="485285" y="77539"/>
                  </a:lnTo>
                  <a:lnTo>
                    <a:pt x="497986" y="100266"/>
                  </a:lnTo>
                  <a:lnTo>
                    <a:pt x="554134" y="114303"/>
                  </a:lnTo>
                  <a:lnTo>
                    <a:pt x="568840" y="128340"/>
                  </a:lnTo>
                  <a:lnTo>
                    <a:pt x="574856" y="162430"/>
                  </a:lnTo>
                  <a:lnTo>
                    <a:pt x="514028" y="179141"/>
                  </a:lnTo>
                  <a:lnTo>
                    <a:pt x="565498" y="203205"/>
                  </a:lnTo>
                  <a:lnTo>
                    <a:pt x="604936" y="211226"/>
                  </a:lnTo>
                  <a:lnTo>
                    <a:pt x="626994" y="244648"/>
                  </a:lnTo>
                  <a:lnTo>
                    <a:pt x="670443" y="247322"/>
                  </a:lnTo>
                  <a:lnTo>
                    <a:pt x="648384" y="273391"/>
                  </a:lnTo>
                  <a:lnTo>
                    <a:pt x="575525" y="316839"/>
                  </a:lnTo>
                  <a:lnTo>
                    <a:pt x="548787" y="300797"/>
                  </a:lnTo>
                  <a:lnTo>
                    <a:pt x="523386" y="264701"/>
                  </a:lnTo>
                  <a:lnTo>
                    <a:pt x="483948" y="269380"/>
                  </a:lnTo>
                  <a:lnTo>
                    <a:pt x="468575" y="291439"/>
                  </a:lnTo>
                  <a:lnTo>
                    <a:pt x="486622" y="312829"/>
                  </a:lnTo>
                  <a:lnTo>
                    <a:pt x="516702" y="330208"/>
                  </a:lnTo>
                  <a:lnTo>
                    <a:pt x="523386" y="340235"/>
                  </a:lnTo>
                  <a:lnTo>
                    <a:pt x="522718" y="378336"/>
                  </a:lnTo>
                  <a:lnTo>
                    <a:pt x="498654" y="405742"/>
                  </a:lnTo>
                  <a:lnTo>
                    <a:pt x="467238" y="395047"/>
                  </a:lnTo>
                  <a:lnTo>
                    <a:pt x="409752" y="364967"/>
                  </a:lnTo>
                  <a:lnTo>
                    <a:pt x="433816" y="397720"/>
                  </a:lnTo>
                  <a:lnTo>
                    <a:pt x="452532" y="421116"/>
                  </a:lnTo>
                  <a:lnTo>
                    <a:pt x="450527" y="434484"/>
                  </a:lnTo>
                  <a:lnTo>
                    <a:pt x="377667" y="419110"/>
                  </a:lnTo>
                  <a:lnTo>
                    <a:pt x="326866" y="396383"/>
                  </a:lnTo>
                  <a:lnTo>
                    <a:pt x="301465" y="378336"/>
                  </a:lnTo>
                  <a:lnTo>
                    <a:pt x="317508" y="366972"/>
                  </a:lnTo>
                  <a:lnTo>
                    <a:pt x="285422" y="347587"/>
                  </a:lnTo>
                  <a:lnTo>
                    <a:pt x="254006" y="329540"/>
                  </a:lnTo>
                  <a:lnTo>
                    <a:pt x="247990" y="340235"/>
                  </a:lnTo>
                  <a:lnTo>
                    <a:pt x="160425" y="346251"/>
                  </a:lnTo>
                  <a:lnTo>
                    <a:pt x="144382" y="333550"/>
                  </a:lnTo>
                  <a:lnTo>
                    <a:pt x="180478" y="305476"/>
                  </a:lnTo>
                  <a:lnTo>
                    <a:pt x="234621" y="304808"/>
                  </a:lnTo>
                  <a:lnTo>
                    <a:pt x="296786" y="300128"/>
                  </a:lnTo>
                  <a:lnTo>
                    <a:pt x="295449" y="286760"/>
                  </a:lnTo>
                  <a:lnTo>
                    <a:pt x="316171" y="268043"/>
                  </a:lnTo>
                  <a:lnTo>
                    <a:pt x="374993" y="231948"/>
                  </a:lnTo>
                  <a:lnTo>
                    <a:pt x="377667" y="215237"/>
                  </a:lnTo>
                  <a:lnTo>
                    <a:pt x="374325" y="203205"/>
                  </a:lnTo>
                  <a:lnTo>
                    <a:pt x="342908" y="185157"/>
                  </a:lnTo>
                  <a:lnTo>
                    <a:pt x="295449" y="173125"/>
                  </a:lnTo>
                  <a:lnTo>
                    <a:pt x="318844" y="163767"/>
                  </a:lnTo>
                  <a:lnTo>
                    <a:pt x="305476" y="141040"/>
                  </a:lnTo>
                  <a:lnTo>
                    <a:pt x="282749" y="139035"/>
                  </a:lnTo>
                  <a:lnTo>
                    <a:pt x="270049" y="127003"/>
                  </a:lnTo>
                  <a:lnTo>
                    <a:pt x="247990" y="137698"/>
                  </a:lnTo>
                  <a:lnTo>
                    <a:pt x="195183" y="142377"/>
                  </a:lnTo>
                  <a:lnTo>
                    <a:pt x="101602" y="134356"/>
                  </a:lnTo>
                  <a:lnTo>
                    <a:pt x="52138" y="123661"/>
                  </a:lnTo>
                  <a:lnTo>
                    <a:pt x="12700" y="118313"/>
                  </a:lnTo>
                  <a:lnTo>
                    <a:pt x="0" y="105613"/>
                  </a:lnTo>
                  <a:lnTo>
                    <a:pt x="42111" y="89571"/>
                  </a:lnTo>
                  <a:lnTo>
                    <a:pt x="4010" y="89571"/>
                  </a:lnTo>
                  <a:lnTo>
                    <a:pt x="26069" y="54143"/>
                  </a:lnTo>
                  <a:lnTo>
                    <a:pt x="73528" y="23395"/>
                  </a:lnTo>
                  <a:lnTo>
                    <a:pt x="113634" y="9358"/>
                  </a:lnTo>
                  <a:lnTo>
                    <a:pt x="188499" y="0"/>
                  </a:lnTo>
                  <a:lnTo>
                    <a:pt x="149730" y="2205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57">
              <a:extLst>
                <a:ext uri="{FF2B5EF4-FFF2-40B4-BE49-F238E27FC236}">
                  <a16:creationId xmlns:a16="http://schemas.microsoft.com/office/drawing/2014/main" id="{0BABAC1C-D9F3-D9D4-B8E0-04ABAC68A0C7}"/>
                </a:ext>
              </a:extLst>
            </p:cNvPr>
            <p:cNvSpPr/>
            <p:nvPr/>
          </p:nvSpPr>
          <p:spPr>
            <a:xfrm>
              <a:off x="2710214" y="807351"/>
              <a:ext cx="177804" cy="88902"/>
            </a:xfrm>
            <a:custGeom>
              <a:avLst/>
              <a:gdLst>
                <a:gd name="connsiteX0" fmla="*/ 102940 w 177804"/>
                <a:gd name="connsiteY0" fmla="*/ 0 h 88902"/>
                <a:gd name="connsiteX1" fmla="*/ 127003 w 177804"/>
                <a:gd name="connsiteY1" fmla="*/ 7353 h 88902"/>
                <a:gd name="connsiteX2" fmla="*/ 177804 w 177804"/>
                <a:gd name="connsiteY2" fmla="*/ 2674 h 88902"/>
                <a:gd name="connsiteX3" fmla="*/ 174462 w 177804"/>
                <a:gd name="connsiteY3" fmla="*/ 12700 h 88902"/>
                <a:gd name="connsiteX4" fmla="*/ 133687 w 177804"/>
                <a:gd name="connsiteY4" fmla="*/ 29411 h 88902"/>
                <a:gd name="connsiteX5" fmla="*/ 159088 w 177804"/>
                <a:gd name="connsiteY5" fmla="*/ 44117 h 88902"/>
                <a:gd name="connsiteX6" fmla="*/ 124329 w 177804"/>
                <a:gd name="connsiteY6" fmla="*/ 75533 h 88902"/>
                <a:gd name="connsiteX7" fmla="*/ 68181 w 177804"/>
                <a:gd name="connsiteY7" fmla="*/ 88902 h 88902"/>
                <a:gd name="connsiteX8" fmla="*/ 45454 w 177804"/>
                <a:gd name="connsiteY8" fmla="*/ 86228 h 88902"/>
                <a:gd name="connsiteX9" fmla="*/ 39438 w 177804"/>
                <a:gd name="connsiteY9" fmla="*/ 72860 h 88902"/>
                <a:gd name="connsiteX10" fmla="*/ 0 w 177804"/>
                <a:gd name="connsiteY10" fmla="*/ 46122 h 88902"/>
                <a:gd name="connsiteX11" fmla="*/ 11364 w 177804"/>
                <a:gd name="connsiteY11" fmla="*/ 34759 h 88902"/>
                <a:gd name="connsiteX12" fmla="*/ 60828 w 177804"/>
                <a:gd name="connsiteY12" fmla="*/ 38769 h 88902"/>
                <a:gd name="connsiteX13" fmla="*/ 54812 w 177804"/>
                <a:gd name="connsiteY13" fmla="*/ 16711 h 88902"/>
                <a:gd name="connsiteX14" fmla="*/ 102940 w 177804"/>
                <a:gd name="connsiteY14" fmla="*/ 0 h 8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7804" h="88902">
                  <a:moveTo>
                    <a:pt x="102940" y="0"/>
                  </a:moveTo>
                  <a:lnTo>
                    <a:pt x="127003" y="7353"/>
                  </a:lnTo>
                  <a:lnTo>
                    <a:pt x="177804" y="2674"/>
                  </a:lnTo>
                  <a:lnTo>
                    <a:pt x="174462" y="12700"/>
                  </a:lnTo>
                  <a:lnTo>
                    <a:pt x="133687" y="29411"/>
                  </a:lnTo>
                  <a:lnTo>
                    <a:pt x="159088" y="44117"/>
                  </a:lnTo>
                  <a:lnTo>
                    <a:pt x="124329" y="75533"/>
                  </a:lnTo>
                  <a:lnTo>
                    <a:pt x="68181" y="88902"/>
                  </a:lnTo>
                  <a:lnTo>
                    <a:pt x="45454" y="86228"/>
                  </a:lnTo>
                  <a:lnTo>
                    <a:pt x="39438" y="72860"/>
                  </a:lnTo>
                  <a:lnTo>
                    <a:pt x="0" y="46122"/>
                  </a:lnTo>
                  <a:lnTo>
                    <a:pt x="11364" y="34759"/>
                  </a:lnTo>
                  <a:lnTo>
                    <a:pt x="60828" y="38769"/>
                  </a:lnTo>
                  <a:lnTo>
                    <a:pt x="54812" y="16711"/>
                  </a:lnTo>
                  <a:lnTo>
                    <a:pt x="102940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58">
              <a:extLst>
                <a:ext uri="{FF2B5EF4-FFF2-40B4-BE49-F238E27FC236}">
                  <a16:creationId xmlns:a16="http://schemas.microsoft.com/office/drawing/2014/main" id="{BD2BF072-770F-5848-4BFF-E4CC47D8253D}"/>
                </a:ext>
              </a:extLst>
            </p:cNvPr>
            <p:cNvSpPr/>
            <p:nvPr/>
          </p:nvSpPr>
          <p:spPr>
            <a:xfrm>
              <a:off x="2882671" y="797325"/>
              <a:ext cx="186494" cy="72859"/>
            </a:xfrm>
            <a:custGeom>
              <a:avLst/>
              <a:gdLst>
                <a:gd name="connsiteX0" fmla="*/ 81549 w 186494"/>
                <a:gd name="connsiteY0" fmla="*/ 46791 h 72859"/>
                <a:gd name="connsiteX1" fmla="*/ 29411 w 186494"/>
                <a:gd name="connsiteY1" fmla="*/ 72860 h 72859"/>
                <a:gd name="connsiteX2" fmla="*/ 0 w 186494"/>
                <a:gd name="connsiteY2" fmla="*/ 71523 h 72859"/>
                <a:gd name="connsiteX3" fmla="*/ 12032 w 186494"/>
                <a:gd name="connsiteY3" fmla="*/ 40775 h 72859"/>
                <a:gd name="connsiteX4" fmla="*/ 29411 w 186494"/>
                <a:gd name="connsiteY4" fmla="*/ 24064 h 72859"/>
                <a:gd name="connsiteX5" fmla="*/ 57486 w 186494"/>
                <a:gd name="connsiteY5" fmla="*/ 9358 h 72859"/>
                <a:gd name="connsiteX6" fmla="*/ 92244 w 186494"/>
                <a:gd name="connsiteY6" fmla="*/ 0 h 72859"/>
                <a:gd name="connsiteX7" fmla="*/ 145051 w 186494"/>
                <a:gd name="connsiteY7" fmla="*/ 1337 h 72859"/>
                <a:gd name="connsiteX8" fmla="*/ 186494 w 186494"/>
                <a:gd name="connsiteY8" fmla="*/ 9358 h 72859"/>
                <a:gd name="connsiteX9" fmla="*/ 118982 w 186494"/>
                <a:gd name="connsiteY9" fmla="*/ 40106 h 72859"/>
                <a:gd name="connsiteX10" fmla="*/ 81549 w 186494"/>
                <a:gd name="connsiteY10" fmla="*/ 46791 h 7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494" h="72859">
                  <a:moveTo>
                    <a:pt x="81549" y="46791"/>
                  </a:moveTo>
                  <a:lnTo>
                    <a:pt x="29411" y="72860"/>
                  </a:lnTo>
                  <a:lnTo>
                    <a:pt x="0" y="71523"/>
                  </a:lnTo>
                  <a:lnTo>
                    <a:pt x="12032" y="40775"/>
                  </a:lnTo>
                  <a:lnTo>
                    <a:pt x="29411" y="24064"/>
                  </a:lnTo>
                  <a:lnTo>
                    <a:pt x="57486" y="9358"/>
                  </a:lnTo>
                  <a:lnTo>
                    <a:pt x="92244" y="0"/>
                  </a:lnTo>
                  <a:lnTo>
                    <a:pt x="145051" y="1337"/>
                  </a:lnTo>
                  <a:lnTo>
                    <a:pt x="186494" y="9358"/>
                  </a:lnTo>
                  <a:lnTo>
                    <a:pt x="118982" y="40106"/>
                  </a:lnTo>
                  <a:lnTo>
                    <a:pt x="81549" y="46791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9">
              <a:extLst>
                <a:ext uri="{FF2B5EF4-FFF2-40B4-BE49-F238E27FC236}">
                  <a16:creationId xmlns:a16="http://schemas.microsoft.com/office/drawing/2014/main" id="{47BFB67D-DB58-FBED-E247-C896826EEEB9}"/>
                </a:ext>
              </a:extLst>
            </p:cNvPr>
            <p:cNvSpPr/>
            <p:nvPr/>
          </p:nvSpPr>
          <p:spPr>
            <a:xfrm>
              <a:off x="2063835" y="786630"/>
              <a:ext cx="341571" cy="122992"/>
            </a:xfrm>
            <a:custGeom>
              <a:avLst/>
              <a:gdLst>
                <a:gd name="connsiteX0" fmla="*/ 126335 w 341571"/>
                <a:gd name="connsiteY0" fmla="*/ 105613 h 122992"/>
                <a:gd name="connsiteX1" fmla="*/ 36096 w 341571"/>
                <a:gd name="connsiteY1" fmla="*/ 122992 h 122992"/>
                <a:gd name="connsiteX2" fmla="*/ 40106 w 341571"/>
                <a:gd name="connsiteY2" fmla="*/ 107618 h 122992"/>
                <a:gd name="connsiteX3" fmla="*/ 0 w 341571"/>
                <a:gd name="connsiteY3" fmla="*/ 88902 h 122992"/>
                <a:gd name="connsiteX4" fmla="*/ 29411 w 341571"/>
                <a:gd name="connsiteY4" fmla="*/ 74197 h 122992"/>
                <a:gd name="connsiteX5" fmla="*/ 79544 w 341571"/>
                <a:gd name="connsiteY5" fmla="*/ 48796 h 122992"/>
                <a:gd name="connsiteX6" fmla="*/ 130345 w 341571"/>
                <a:gd name="connsiteY6" fmla="*/ 26069 h 122992"/>
                <a:gd name="connsiteX7" fmla="*/ 133019 w 341571"/>
                <a:gd name="connsiteY7" fmla="*/ 5347 h 122992"/>
                <a:gd name="connsiteX8" fmla="*/ 226600 w 341571"/>
                <a:gd name="connsiteY8" fmla="*/ 0 h 122992"/>
                <a:gd name="connsiteX9" fmla="*/ 254675 w 341571"/>
                <a:gd name="connsiteY9" fmla="*/ 7353 h 122992"/>
                <a:gd name="connsiteX10" fmla="*/ 318176 w 341571"/>
                <a:gd name="connsiteY10" fmla="*/ 9358 h 122992"/>
                <a:gd name="connsiteX11" fmla="*/ 330877 w 341571"/>
                <a:gd name="connsiteY11" fmla="*/ 18716 h 122992"/>
                <a:gd name="connsiteX12" fmla="*/ 341572 w 341571"/>
                <a:gd name="connsiteY12" fmla="*/ 33422 h 122992"/>
                <a:gd name="connsiteX13" fmla="*/ 298123 w 341571"/>
                <a:gd name="connsiteY13" fmla="*/ 42112 h 122992"/>
                <a:gd name="connsiteX14" fmla="*/ 205210 w 341571"/>
                <a:gd name="connsiteY14" fmla="*/ 66175 h 122992"/>
                <a:gd name="connsiteX15" fmla="*/ 143714 w 341571"/>
                <a:gd name="connsiteY15" fmla="*/ 90907 h 122992"/>
                <a:gd name="connsiteX16" fmla="*/ 126335 w 341571"/>
                <a:gd name="connsiteY16" fmla="*/ 105613 h 122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1571" h="122992">
                  <a:moveTo>
                    <a:pt x="126335" y="105613"/>
                  </a:moveTo>
                  <a:lnTo>
                    <a:pt x="36096" y="122992"/>
                  </a:lnTo>
                  <a:lnTo>
                    <a:pt x="40106" y="107618"/>
                  </a:lnTo>
                  <a:lnTo>
                    <a:pt x="0" y="88902"/>
                  </a:lnTo>
                  <a:lnTo>
                    <a:pt x="29411" y="74197"/>
                  </a:lnTo>
                  <a:lnTo>
                    <a:pt x="79544" y="48796"/>
                  </a:lnTo>
                  <a:lnTo>
                    <a:pt x="130345" y="26069"/>
                  </a:lnTo>
                  <a:lnTo>
                    <a:pt x="133019" y="5347"/>
                  </a:lnTo>
                  <a:lnTo>
                    <a:pt x="226600" y="0"/>
                  </a:lnTo>
                  <a:lnTo>
                    <a:pt x="254675" y="7353"/>
                  </a:lnTo>
                  <a:lnTo>
                    <a:pt x="318176" y="9358"/>
                  </a:lnTo>
                  <a:lnTo>
                    <a:pt x="330877" y="18716"/>
                  </a:lnTo>
                  <a:lnTo>
                    <a:pt x="341572" y="33422"/>
                  </a:lnTo>
                  <a:lnTo>
                    <a:pt x="298123" y="42112"/>
                  </a:lnTo>
                  <a:lnTo>
                    <a:pt x="205210" y="66175"/>
                  </a:lnTo>
                  <a:lnTo>
                    <a:pt x="143714" y="90907"/>
                  </a:lnTo>
                  <a:lnTo>
                    <a:pt x="126335" y="105613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60">
              <a:extLst>
                <a:ext uri="{FF2B5EF4-FFF2-40B4-BE49-F238E27FC236}">
                  <a16:creationId xmlns:a16="http://schemas.microsoft.com/office/drawing/2014/main" id="{A55B07C0-A4CE-8F3F-172C-0C4CFDB86CB6}"/>
                </a:ext>
              </a:extLst>
            </p:cNvPr>
            <p:cNvSpPr/>
            <p:nvPr/>
          </p:nvSpPr>
          <p:spPr>
            <a:xfrm>
              <a:off x="2943499" y="746524"/>
              <a:ext cx="85559" cy="35427"/>
            </a:xfrm>
            <a:custGeom>
              <a:avLst/>
              <a:gdLst>
                <a:gd name="connsiteX0" fmla="*/ 83555 w 85559"/>
                <a:gd name="connsiteY0" fmla="*/ 22727 h 35427"/>
                <a:gd name="connsiteX1" fmla="*/ 56149 w 85559"/>
                <a:gd name="connsiteY1" fmla="*/ 35427 h 35427"/>
                <a:gd name="connsiteX2" fmla="*/ 21390 w 85559"/>
                <a:gd name="connsiteY2" fmla="*/ 32753 h 35427"/>
                <a:gd name="connsiteX3" fmla="*/ 0 w 85559"/>
                <a:gd name="connsiteY3" fmla="*/ 24064 h 35427"/>
                <a:gd name="connsiteX4" fmla="*/ 30080 w 85559"/>
                <a:gd name="connsiteY4" fmla="*/ 9358 h 35427"/>
                <a:gd name="connsiteX5" fmla="*/ 76202 w 85559"/>
                <a:gd name="connsiteY5" fmla="*/ 0 h 35427"/>
                <a:gd name="connsiteX6" fmla="*/ 85560 w 85559"/>
                <a:gd name="connsiteY6" fmla="*/ 12032 h 35427"/>
                <a:gd name="connsiteX7" fmla="*/ 83555 w 85559"/>
                <a:gd name="connsiteY7" fmla="*/ 22727 h 35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559" h="35427">
                  <a:moveTo>
                    <a:pt x="83555" y="22727"/>
                  </a:moveTo>
                  <a:lnTo>
                    <a:pt x="56149" y="35427"/>
                  </a:lnTo>
                  <a:lnTo>
                    <a:pt x="21390" y="32753"/>
                  </a:lnTo>
                  <a:lnTo>
                    <a:pt x="0" y="24064"/>
                  </a:lnTo>
                  <a:lnTo>
                    <a:pt x="30080" y="9358"/>
                  </a:lnTo>
                  <a:lnTo>
                    <a:pt x="76202" y="0"/>
                  </a:lnTo>
                  <a:lnTo>
                    <a:pt x="85560" y="12032"/>
                  </a:lnTo>
                  <a:lnTo>
                    <a:pt x="83555" y="2272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61">
              <a:extLst>
                <a:ext uri="{FF2B5EF4-FFF2-40B4-BE49-F238E27FC236}">
                  <a16:creationId xmlns:a16="http://schemas.microsoft.com/office/drawing/2014/main" id="{BCCDC129-8C0D-EC1E-5233-D432F0B3C730}"/>
                </a:ext>
              </a:extLst>
            </p:cNvPr>
            <p:cNvSpPr/>
            <p:nvPr/>
          </p:nvSpPr>
          <p:spPr>
            <a:xfrm>
              <a:off x="2823180" y="711096"/>
              <a:ext cx="146387" cy="60827"/>
            </a:xfrm>
            <a:custGeom>
              <a:avLst/>
              <a:gdLst>
                <a:gd name="connsiteX0" fmla="*/ 145051 w 146387"/>
                <a:gd name="connsiteY0" fmla="*/ 0 h 60827"/>
                <a:gd name="connsiteX1" fmla="*/ 146388 w 146387"/>
                <a:gd name="connsiteY1" fmla="*/ 15374 h 60827"/>
                <a:gd name="connsiteX2" fmla="*/ 127671 w 146387"/>
                <a:gd name="connsiteY2" fmla="*/ 32085 h 60827"/>
                <a:gd name="connsiteX3" fmla="*/ 88902 w 146387"/>
                <a:gd name="connsiteY3" fmla="*/ 57486 h 60827"/>
                <a:gd name="connsiteX4" fmla="*/ 42780 w 146387"/>
                <a:gd name="connsiteY4" fmla="*/ 60828 h 60827"/>
                <a:gd name="connsiteX5" fmla="*/ 21390 w 146387"/>
                <a:gd name="connsiteY5" fmla="*/ 55480 h 60827"/>
                <a:gd name="connsiteX6" fmla="*/ 44117 w 146387"/>
                <a:gd name="connsiteY6" fmla="*/ 36096 h 60827"/>
                <a:gd name="connsiteX7" fmla="*/ 0 w 146387"/>
                <a:gd name="connsiteY7" fmla="*/ 38101 h 60827"/>
                <a:gd name="connsiteX8" fmla="*/ 28743 w 146387"/>
                <a:gd name="connsiteY8" fmla="*/ 12700 h 60827"/>
                <a:gd name="connsiteX9" fmla="*/ 54143 w 146387"/>
                <a:gd name="connsiteY9" fmla="*/ 14037 h 60827"/>
                <a:gd name="connsiteX10" fmla="*/ 105613 w 146387"/>
                <a:gd name="connsiteY10" fmla="*/ 2674 h 60827"/>
                <a:gd name="connsiteX11" fmla="*/ 138366 w 146387"/>
                <a:gd name="connsiteY11" fmla="*/ 4679 h 60827"/>
                <a:gd name="connsiteX12" fmla="*/ 145051 w 146387"/>
                <a:gd name="connsiteY12" fmla="*/ 0 h 6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387" h="60827">
                  <a:moveTo>
                    <a:pt x="145051" y="0"/>
                  </a:moveTo>
                  <a:lnTo>
                    <a:pt x="146388" y="15374"/>
                  </a:lnTo>
                  <a:lnTo>
                    <a:pt x="127671" y="32085"/>
                  </a:lnTo>
                  <a:lnTo>
                    <a:pt x="88902" y="57486"/>
                  </a:lnTo>
                  <a:lnTo>
                    <a:pt x="42780" y="60828"/>
                  </a:lnTo>
                  <a:lnTo>
                    <a:pt x="21390" y="55480"/>
                  </a:lnTo>
                  <a:lnTo>
                    <a:pt x="44117" y="36096"/>
                  </a:lnTo>
                  <a:lnTo>
                    <a:pt x="0" y="38101"/>
                  </a:lnTo>
                  <a:lnTo>
                    <a:pt x="28743" y="12700"/>
                  </a:lnTo>
                  <a:lnTo>
                    <a:pt x="54143" y="14037"/>
                  </a:lnTo>
                  <a:lnTo>
                    <a:pt x="105613" y="2674"/>
                  </a:lnTo>
                  <a:lnTo>
                    <a:pt x="138366" y="4679"/>
                  </a:lnTo>
                  <a:lnTo>
                    <a:pt x="145051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62">
              <a:extLst>
                <a:ext uri="{FF2B5EF4-FFF2-40B4-BE49-F238E27FC236}">
                  <a16:creationId xmlns:a16="http://schemas.microsoft.com/office/drawing/2014/main" id="{E8745EAB-FE5D-C3CE-CAA6-4122A36E1BD5}"/>
                </a:ext>
              </a:extLst>
            </p:cNvPr>
            <p:cNvSpPr/>
            <p:nvPr/>
          </p:nvSpPr>
          <p:spPr>
            <a:xfrm>
              <a:off x="2422786" y="709091"/>
              <a:ext cx="330876" cy="79544"/>
            </a:xfrm>
            <a:custGeom>
              <a:avLst/>
              <a:gdLst>
                <a:gd name="connsiteX0" fmla="*/ 282081 w 330876"/>
                <a:gd name="connsiteY0" fmla="*/ 19385 h 79544"/>
                <a:gd name="connsiteX1" fmla="*/ 277402 w 330876"/>
                <a:gd name="connsiteY1" fmla="*/ 30748 h 79544"/>
                <a:gd name="connsiteX2" fmla="*/ 306813 w 330876"/>
                <a:gd name="connsiteY2" fmla="*/ 25401 h 79544"/>
                <a:gd name="connsiteX3" fmla="*/ 330877 w 330876"/>
                <a:gd name="connsiteY3" fmla="*/ 26737 h 79544"/>
                <a:gd name="connsiteX4" fmla="*/ 315503 w 330876"/>
                <a:gd name="connsiteY4" fmla="*/ 43448 h 79544"/>
                <a:gd name="connsiteX5" fmla="*/ 281412 w 330876"/>
                <a:gd name="connsiteY5" fmla="*/ 58822 h 79544"/>
                <a:gd name="connsiteX6" fmla="*/ 188499 w 330876"/>
                <a:gd name="connsiteY6" fmla="*/ 64170 h 79544"/>
                <a:gd name="connsiteX7" fmla="*/ 106282 w 330876"/>
                <a:gd name="connsiteY7" fmla="*/ 78876 h 79544"/>
                <a:gd name="connsiteX8" fmla="*/ 66175 w 330876"/>
                <a:gd name="connsiteY8" fmla="*/ 79544 h 79544"/>
                <a:gd name="connsiteX9" fmla="*/ 76202 w 330876"/>
                <a:gd name="connsiteY9" fmla="*/ 68849 h 79544"/>
                <a:gd name="connsiteX10" fmla="*/ 147725 w 330876"/>
                <a:gd name="connsiteY10" fmla="*/ 53475 h 79544"/>
                <a:gd name="connsiteX11" fmla="*/ 28074 w 330876"/>
                <a:gd name="connsiteY11" fmla="*/ 57486 h 79544"/>
                <a:gd name="connsiteX12" fmla="*/ 0 w 330876"/>
                <a:gd name="connsiteY12" fmla="*/ 51470 h 79544"/>
                <a:gd name="connsiteX13" fmla="*/ 78207 w 330876"/>
                <a:gd name="connsiteY13" fmla="*/ 19385 h 79544"/>
                <a:gd name="connsiteX14" fmla="*/ 114303 w 330876"/>
                <a:gd name="connsiteY14" fmla="*/ 10027 h 79544"/>
                <a:gd name="connsiteX15" fmla="*/ 169783 w 330876"/>
                <a:gd name="connsiteY15" fmla="*/ 21390 h 79544"/>
                <a:gd name="connsiteX16" fmla="*/ 189168 w 330876"/>
                <a:gd name="connsiteY16" fmla="*/ 40775 h 79544"/>
                <a:gd name="connsiteX17" fmla="*/ 229943 w 330876"/>
                <a:gd name="connsiteY17" fmla="*/ 43448 h 79544"/>
                <a:gd name="connsiteX18" fmla="*/ 234621 w 330876"/>
                <a:gd name="connsiteY18" fmla="*/ 12032 h 79544"/>
                <a:gd name="connsiteX19" fmla="*/ 273391 w 330876"/>
                <a:gd name="connsiteY19" fmla="*/ 0 h 79544"/>
                <a:gd name="connsiteX20" fmla="*/ 294112 w 330876"/>
                <a:gd name="connsiteY20" fmla="*/ 3342 h 79544"/>
                <a:gd name="connsiteX21" fmla="*/ 282081 w 330876"/>
                <a:gd name="connsiteY21" fmla="*/ 19385 h 7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30876" h="79544">
                  <a:moveTo>
                    <a:pt x="282081" y="19385"/>
                  </a:moveTo>
                  <a:lnTo>
                    <a:pt x="277402" y="30748"/>
                  </a:lnTo>
                  <a:lnTo>
                    <a:pt x="306813" y="25401"/>
                  </a:lnTo>
                  <a:lnTo>
                    <a:pt x="330877" y="26737"/>
                  </a:lnTo>
                  <a:lnTo>
                    <a:pt x="315503" y="43448"/>
                  </a:lnTo>
                  <a:lnTo>
                    <a:pt x="281412" y="58822"/>
                  </a:lnTo>
                  <a:lnTo>
                    <a:pt x="188499" y="64170"/>
                  </a:lnTo>
                  <a:lnTo>
                    <a:pt x="106282" y="78876"/>
                  </a:lnTo>
                  <a:lnTo>
                    <a:pt x="66175" y="79544"/>
                  </a:lnTo>
                  <a:lnTo>
                    <a:pt x="76202" y="68849"/>
                  </a:lnTo>
                  <a:lnTo>
                    <a:pt x="147725" y="53475"/>
                  </a:lnTo>
                  <a:lnTo>
                    <a:pt x="28074" y="57486"/>
                  </a:lnTo>
                  <a:lnTo>
                    <a:pt x="0" y="51470"/>
                  </a:lnTo>
                  <a:lnTo>
                    <a:pt x="78207" y="19385"/>
                  </a:lnTo>
                  <a:lnTo>
                    <a:pt x="114303" y="10027"/>
                  </a:lnTo>
                  <a:lnTo>
                    <a:pt x="169783" y="21390"/>
                  </a:lnTo>
                  <a:lnTo>
                    <a:pt x="189168" y="40775"/>
                  </a:lnTo>
                  <a:lnTo>
                    <a:pt x="229943" y="43448"/>
                  </a:lnTo>
                  <a:lnTo>
                    <a:pt x="234621" y="12032"/>
                  </a:lnTo>
                  <a:lnTo>
                    <a:pt x="273391" y="0"/>
                  </a:lnTo>
                  <a:lnTo>
                    <a:pt x="294112" y="3342"/>
                  </a:lnTo>
                  <a:lnTo>
                    <a:pt x="282081" y="19385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191">
              <a:extLst>
                <a:ext uri="{FF2B5EF4-FFF2-40B4-BE49-F238E27FC236}">
                  <a16:creationId xmlns:a16="http://schemas.microsoft.com/office/drawing/2014/main" id="{E97A20BE-6FC3-497C-69F4-9D24AB8AC6A9}"/>
                </a:ext>
              </a:extLst>
            </p:cNvPr>
            <p:cNvSpPr/>
            <p:nvPr/>
          </p:nvSpPr>
          <p:spPr>
            <a:xfrm>
              <a:off x="3003658" y="697059"/>
              <a:ext cx="380340" cy="91575"/>
            </a:xfrm>
            <a:custGeom>
              <a:avLst/>
              <a:gdLst>
                <a:gd name="connsiteX0" fmla="*/ 73528 w 380340"/>
                <a:gd name="connsiteY0" fmla="*/ 2005 h 91575"/>
                <a:gd name="connsiteX1" fmla="*/ 88902 w 380340"/>
                <a:gd name="connsiteY1" fmla="*/ 12700 h 91575"/>
                <a:gd name="connsiteX2" fmla="*/ 138366 w 380340"/>
                <a:gd name="connsiteY2" fmla="*/ 12700 h 91575"/>
                <a:gd name="connsiteX3" fmla="*/ 147725 w 380340"/>
                <a:gd name="connsiteY3" fmla="*/ 23395 h 91575"/>
                <a:gd name="connsiteX4" fmla="*/ 129008 w 380340"/>
                <a:gd name="connsiteY4" fmla="*/ 35427 h 91575"/>
                <a:gd name="connsiteX5" fmla="*/ 149730 w 380340"/>
                <a:gd name="connsiteY5" fmla="*/ 42780 h 91575"/>
                <a:gd name="connsiteX6" fmla="*/ 157751 w 380340"/>
                <a:gd name="connsiteY6" fmla="*/ 50801 h 91575"/>
                <a:gd name="connsiteX7" fmla="*/ 190505 w 380340"/>
                <a:gd name="connsiteY7" fmla="*/ 52138 h 91575"/>
                <a:gd name="connsiteX8" fmla="*/ 224595 w 380340"/>
                <a:gd name="connsiteY8" fmla="*/ 54812 h 91575"/>
                <a:gd name="connsiteX9" fmla="*/ 272054 w 380340"/>
                <a:gd name="connsiteY9" fmla="*/ 48128 h 91575"/>
                <a:gd name="connsiteX10" fmla="*/ 326197 w 380340"/>
                <a:gd name="connsiteY10" fmla="*/ 44785 h 91575"/>
                <a:gd name="connsiteX11" fmla="*/ 364967 w 380340"/>
                <a:gd name="connsiteY11" fmla="*/ 47459 h 91575"/>
                <a:gd name="connsiteX12" fmla="*/ 380341 w 380340"/>
                <a:gd name="connsiteY12" fmla="*/ 60159 h 91575"/>
                <a:gd name="connsiteX13" fmla="*/ 373656 w 380340"/>
                <a:gd name="connsiteY13" fmla="*/ 73528 h 91575"/>
                <a:gd name="connsiteX14" fmla="*/ 349593 w 380340"/>
                <a:gd name="connsiteY14" fmla="*/ 82886 h 91575"/>
                <a:gd name="connsiteX15" fmla="*/ 304807 w 380340"/>
                <a:gd name="connsiteY15" fmla="*/ 90239 h 91575"/>
                <a:gd name="connsiteX16" fmla="*/ 276065 w 380340"/>
                <a:gd name="connsiteY16" fmla="*/ 85560 h 91575"/>
                <a:gd name="connsiteX17" fmla="*/ 197189 w 380340"/>
                <a:gd name="connsiteY17" fmla="*/ 90907 h 91575"/>
                <a:gd name="connsiteX18" fmla="*/ 143714 w 380340"/>
                <a:gd name="connsiteY18" fmla="*/ 91576 h 91575"/>
                <a:gd name="connsiteX19" fmla="*/ 106281 w 380340"/>
                <a:gd name="connsiteY19" fmla="*/ 87565 h 91575"/>
                <a:gd name="connsiteX20" fmla="*/ 48796 w 380340"/>
                <a:gd name="connsiteY20" fmla="*/ 76870 h 91575"/>
                <a:gd name="connsiteX21" fmla="*/ 59491 w 380340"/>
                <a:gd name="connsiteY21" fmla="*/ 58154 h 91575"/>
                <a:gd name="connsiteX22" fmla="*/ 73528 w 380340"/>
                <a:gd name="connsiteY22" fmla="*/ 42112 h 91575"/>
                <a:gd name="connsiteX23" fmla="*/ 64170 w 380340"/>
                <a:gd name="connsiteY23" fmla="*/ 27406 h 91575"/>
                <a:gd name="connsiteX24" fmla="*/ 17379 w 380340"/>
                <a:gd name="connsiteY24" fmla="*/ 23395 h 91575"/>
                <a:gd name="connsiteX25" fmla="*/ 0 w 380340"/>
                <a:gd name="connsiteY25" fmla="*/ 13369 h 91575"/>
                <a:gd name="connsiteX26" fmla="*/ 25401 w 380340"/>
                <a:gd name="connsiteY26" fmla="*/ 0 h 91575"/>
                <a:gd name="connsiteX27" fmla="*/ 73528 w 380340"/>
                <a:gd name="connsiteY27" fmla="*/ 2005 h 9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0340" h="91575">
                  <a:moveTo>
                    <a:pt x="73528" y="2005"/>
                  </a:moveTo>
                  <a:lnTo>
                    <a:pt x="88902" y="12700"/>
                  </a:lnTo>
                  <a:lnTo>
                    <a:pt x="138366" y="12700"/>
                  </a:lnTo>
                  <a:lnTo>
                    <a:pt x="147725" y="23395"/>
                  </a:lnTo>
                  <a:lnTo>
                    <a:pt x="129008" y="35427"/>
                  </a:lnTo>
                  <a:lnTo>
                    <a:pt x="149730" y="42780"/>
                  </a:lnTo>
                  <a:lnTo>
                    <a:pt x="157751" y="50801"/>
                  </a:lnTo>
                  <a:lnTo>
                    <a:pt x="190505" y="52138"/>
                  </a:lnTo>
                  <a:lnTo>
                    <a:pt x="224595" y="54812"/>
                  </a:lnTo>
                  <a:lnTo>
                    <a:pt x="272054" y="48128"/>
                  </a:lnTo>
                  <a:lnTo>
                    <a:pt x="326197" y="44785"/>
                  </a:lnTo>
                  <a:lnTo>
                    <a:pt x="364967" y="47459"/>
                  </a:lnTo>
                  <a:lnTo>
                    <a:pt x="380341" y="60159"/>
                  </a:lnTo>
                  <a:lnTo>
                    <a:pt x="373656" y="73528"/>
                  </a:lnTo>
                  <a:lnTo>
                    <a:pt x="349593" y="82886"/>
                  </a:lnTo>
                  <a:lnTo>
                    <a:pt x="304807" y="90239"/>
                  </a:lnTo>
                  <a:lnTo>
                    <a:pt x="276065" y="85560"/>
                  </a:lnTo>
                  <a:lnTo>
                    <a:pt x="197189" y="90907"/>
                  </a:lnTo>
                  <a:lnTo>
                    <a:pt x="143714" y="91576"/>
                  </a:lnTo>
                  <a:lnTo>
                    <a:pt x="106281" y="87565"/>
                  </a:lnTo>
                  <a:lnTo>
                    <a:pt x="48796" y="76870"/>
                  </a:lnTo>
                  <a:lnTo>
                    <a:pt x="59491" y="58154"/>
                  </a:lnTo>
                  <a:lnTo>
                    <a:pt x="73528" y="42112"/>
                  </a:lnTo>
                  <a:lnTo>
                    <a:pt x="64170" y="27406"/>
                  </a:lnTo>
                  <a:lnTo>
                    <a:pt x="17379" y="23395"/>
                  </a:lnTo>
                  <a:lnTo>
                    <a:pt x="0" y="13369"/>
                  </a:lnTo>
                  <a:lnTo>
                    <a:pt x="25401" y="0"/>
                  </a:lnTo>
                  <a:lnTo>
                    <a:pt x="73528" y="2005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192">
              <a:extLst>
                <a:ext uri="{FF2B5EF4-FFF2-40B4-BE49-F238E27FC236}">
                  <a16:creationId xmlns:a16="http://schemas.microsoft.com/office/drawing/2014/main" id="{BE20CAAC-9B50-214F-F206-F7C33957ACDA}"/>
                </a:ext>
              </a:extLst>
            </p:cNvPr>
            <p:cNvSpPr/>
            <p:nvPr/>
          </p:nvSpPr>
          <p:spPr>
            <a:xfrm>
              <a:off x="2333884" y="681685"/>
              <a:ext cx="237295" cy="56817"/>
            </a:xfrm>
            <a:custGeom>
              <a:avLst/>
              <a:gdLst>
                <a:gd name="connsiteX0" fmla="*/ 237295 w 237295"/>
                <a:gd name="connsiteY0" fmla="*/ 0 h 56817"/>
                <a:gd name="connsiteX1" fmla="*/ 198526 w 237295"/>
                <a:gd name="connsiteY1" fmla="*/ 24732 h 56817"/>
                <a:gd name="connsiteX2" fmla="*/ 163099 w 237295"/>
                <a:gd name="connsiteY2" fmla="*/ 36096 h 56817"/>
                <a:gd name="connsiteX3" fmla="*/ 137698 w 237295"/>
                <a:gd name="connsiteY3" fmla="*/ 37432 h 56817"/>
                <a:gd name="connsiteX4" fmla="*/ 71523 w 237295"/>
                <a:gd name="connsiteY4" fmla="*/ 51470 h 56817"/>
                <a:gd name="connsiteX5" fmla="*/ 24064 w 237295"/>
                <a:gd name="connsiteY5" fmla="*/ 56817 h 56817"/>
                <a:gd name="connsiteX6" fmla="*/ 0 w 237295"/>
                <a:gd name="connsiteY6" fmla="*/ 49464 h 56817"/>
                <a:gd name="connsiteX7" fmla="*/ 78207 w 237295"/>
                <a:gd name="connsiteY7" fmla="*/ 24732 h 56817"/>
                <a:gd name="connsiteX8" fmla="*/ 159756 w 237295"/>
                <a:gd name="connsiteY8" fmla="*/ 4011 h 56817"/>
                <a:gd name="connsiteX9" fmla="*/ 196520 w 237295"/>
                <a:gd name="connsiteY9" fmla="*/ 4679 h 56817"/>
                <a:gd name="connsiteX10" fmla="*/ 237295 w 237295"/>
                <a:gd name="connsiteY10" fmla="*/ 0 h 56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7295" h="56817">
                  <a:moveTo>
                    <a:pt x="237295" y="0"/>
                  </a:moveTo>
                  <a:lnTo>
                    <a:pt x="198526" y="24732"/>
                  </a:lnTo>
                  <a:lnTo>
                    <a:pt x="163099" y="36096"/>
                  </a:lnTo>
                  <a:lnTo>
                    <a:pt x="137698" y="37432"/>
                  </a:lnTo>
                  <a:lnTo>
                    <a:pt x="71523" y="51470"/>
                  </a:lnTo>
                  <a:lnTo>
                    <a:pt x="24064" y="56817"/>
                  </a:lnTo>
                  <a:lnTo>
                    <a:pt x="0" y="49464"/>
                  </a:lnTo>
                  <a:lnTo>
                    <a:pt x="78207" y="24732"/>
                  </a:lnTo>
                  <a:lnTo>
                    <a:pt x="159756" y="4011"/>
                  </a:lnTo>
                  <a:lnTo>
                    <a:pt x="196520" y="4679"/>
                  </a:lnTo>
                  <a:lnTo>
                    <a:pt x="237295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193">
              <a:extLst>
                <a:ext uri="{FF2B5EF4-FFF2-40B4-BE49-F238E27FC236}">
                  <a16:creationId xmlns:a16="http://schemas.microsoft.com/office/drawing/2014/main" id="{95C4875C-BD8E-D54E-22AC-20BBF59AB198}"/>
                </a:ext>
              </a:extLst>
            </p:cNvPr>
            <p:cNvSpPr/>
            <p:nvPr/>
          </p:nvSpPr>
          <p:spPr>
            <a:xfrm>
              <a:off x="3057802" y="675669"/>
              <a:ext cx="63501" cy="10695"/>
            </a:xfrm>
            <a:custGeom>
              <a:avLst/>
              <a:gdLst>
                <a:gd name="connsiteX0" fmla="*/ 56149 w 63501"/>
                <a:gd name="connsiteY0" fmla="*/ 10027 h 10695"/>
                <a:gd name="connsiteX1" fmla="*/ 44117 w 63501"/>
                <a:gd name="connsiteY1" fmla="*/ 10695 h 10695"/>
                <a:gd name="connsiteX2" fmla="*/ 0 w 63501"/>
                <a:gd name="connsiteY2" fmla="*/ 8690 h 10695"/>
                <a:gd name="connsiteX3" fmla="*/ 4679 w 63501"/>
                <a:gd name="connsiteY3" fmla="*/ 0 h 10695"/>
                <a:gd name="connsiteX4" fmla="*/ 52807 w 63501"/>
                <a:gd name="connsiteY4" fmla="*/ 668 h 10695"/>
                <a:gd name="connsiteX5" fmla="*/ 63502 w 63501"/>
                <a:gd name="connsiteY5" fmla="*/ 6016 h 10695"/>
                <a:gd name="connsiteX6" fmla="*/ 56149 w 63501"/>
                <a:gd name="connsiteY6" fmla="*/ 10027 h 1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501" h="10695">
                  <a:moveTo>
                    <a:pt x="56149" y="10027"/>
                  </a:moveTo>
                  <a:lnTo>
                    <a:pt x="44117" y="10695"/>
                  </a:lnTo>
                  <a:lnTo>
                    <a:pt x="0" y="8690"/>
                  </a:lnTo>
                  <a:lnTo>
                    <a:pt x="4679" y="0"/>
                  </a:lnTo>
                  <a:lnTo>
                    <a:pt x="52807" y="668"/>
                  </a:lnTo>
                  <a:lnTo>
                    <a:pt x="63502" y="6016"/>
                  </a:lnTo>
                  <a:lnTo>
                    <a:pt x="56149" y="1002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194">
              <a:extLst>
                <a:ext uri="{FF2B5EF4-FFF2-40B4-BE49-F238E27FC236}">
                  <a16:creationId xmlns:a16="http://schemas.microsoft.com/office/drawing/2014/main" id="{AD1FCB38-3C02-A1DB-2D36-C3084B4D4369}"/>
                </a:ext>
              </a:extLst>
            </p:cNvPr>
            <p:cNvSpPr/>
            <p:nvPr/>
          </p:nvSpPr>
          <p:spPr>
            <a:xfrm>
              <a:off x="2640028" y="665643"/>
              <a:ext cx="101602" cy="23395"/>
            </a:xfrm>
            <a:custGeom>
              <a:avLst/>
              <a:gdLst>
                <a:gd name="connsiteX0" fmla="*/ 80881 w 101602"/>
                <a:gd name="connsiteY0" fmla="*/ 14037 h 23395"/>
                <a:gd name="connsiteX1" fmla="*/ 22058 w 101602"/>
                <a:gd name="connsiteY1" fmla="*/ 23395 h 23395"/>
                <a:gd name="connsiteX2" fmla="*/ 0 w 101602"/>
                <a:gd name="connsiteY2" fmla="*/ 13369 h 23395"/>
                <a:gd name="connsiteX3" fmla="*/ 34090 w 101602"/>
                <a:gd name="connsiteY3" fmla="*/ 3342 h 23395"/>
                <a:gd name="connsiteX4" fmla="*/ 74196 w 101602"/>
                <a:gd name="connsiteY4" fmla="*/ 0 h 23395"/>
                <a:gd name="connsiteX5" fmla="*/ 101603 w 101602"/>
                <a:gd name="connsiteY5" fmla="*/ 4679 h 23395"/>
                <a:gd name="connsiteX6" fmla="*/ 80881 w 101602"/>
                <a:gd name="connsiteY6" fmla="*/ 14037 h 2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602" h="23395">
                  <a:moveTo>
                    <a:pt x="80881" y="14037"/>
                  </a:moveTo>
                  <a:lnTo>
                    <a:pt x="22058" y="23395"/>
                  </a:lnTo>
                  <a:lnTo>
                    <a:pt x="0" y="13369"/>
                  </a:lnTo>
                  <a:lnTo>
                    <a:pt x="34090" y="3342"/>
                  </a:lnTo>
                  <a:lnTo>
                    <a:pt x="74196" y="0"/>
                  </a:lnTo>
                  <a:lnTo>
                    <a:pt x="101603" y="4679"/>
                  </a:lnTo>
                  <a:lnTo>
                    <a:pt x="80881" y="1403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195">
              <a:extLst>
                <a:ext uri="{FF2B5EF4-FFF2-40B4-BE49-F238E27FC236}">
                  <a16:creationId xmlns:a16="http://schemas.microsoft.com/office/drawing/2014/main" id="{3F95D9F6-8299-98E0-96F6-3E554E9328A7}"/>
                </a:ext>
              </a:extLst>
            </p:cNvPr>
            <p:cNvSpPr/>
            <p:nvPr/>
          </p:nvSpPr>
          <p:spPr>
            <a:xfrm>
              <a:off x="2694840" y="644253"/>
              <a:ext cx="78207" cy="13368"/>
            </a:xfrm>
            <a:custGeom>
              <a:avLst/>
              <a:gdLst>
                <a:gd name="connsiteX0" fmla="*/ 78207 w 78207"/>
                <a:gd name="connsiteY0" fmla="*/ 7353 h 13368"/>
                <a:gd name="connsiteX1" fmla="*/ 40106 w 78207"/>
                <a:gd name="connsiteY1" fmla="*/ 13369 h 13368"/>
                <a:gd name="connsiteX2" fmla="*/ 0 w 78207"/>
                <a:gd name="connsiteY2" fmla="*/ 13369 h 13368"/>
                <a:gd name="connsiteX3" fmla="*/ 6684 w 78207"/>
                <a:gd name="connsiteY3" fmla="*/ 8690 h 13368"/>
                <a:gd name="connsiteX4" fmla="*/ 44785 w 78207"/>
                <a:gd name="connsiteY4" fmla="*/ 0 h 13368"/>
                <a:gd name="connsiteX5" fmla="*/ 56149 w 78207"/>
                <a:gd name="connsiteY5" fmla="*/ 1337 h 13368"/>
                <a:gd name="connsiteX6" fmla="*/ 78207 w 78207"/>
                <a:gd name="connsiteY6" fmla="*/ 7353 h 1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207" h="13368">
                  <a:moveTo>
                    <a:pt x="78207" y="7353"/>
                  </a:moveTo>
                  <a:lnTo>
                    <a:pt x="40106" y="13369"/>
                  </a:lnTo>
                  <a:lnTo>
                    <a:pt x="0" y="13369"/>
                  </a:lnTo>
                  <a:lnTo>
                    <a:pt x="6684" y="8690"/>
                  </a:lnTo>
                  <a:lnTo>
                    <a:pt x="44785" y="0"/>
                  </a:lnTo>
                  <a:lnTo>
                    <a:pt x="56149" y="1337"/>
                  </a:lnTo>
                  <a:lnTo>
                    <a:pt x="78207" y="7353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196">
              <a:extLst>
                <a:ext uri="{FF2B5EF4-FFF2-40B4-BE49-F238E27FC236}">
                  <a16:creationId xmlns:a16="http://schemas.microsoft.com/office/drawing/2014/main" id="{AEAE1025-6DF8-045D-2EE3-5807AB550D22}"/>
                </a:ext>
              </a:extLst>
            </p:cNvPr>
            <p:cNvSpPr/>
            <p:nvPr/>
          </p:nvSpPr>
          <p:spPr>
            <a:xfrm>
              <a:off x="3031064" y="643584"/>
              <a:ext cx="74865" cy="31416"/>
            </a:xfrm>
            <a:custGeom>
              <a:avLst/>
              <a:gdLst>
                <a:gd name="connsiteX0" fmla="*/ 54812 w 74865"/>
                <a:gd name="connsiteY0" fmla="*/ 24732 h 31416"/>
                <a:gd name="connsiteX1" fmla="*/ 10695 w 74865"/>
                <a:gd name="connsiteY1" fmla="*/ 31417 h 31416"/>
                <a:gd name="connsiteX2" fmla="*/ 0 w 74865"/>
                <a:gd name="connsiteY2" fmla="*/ 24064 h 31416"/>
                <a:gd name="connsiteX3" fmla="*/ 4010 w 74865"/>
                <a:gd name="connsiteY3" fmla="*/ 12700 h 31416"/>
                <a:gd name="connsiteX4" fmla="*/ 18716 w 74865"/>
                <a:gd name="connsiteY4" fmla="*/ 0 h 31416"/>
                <a:gd name="connsiteX5" fmla="*/ 48128 w 74865"/>
                <a:gd name="connsiteY5" fmla="*/ 1337 h 31416"/>
                <a:gd name="connsiteX6" fmla="*/ 59491 w 74865"/>
                <a:gd name="connsiteY6" fmla="*/ 3342 h 31416"/>
                <a:gd name="connsiteX7" fmla="*/ 74865 w 74865"/>
                <a:gd name="connsiteY7" fmla="*/ 14037 h 31416"/>
                <a:gd name="connsiteX8" fmla="*/ 54812 w 74865"/>
                <a:gd name="connsiteY8" fmla="*/ 24732 h 31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865" h="31416">
                  <a:moveTo>
                    <a:pt x="54812" y="24732"/>
                  </a:moveTo>
                  <a:lnTo>
                    <a:pt x="10695" y="31417"/>
                  </a:lnTo>
                  <a:lnTo>
                    <a:pt x="0" y="24064"/>
                  </a:lnTo>
                  <a:lnTo>
                    <a:pt x="4010" y="12700"/>
                  </a:lnTo>
                  <a:lnTo>
                    <a:pt x="18716" y="0"/>
                  </a:lnTo>
                  <a:lnTo>
                    <a:pt x="48128" y="1337"/>
                  </a:lnTo>
                  <a:lnTo>
                    <a:pt x="59491" y="3342"/>
                  </a:lnTo>
                  <a:lnTo>
                    <a:pt x="74865" y="14037"/>
                  </a:lnTo>
                  <a:lnTo>
                    <a:pt x="54812" y="24732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197">
              <a:extLst>
                <a:ext uri="{FF2B5EF4-FFF2-40B4-BE49-F238E27FC236}">
                  <a16:creationId xmlns:a16="http://schemas.microsoft.com/office/drawing/2014/main" id="{E1A3F55F-1224-938D-DD13-DF843BD4A163}"/>
                </a:ext>
              </a:extLst>
            </p:cNvPr>
            <p:cNvSpPr/>
            <p:nvPr/>
          </p:nvSpPr>
          <p:spPr>
            <a:xfrm>
              <a:off x="2871976" y="630215"/>
              <a:ext cx="122323" cy="42779"/>
            </a:xfrm>
            <a:custGeom>
              <a:avLst/>
              <a:gdLst>
                <a:gd name="connsiteX0" fmla="*/ 121656 w 122323"/>
                <a:gd name="connsiteY0" fmla="*/ 30080 h 42779"/>
                <a:gd name="connsiteX1" fmla="*/ 114303 w 122323"/>
                <a:gd name="connsiteY1" fmla="*/ 42780 h 42779"/>
                <a:gd name="connsiteX2" fmla="*/ 78876 w 122323"/>
                <a:gd name="connsiteY2" fmla="*/ 39438 h 42779"/>
                <a:gd name="connsiteX3" fmla="*/ 52138 w 122323"/>
                <a:gd name="connsiteY3" fmla="*/ 29411 h 42779"/>
                <a:gd name="connsiteX4" fmla="*/ 0 w 122323"/>
                <a:gd name="connsiteY4" fmla="*/ 28074 h 42779"/>
                <a:gd name="connsiteX5" fmla="*/ 35427 w 122323"/>
                <a:gd name="connsiteY5" fmla="*/ 19385 h 42779"/>
                <a:gd name="connsiteX6" fmla="*/ 16711 w 122323"/>
                <a:gd name="connsiteY6" fmla="*/ 12032 h 42779"/>
                <a:gd name="connsiteX7" fmla="*/ 31417 w 122323"/>
                <a:gd name="connsiteY7" fmla="*/ 0 h 42779"/>
                <a:gd name="connsiteX8" fmla="*/ 72191 w 122323"/>
                <a:gd name="connsiteY8" fmla="*/ 4011 h 42779"/>
                <a:gd name="connsiteX9" fmla="*/ 122324 w 122323"/>
                <a:gd name="connsiteY9" fmla="*/ 15374 h 42779"/>
                <a:gd name="connsiteX10" fmla="*/ 121656 w 122323"/>
                <a:gd name="connsiteY10" fmla="*/ 30080 h 42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323" h="42779">
                  <a:moveTo>
                    <a:pt x="121656" y="30080"/>
                  </a:moveTo>
                  <a:lnTo>
                    <a:pt x="114303" y="42780"/>
                  </a:lnTo>
                  <a:lnTo>
                    <a:pt x="78876" y="39438"/>
                  </a:lnTo>
                  <a:lnTo>
                    <a:pt x="52138" y="29411"/>
                  </a:lnTo>
                  <a:lnTo>
                    <a:pt x="0" y="28074"/>
                  </a:lnTo>
                  <a:lnTo>
                    <a:pt x="35427" y="19385"/>
                  </a:lnTo>
                  <a:lnTo>
                    <a:pt x="16711" y="12032"/>
                  </a:lnTo>
                  <a:lnTo>
                    <a:pt x="31417" y="0"/>
                  </a:lnTo>
                  <a:lnTo>
                    <a:pt x="72191" y="4011"/>
                  </a:lnTo>
                  <a:lnTo>
                    <a:pt x="122324" y="15374"/>
                  </a:lnTo>
                  <a:lnTo>
                    <a:pt x="121656" y="3008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198">
              <a:extLst>
                <a:ext uri="{FF2B5EF4-FFF2-40B4-BE49-F238E27FC236}">
                  <a16:creationId xmlns:a16="http://schemas.microsoft.com/office/drawing/2014/main" id="{BD223FD1-44E6-9628-92B8-EBE0C1C7A041}"/>
                </a:ext>
              </a:extLst>
            </p:cNvPr>
            <p:cNvSpPr/>
            <p:nvPr/>
          </p:nvSpPr>
          <p:spPr>
            <a:xfrm>
              <a:off x="3142693" y="574067"/>
              <a:ext cx="230610" cy="89570"/>
            </a:xfrm>
            <a:custGeom>
              <a:avLst/>
              <a:gdLst>
                <a:gd name="connsiteX0" fmla="*/ 212563 w 230610"/>
                <a:gd name="connsiteY0" fmla="*/ 45454 h 89570"/>
                <a:gd name="connsiteX1" fmla="*/ 230611 w 230610"/>
                <a:gd name="connsiteY1" fmla="*/ 55480 h 89570"/>
                <a:gd name="connsiteX2" fmla="*/ 187162 w 230610"/>
                <a:gd name="connsiteY2" fmla="*/ 64170 h 89570"/>
                <a:gd name="connsiteX3" fmla="*/ 116308 w 230610"/>
                <a:gd name="connsiteY3" fmla="*/ 87565 h 89570"/>
                <a:gd name="connsiteX4" fmla="*/ 70854 w 230610"/>
                <a:gd name="connsiteY4" fmla="*/ 89571 h 89570"/>
                <a:gd name="connsiteX5" fmla="*/ 25401 w 230610"/>
                <a:gd name="connsiteY5" fmla="*/ 85560 h 89570"/>
                <a:gd name="connsiteX6" fmla="*/ 14706 w 230610"/>
                <a:gd name="connsiteY6" fmla="*/ 72860 h 89570"/>
                <a:gd name="connsiteX7" fmla="*/ 28743 w 230610"/>
                <a:gd name="connsiteY7" fmla="*/ 62165 h 89570"/>
                <a:gd name="connsiteX8" fmla="*/ 57485 w 230610"/>
                <a:gd name="connsiteY8" fmla="*/ 54143 h 89570"/>
                <a:gd name="connsiteX9" fmla="*/ 13369 w 230610"/>
                <a:gd name="connsiteY9" fmla="*/ 54143 h 89570"/>
                <a:gd name="connsiteX10" fmla="*/ 0 w 230610"/>
                <a:gd name="connsiteY10" fmla="*/ 44117 h 89570"/>
                <a:gd name="connsiteX11" fmla="*/ 2674 w 230610"/>
                <a:gd name="connsiteY11" fmla="*/ 31417 h 89570"/>
                <a:gd name="connsiteX12" fmla="*/ 35427 w 230610"/>
                <a:gd name="connsiteY12" fmla="*/ 18716 h 89570"/>
                <a:gd name="connsiteX13" fmla="*/ 62833 w 230610"/>
                <a:gd name="connsiteY13" fmla="*/ 10027 h 89570"/>
                <a:gd name="connsiteX14" fmla="*/ 89570 w 230610"/>
                <a:gd name="connsiteY14" fmla="*/ 8021 h 89570"/>
                <a:gd name="connsiteX15" fmla="*/ 87565 w 230610"/>
                <a:gd name="connsiteY15" fmla="*/ 1337 h 89570"/>
                <a:gd name="connsiteX16" fmla="*/ 143045 w 230610"/>
                <a:gd name="connsiteY16" fmla="*/ 0 h 89570"/>
                <a:gd name="connsiteX17" fmla="*/ 153741 w 230610"/>
                <a:gd name="connsiteY17" fmla="*/ 14706 h 89570"/>
                <a:gd name="connsiteX18" fmla="*/ 185157 w 230610"/>
                <a:gd name="connsiteY18" fmla="*/ 20722 h 89570"/>
                <a:gd name="connsiteX19" fmla="*/ 217242 w 230610"/>
                <a:gd name="connsiteY19" fmla="*/ 26737 h 89570"/>
                <a:gd name="connsiteX20" fmla="*/ 212563 w 230610"/>
                <a:gd name="connsiteY20" fmla="*/ 45454 h 89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0610" h="89570">
                  <a:moveTo>
                    <a:pt x="212563" y="45454"/>
                  </a:moveTo>
                  <a:lnTo>
                    <a:pt x="230611" y="55480"/>
                  </a:lnTo>
                  <a:lnTo>
                    <a:pt x="187162" y="64170"/>
                  </a:lnTo>
                  <a:lnTo>
                    <a:pt x="116308" y="87565"/>
                  </a:lnTo>
                  <a:lnTo>
                    <a:pt x="70854" y="89571"/>
                  </a:lnTo>
                  <a:lnTo>
                    <a:pt x="25401" y="85560"/>
                  </a:lnTo>
                  <a:lnTo>
                    <a:pt x="14706" y="72860"/>
                  </a:lnTo>
                  <a:lnTo>
                    <a:pt x="28743" y="62165"/>
                  </a:lnTo>
                  <a:lnTo>
                    <a:pt x="57485" y="54143"/>
                  </a:lnTo>
                  <a:lnTo>
                    <a:pt x="13369" y="54143"/>
                  </a:lnTo>
                  <a:lnTo>
                    <a:pt x="0" y="44117"/>
                  </a:lnTo>
                  <a:lnTo>
                    <a:pt x="2674" y="31417"/>
                  </a:lnTo>
                  <a:lnTo>
                    <a:pt x="35427" y="18716"/>
                  </a:lnTo>
                  <a:lnTo>
                    <a:pt x="62833" y="10027"/>
                  </a:lnTo>
                  <a:lnTo>
                    <a:pt x="89570" y="8021"/>
                  </a:lnTo>
                  <a:lnTo>
                    <a:pt x="87565" y="1337"/>
                  </a:lnTo>
                  <a:lnTo>
                    <a:pt x="143045" y="0"/>
                  </a:lnTo>
                  <a:lnTo>
                    <a:pt x="153741" y="14706"/>
                  </a:lnTo>
                  <a:lnTo>
                    <a:pt x="185157" y="20722"/>
                  </a:lnTo>
                  <a:lnTo>
                    <a:pt x="217242" y="26737"/>
                  </a:lnTo>
                  <a:lnTo>
                    <a:pt x="212563" y="45454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199">
              <a:extLst>
                <a:ext uri="{FF2B5EF4-FFF2-40B4-BE49-F238E27FC236}">
                  <a16:creationId xmlns:a16="http://schemas.microsoft.com/office/drawing/2014/main" id="{08F13460-6611-9C2F-ADD0-EA2C4F01E36E}"/>
                </a:ext>
              </a:extLst>
            </p:cNvPr>
            <p:cNvSpPr/>
            <p:nvPr/>
          </p:nvSpPr>
          <p:spPr>
            <a:xfrm>
              <a:off x="3183468" y="523265"/>
              <a:ext cx="838888" cy="205878"/>
            </a:xfrm>
            <a:custGeom>
              <a:avLst/>
              <a:gdLst>
                <a:gd name="connsiteX0" fmla="*/ 701191 w 838888"/>
                <a:gd name="connsiteY0" fmla="*/ 2674 h 205878"/>
                <a:gd name="connsiteX1" fmla="*/ 759345 w 838888"/>
                <a:gd name="connsiteY1" fmla="*/ 4679 h 205878"/>
                <a:gd name="connsiteX2" fmla="*/ 804130 w 838888"/>
                <a:gd name="connsiteY2" fmla="*/ 8021 h 205878"/>
                <a:gd name="connsiteX3" fmla="*/ 838889 w 838888"/>
                <a:gd name="connsiteY3" fmla="*/ 14706 h 205878"/>
                <a:gd name="connsiteX4" fmla="*/ 831536 w 838888"/>
                <a:gd name="connsiteY4" fmla="*/ 21390 h 205878"/>
                <a:gd name="connsiteX5" fmla="*/ 766030 w 838888"/>
                <a:gd name="connsiteY5" fmla="*/ 32753 h 205878"/>
                <a:gd name="connsiteX6" fmla="*/ 705870 w 838888"/>
                <a:gd name="connsiteY6" fmla="*/ 38101 h 205878"/>
                <a:gd name="connsiteX7" fmla="*/ 679133 w 838888"/>
                <a:gd name="connsiteY7" fmla="*/ 44117 h 205878"/>
                <a:gd name="connsiteX8" fmla="*/ 729266 w 838888"/>
                <a:gd name="connsiteY8" fmla="*/ 44117 h 205878"/>
                <a:gd name="connsiteX9" fmla="*/ 659080 w 838888"/>
                <a:gd name="connsiteY9" fmla="*/ 60828 h 205878"/>
                <a:gd name="connsiteX10" fmla="*/ 613626 w 838888"/>
                <a:gd name="connsiteY10" fmla="*/ 68849 h 205878"/>
                <a:gd name="connsiteX11" fmla="*/ 551461 w 838888"/>
                <a:gd name="connsiteY11" fmla="*/ 92244 h 205878"/>
                <a:gd name="connsiteX12" fmla="*/ 497318 w 838888"/>
                <a:gd name="connsiteY12" fmla="*/ 96923 h 205878"/>
                <a:gd name="connsiteX13" fmla="*/ 476596 w 838888"/>
                <a:gd name="connsiteY13" fmla="*/ 103608 h 205878"/>
                <a:gd name="connsiteX14" fmla="*/ 401062 w 838888"/>
                <a:gd name="connsiteY14" fmla="*/ 106282 h 205878"/>
                <a:gd name="connsiteX15" fmla="*/ 430474 w 838888"/>
                <a:gd name="connsiteY15" fmla="*/ 110292 h 205878"/>
                <a:gd name="connsiteX16" fmla="*/ 408416 w 838888"/>
                <a:gd name="connsiteY16" fmla="*/ 115640 h 205878"/>
                <a:gd name="connsiteX17" fmla="*/ 413094 w 838888"/>
                <a:gd name="connsiteY17" fmla="*/ 131014 h 205878"/>
                <a:gd name="connsiteX18" fmla="*/ 379672 w 838888"/>
                <a:gd name="connsiteY18" fmla="*/ 141709 h 205878"/>
                <a:gd name="connsiteX19" fmla="*/ 333550 w 838888"/>
                <a:gd name="connsiteY19" fmla="*/ 150398 h 205878"/>
                <a:gd name="connsiteX20" fmla="*/ 310155 w 838888"/>
                <a:gd name="connsiteY20" fmla="*/ 162430 h 205878"/>
                <a:gd name="connsiteX21" fmla="*/ 266038 w 838888"/>
                <a:gd name="connsiteY21" fmla="*/ 172457 h 205878"/>
                <a:gd name="connsiteX22" fmla="*/ 262696 w 838888"/>
                <a:gd name="connsiteY22" fmla="*/ 179810 h 205878"/>
                <a:gd name="connsiteX23" fmla="*/ 306144 w 838888"/>
                <a:gd name="connsiteY23" fmla="*/ 178473 h 205878"/>
                <a:gd name="connsiteX24" fmla="*/ 298792 w 838888"/>
                <a:gd name="connsiteY24" fmla="*/ 186494 h 205878"/>
                <a:gd name="connsiteX25" fmla="*/ 213900 w 838888"/>
                <a:gd name="connsiteY25" fmla="*/ 205879 h 205878"/>
                <a:gd name="connsiteX26" fmla="*/ 157083 w 838888"/>
                <a:gd name="connsiteY26" fmla="*/ 196521 h 205878"/>
                <a:gd name="connsiteX27" fmla="*/ 78876 w 838888"/>
                <a:gd name="connsiteY27" fmla="*/ 201868 h 205878"/>
                <a:gd name="connsiteX28" fmla="*/ 45454 w 838888"/>
                <a:gd name="connsiteY28" fmla="*/ 197857 h 205878"/>
                <a:gd name="connsiteX29" fmla="*/ 0 w 838888"/>
                <a:gd name="connsiteY29" fmla="*/ 195852 h 205878"/>
                <a:gd name="connsiteX30" fmla="*/ 14037 w 838888"/>
                <a:gd name="connsiteY30" fmla="*/ 180478 h 205878"/>
                <a:gd name="connsiteX31" fmla="*/ 67512 w 838888"/>
                <a:gd name="connsiteY31" fmla="*/ 173125 h 205878"/>
                <a:gd name="connsiteX32" fmla="*/ 80881 w 838888"/>
                <a:gd name="connsiteY32" fmla="*/ 150398 h 205878"/>
                <a:gd name="connsiteX33" fmla="*/ 98260 w 838888"/>
                <a:gd name="connsiteY33" fmla="*/ 148393 h 205878"/>
                <a:gd name="connsiteX34" fmla="*/ 148393 w 838888"/>
                <a:gd name="connsiteY34" fmla="*/ 161762 h 205878"/>
                <a:gd name="connsiteX35" fmla="*/ 137030 w 838888"/>
                <a:gd name="connsiteY35" fmla="*/ 141709 h 205878"/>
                <a:gd name="connsiteX36" fmla="*/ 104276 w 838888"/>
                <a:gd name="connsiteY36" fmla="*/ 135693 h 205878"/>
                <a:gd name="connsiteX37" fmla="*/ 137698 w 838888"/>
                <a:gd name="connsiteY37" fmla="*/ 123661 h 205878"/>
                <a:gd name="connsiteX38" fmla="*/ 188499 w 838888"/>
                <a:gd name="connsiteY38" fmla="*/ 116308 h 205878"/>
                <a:gd name="connsiteX39" fmla="*/ 207216 w 838888"/>
                <a:gd name="connsiteY39" fmla="*/ 105613 h 205878"/>
                <a:gd name="connsiteX40" fmla="*/ 187162 w 838888"/>
                <a:gd name="connsiteY40" fmla="*/ 94250 h 205878"/>
                <a:gd name="connsiteX41" fmla="*/ 194516 w 838888"/>
                <a:gd name="connsiteY41" fmla="*/ 79544 h 205878"/>
                <a:gd name="connsiteX42" fmla="*/ 257348 w 838888"/>
                <a:gd name="connsiteY42" fmla="*/ 80212 h 205878"/>
                <a:gd name="connsiteX43" fmla="*/ 272054 w 838888"/>
                <a:gd name="connsiteY43" fmla="*/ 83555 h 205878"/>
                <a:gd name="connsiteX44" fmla="*/ 320850 w 838888"/>
                <a:gd name="connsiteY44" fmla="*/ 72860 h 205878"/>
                <a:gd name="connsiteX45" fmla="*/ 272054 w 838888"/>
                <a:gd name="connsiteY45" fmla="*/ 69517 h 205878"/>
                <a:gd name="connsiteX46" fmla="*/ 187831 w 838888"/>
                <a:gd name="connsiteY46" fmla="*/ 71523 h 205878"/>
                <a:gd name="connsiteX47" fmla="*/ 158420 w 838888"/>
                <a:gd name="connsiteY47" fmla="*/ 62165 h 205878"/>
                <a:gd name="connsiteX48" fmla="*/ 153072 w 838888"/>
                <a:gd name="connsiteY48" fmla="*/ 50801 h 205878"/>
                <a:gd name="connsiteX49" fmla="*/ 136361 w 838888"/>
                <a:gd name="connsiteY49" fmla="*/ 42780 h 205878"/>
                <a:gd name="connsiteX50" fmla="*/ 143714 w 838888"/>
                <a:gd name="connsiteY50" fmla="*/ 34090 h 205878"/>
                <a:gd name="connsiteX51" fmla="*/ 183820 w 838888"/>
                <a:gd name="connsiteY51" fmla="*/ 28743 h 205878"/>
                <a:gd name="connsiteX52" fmla="*/ 211895 w 838888"/>
                <a:gd name="connsiteY52" fmla="*/ 28074 h 205878"/>
                <a:gd name="connsiteX53" fmla="*/ 261359 w 838888"/>
                <a:gd name="connsiteY53" fmla="*/ 24064 h 205878"/>
                <a:gd name="connsiteX54" fmla="*/ 306813 w 838888"/>
                <a:gd name="connsiteY54" fmla="*/ 14037 h 205878"/>
                <a:gd name="connsiteX55" fmla="*/ 332882 w 838888"/>
                <a:gd name="connsiteY55" fmla="*/ 15374 h 205878"/>
                <a:gd name="connsiteX56" fmla="*/ 348924 w 838888"/>
                <a:gd name="connsiteY56" fmla="*/ 22727 h 205878"/>
                <a:gd name="connsiteX57" fmla="*/ 382346 w 838888"/>
                <a:gd name="connsiteY57" fmla="*/ 9358 h 205878"/>
                <a:gd name="connsiteX58" fmla="*/ 417105 w 838888"/>
                <a:gd name="connsiteY58" fmla="*/ 5347 h 205878"/>
                <a:gd name="connsiteX59" fmla="*/ 460554 w 838888"/>
                <a:gd name="connsiteY59" fmla="*/ 2674 h 205878"/>
                <a:gd name="connsiteX60" fmla="*/ 530071 w 838888"/>
                <a:gd name="connsiteY60" fmla="*/ 1337 h 205878"/>
                <a:gd name="connsiteX61" fmla="*/ 538761 w 838888"/>
                <a:gd name="connsiteY61" fmla="*/ 4011 h 205878"/>
                <a:gd name="connsiteX62" fmla="*/ 607610 w 838888"/>
                <a:gd name="connsiteY62" fmla="*/ 0 h 205878"/>
                <a:gd name="connsiteX63" fmla="*/ 654400 w 838888"/>
                <a:gd name="connsiteY63" fmla="*/ 1337 h 205878"/>
                <a:gd name="connsiteX64" fmla="*/ 701191 w 838888"/>
                <a:gd name="connsiteY64" fmla="*/ 2674 h 205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838888" h="205878">
                  <a:moveTo>
                    <a:pt x="701191" y="2674"/>
                  </a:moveTo>
                  <a:lnTo>
                    <a:pt x="759345" y="4679"/>
                  </a:lnTo>
                  <a:lnTo>
                    <a:pt x="804130" y="8021"/>
                  </a:lnTo>
                  <a:lnTo>
                    <a:pt x="838889" y="14706"/>
                  </a:lnTo>
                  <a:lnTo>
                    <a:pt x="831536" y="21390"/>
                  </a:lnTo>
                  <a:lnTo>
                    <a:pt x="766030" y="32753"/>
                  </a:lnTo>
                  <a:lnTo>
                    <a:pt x="705870" y="38101"/>
                  </a:lnTo>
                  <a:lnTo>
                    <a:pt x="679133" y="44117"/>
                  </a:lnTo>
                  <a:lnTo>
                    <a:pt x="729266" y="44117"/>
                  </a:lnTo>
                  <a:lnTo>
                    <a:pt x="659080" y="60828"/>
                  </a:lnTo>
                  <a:lnTo>
                    <a:pt x="613626" y="68849"/>
                  </a:lnTo>
                  <a:lnTo>
                    <a:pt x="551461" y="92244"/>
                  </a:lnTo>
                  <a:lnTo>
                    <a:pt x="497318" y="96923"/>
                  </a:lnTo>
                  <a:lnTo>
                    <a:pt x="476596" y="103608"/>
                  </a:lnTo>
                  <a:lnTo>
                    <a:pt x="401062" y="106282"/>
                  </a:lnTo>
                  <a:lnTo>
                    <a:pt x="430474" y="110292"/>
                  </a:lnTo>
                  <a:lnTo>
                    <a:pt x="408416" y="115640"/>
                  </a:lnTo>
                  <a:lnTo>
                    <a:pt x="413094" y="131014"/>
                  </a:lnTo>
                  <a:lnTo>
                    <a:pt x="379672" y="141709"/>
                  </a:lnTo>
                  <a:lnTo>
                    <a:pt x="333550" y="150398"/>
                  </a:lnTo>
                  <a:lnTo>
                    <a:pt x="310155" y="162430"/>
                  </a:lnTo>
                  <a:lnTo>
                    <a:pt x="266038" y="172457"/>
                  </a:lnTo>
                  <a:lnTo>
                    <a:pt x="262696" y="179810"/>
                  </a:lnTo>
                  <a:lnTo>
                    <a:pt x="306144" y="178473"/>
                  </a:lnTo>
                  <a:lnTo>
                    <a:pt x="298792" y="186494"/>
                  </a:lnTo>
                  <a:lnTo>
                    <a:pt x="213900" y="205879"/>
                  </a:lnTo>
                  <a:lnTo>
                    <a:pt x="157083" y="196521"/>
                  </a:lnTo>
                  <a:lnTo>
                    <a:pt x="78876" y="201868"/>
                  </a:lnTo>
                  <a:lnTo>
                    <a:pt x="45454" y="197857"/>
                  </a:lnTo>
                  <a:lnTo>
                    <a:pt x="0" y="195852"/>
                  </a:lnTo>
                  <a:lnTo>
                    <a:pt x="14037" y="180478"/>
                  </a:lnTo>
                  <a:lnTo>
                    <a:pt x="67512" y="173125"/>
                  </a:lnTo>
                  <a:lnTo>
                    <a:pt x="80881" y="150398"/>
                  </a:lnTo>
                  <a:lnTo>
                    <a:pt x="98260" y="148393"/>
                  </a:lnTo>
                  <a:lnTo>
                    <a:pt x="148393" y="161762"/>
                  </a:lnTo>
                  <a:lnTo>
                    <a:pt x="137030" y="141709"/>
                  </a:lnTo>
                  <a:lnTo>
                    <a:pt x="104276" y="135693"/>
                  </a:lnTo>
                  <a:lnTo>
                    <a:pt x="137698" y="123661"/>
                  </a:lnTo>
                  <a:lnTo>
                    <a:pt x="188499" y="116308"/>
                  </a:lnTo>
                  <a:lnTo>
                    <a:pt x="207216" y="105613"/>
                  </a:lnTo>
                  <a:lnTo>
                    <a:pt x="187162" y="94250"/>
                  </a:lnTo>
                  <a:lnTo>
                    <a:pt x="194516" y="79544"/>
                  </a:lnTo>
                  <a:lnTo>
                    <a:pt x="257348" y="80212"/>
                  </a:lnTo>
                  <a:lnTo>
                    <a:pt x="272054" y="83555"/>
                  </a:lnTo>
                  <a:lnTo>
                    <a:pt x="320850" y="72860"/>
                  </a:lnTo>
                  <a:lnTo>
                    <a:pt x="272054" y="69517"/>
                  </a:lnTo>
                  <a:lnTo>
                    <a:pt x="187831" y="71523"/>
                  </a:lnTo>
                  <a:lnTo>
                    <a:pt x="158420" y="62165"/>
                  </a:lnTo>
                  <a:lnTo>
                    <a:pt x="153072" y="50801"/>
                  </a:lnTo>
                  <a:lnTo>
                    <a:pt x="136361" y="42780"/>
                  </a:lnTo>
                  <a:lnTo>
                    <a:pt x="143714" y="34090"/>
                  </a:lnTo>
                  <a:lnTo>
                    <a:pt x="183820" y="28743"/>
                  </a:lnTo>
                  <a:lnTo>
                    <a:pt x="211895" y="28074"/>
                  </a:lnTo>
                  <a:lnTo>
                    <a:pt x="261359" y="24064"/>
                  </a:lnTo>
                  <a:lnTo>
                    <a:pt x="306813" y="14037"/>
                  </a:lnTo>
                  <a:lnTo>
                    <a:pt x="332882" y="15374"/>
                  </a:lnTo>
                  <a:lnTo>
                    <a:pt x="348924" y="22727"/>
                  </a:lnTo>
                  <a:lnTo>
                    <a:pt x="382346" y="9358"/>
                  </a:lnTo>
                  <a:lnTo>
                    <a:pt x="417105" y="5347"/>
                  </a:lnTo>
                  <a:lnTo>
                    <a:pt x="460554" y="2674"/>
                  </a:lnTo>
                  <a:lnTo>
                    <a:pt x="530071" y="1337"/>
                  </a:lnTo>
                  <a:lnTo>
                    <a:pt x="538761" y="4011"/>
                  </a:lnTo>
                  <a:lnTo>
                    <a:pt x="607610" y="0"/>
                  </a:lnTo>
                  <a:lnTo>
                    <a:pt x="654400" y="1337"/>
                  </a:lnTo>
                  <a:lnTo>
                    <a:pt x="701191" y="2674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200">
              <a:extLst>
                <a:ext uri="{FF2B5EF4-FFF2-40B4-BE49-F238E27FC236}">
                  <a16:creationId xmlns:a16="http://schemas.microsoft.com/office/drawing/2014/main" id="{70040E81-1119-C80C-2C33-F919E20B6B8D}"/>
                </a:ext>
              </a:extLst>
            </p:cNvPr>
            <p:cNvSpPr/>
            <p:nvPr/>
          </p:nvSpPr>
          <p:spPr>
            <a:xfrm>
              <a:off x="5619254" y="1814018"/>
              <a:ext cx="147724" cy="86228"/>
            </a:xfrm>
            <a:custGeom>
              <a:avLst/>
              <a:gdLst>
                <a:gd name="connsiteX0" fmla="*/ 118314 w 147724"/>
                <a:gd name="connsiteY0" fmla="*/ 12700 h 86228"/>
                <a:gd name="connsiteX1" fmla="*/ 119650 w 147724"/>
                <a:gd name="connsiteY1" fmla="*/ 20053 h 86228"/>
                <a:gd name="connsiteX2" fmla="*/ 114971 w 147724"/>
                <a:gd name="connsiteY2" fmla="*/ 30080 h 86228"/>
                <a:gd name="connsiteX3" fmla="*/ 130345 w 147724"/>
                <a:gd name="connsiteY3" fmla="*/ 38101 h 86228"/>
                <a:gd name="connsiteX4" fmla="*/ 147725 w 147724"/>
                <a:gd name="connsiteY4" fmla="*/ 39438 h 86228"/>
                <a:gd name="connsiteX5" fmla="*/ 145719 w 147724"/>
                <a:gd name="connsiteY5" fmla="*/ 56149 h 86228"/>
                <a:gd name="connsiteX6" fmla="*/ 131682 w 147724"/>
                <a:gd name="connsiteY6" fmla="*/ 63502 h 86228"/>
                <a:gd name="connsiteX7" fmla="*/ 106281 w 147724"/>
                <a:gd name="connsiteY7" fmla="*/ 58154 h 86228"/>
                <a:gd name="connsiteX8" fmla="*/ 99597 w 147724"/>
                <a:gd name="connsiteY8" fmla="*/ 74865 h 86228"/>
                <a:gd name="connsiteX9" fmla="*/ 83554 w 147724"/>
                <a:gd name="connsiteY9" fmla="*/ 76202 h 86228"/>
                <a:gd name="connsiteX10" fmla="*/ 77539 w 147724"/>
                <a:gd name="connsiteY10" fmla="*/ 69517 h 86228"/>
                <a:gd name="connsiteX11" fmla="*/ 59491 w 147724"/>
                <a:gd name="connsiteY11" fmla="*/ 84223 h 86228"/>
                <a:gd name="connsiteX12" fmla="*/ 42780 w 147724"/>
                <a:gd name="connsiteY12" fmla="*/ 86228 h 86228"/>
                <a:gd name="connsiteX13" fmla="*/ 28074 w 147724"/>
                <a:gd name="connsiteY13" fmla="*/ 76870 h 86228"/>
                <a:gd name="connsiteX14" fmla="*/ 16042 w 147724"/>
                <a:gd name="connsiteY14" fmla="*/ 58822 h 86228"/>
                <a:gd name="connsiteX15" fmla="*/ 0 w 147724"/>
                <a:gd name="connsiteY15" fmla="*/ 65507 h 86228"/>
                <a:gd name="connsiteX16" fmla="*/ 0 w 147724"/>
                <a:gd name="connsiteY16" fmla="*/ 46122 h 86228"/>
                <a:gd name="connsiteX17" fmla="*/ 24064 w 147724"/>
                <a:gd name="connsiteY17" fmla="*/ 22727 h 86228"/>
                <a:gd name="connsiteX18" fmla="*/ 22727 w 147724"/>
                <a:gd name="connsiteY18" fmla="*/ 12032 h 86228"/>
                <a:gd name="connsiteX19" fmla="*/ 38101 w 147724"/>
                <a:gd name="connsiteY19" fmla="*/ 16042 h 86228"/>
                <a:gd name="connsiteX20" fmla="*/ 46791 w 147724"/>
                <a:gd name="connsiteY20" fmla="*/ 8690 h 86228"/>
                <a:gd name="connsiteX21" fmla="*/ 74865 w 147724"/>
                <a:gd name="connsiteY21" fmla="*/ 8690 h 86228"/>
                <a:gd name="connsiteX22" fmla="*/ 81549 w 147724"/>
                <a:gd name="connsiteY22" fmla="*/ 0 h 86228"/>
                <a:gd name="connsiteX23" fmla="*/ 118314 w 147724"/>
                <a:gd name="connsiteY23" fmla="*/ 12700 h 8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7724" h="86228">
                  <a:moveTo>
                    <a:pt x="118314" y="12700"/>
                  </a:moveTo>
                  <a:lnTo>
                    <a:pt x="119650" y="20053"/>
                  </a:lnTo>
                  <a:lnTo>
                    <a:pt x="114971" y="30080"/>
                  </a:lnTo>
                  <a:lnTo>
                    <a:pt x="130345" y="38101"/>
                  </a:lnTo>
                  <a:lnTo>
                    <a:pt x="147725" y="39438"/>
                  </a:lnTo>
                  <a:lnTo>
                    <a:pt x="145719" y="56149"/>
                  </a:lnTo>
                  <a:lnTo>
                    <a:pt x="131682" y="63502"/>
                  </a:lnTo>
                  <a:lnTo>
                    <a:pt x="106281" y="58154"/>
                  </a:lnTo>
                  <a:lnTo>
                    <a:pt x="99597" y="74865"/>
                  </a:lnTo>
                  <a:lnTo>
                    <a:pt x="83554" y="76202"/>
                  </a:lnTo>
                  <a:lnTo>
                    <a:pt x="77539" y="69517"/>
                  </a:lnTo>
                  <a:lnTo>
                    <a:pt x="59491" y="84223"/>
                  </a:lnTo>
                  <a:lnTo>
                    <a:pt x="42780" y="86228"/>
                  </a:lnTo>
                  <a:lnTo>
                    <a:pt x="28074" y="76870"/>
                  </a:lnTo>
                  <a:lnTo>
                    <a:pt x="16042" y="58822"/>
                  </a:lnTo>
                  <a:lnTo>
                    <a:pt x="0" y="65507"/>
                  </a:lnTo>
                  <a:lnTo>
                    <a:pt x="0" y="46122"/>
                  </a:lnTo>
                  <a:lnTo>
                    <a:pt x="24064" y="22727"/>
                  </a:lnTo>
                  <a:lnTo>
                    <a:pt x="22727" y="12032"/>
                  </a:lnTo>
                  <a:lnTo>
                    <a:pt x="38101" y="16042"/>
                  </a:lnTo>
                  <a:lnTo>
                    <a:pt x="46791" y="8690"/>
                  </a:lnTo>
                  <a:lnTo>
                    <a:pt x="74865" y="8690"/>
                  </a:lnTo>
                  <a:lnTo>
                    <a:pt x="81549" y="0"/>
                  </a:lnTo>
                  <a:lnTo>
                    <a:pt x="118314" y="1270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201">
              <a:extLst>
                <a:ext uri="{FF2B5EF4-FFF2-40B4-BE49-F238E27FC236}">
                  <a16:creationId xmlns:a16="http://schemas.microsoft.com/office/drawing/2014/main" id="{006A68B9-8C10-0144-6A30-637194D0C941}"/>
                </a:ext>
              </a:extLst>
            </p:cNvPr>
            <p:cNvSpPr/>
            <p:nvPr/>
          </p:nvSpPr>
          <p:spPr>
            <a:xfrm>
              <a:off x="9464775" y="2998489"/>
              <a:ext cx="86228" cy="81549"/>
            </a:xfrm>
            <a:custGeom>
              <a:avLst/>
              <a:gdLst>
                <a:gd name="connsiteX0" fmla="*/ 68180 w 86228"/>
                <a:gd name="connsiteY0" fmla="*/ 60828 h 81549"/>
                <a:gd name="connsiteX1" fmla="*/ 39438 w 86228"/>
                <a:gd name="connsiteY1" fmla="*/ 81549 h 81549"/>
                <a:gd name="connsiteX2" fmla="*/ 6684 w 86228"/>
                <a:gd name="connsiteY2" fmla="*/ 68181 h 81549"/>
                <a:gd name="connsiteX3" fmla="*/ 0 w 86228"/>
                <a:gd name="connsiteY3" fmla="*/ 31417 h 81549"/>
                <a:gd name="connsiteX4" fmla="*/ 14705 w 86228"/>
                <a:gd name="connsiteY4" fmla="*/ 12032 h 81549"/>
                <a:gd name="connsiteX5" fmla="*/ 53475 w 86228"/>
                <a:gd name="connsiteY5" fmla="*/ 0 h 81549"/>
                <a:gd name="connsiteX6" fmla="*/ 75534 w 86228"/>
                <a:gd name="connsiteY6" fmla="*/ 668 h 81549"/>
                <a:gd name="connsiteX7" fmla="*/ 86229 w 86228"/>
                <a:gd name="connsiteY7" fmla="*/ 17379 h 81549"/>
                <a:gd name="connsiteX8" fmla="*/ 72860 w 86228"/>
                <a:gd name="connsiteY8" fmla="*/ 36096 h 81549"/>
                <a:gd name="connsiteX9" fmla="*/ 68180 w 86228"/>
                <a:gd name="connsiteY9" fmla="*/ 60828 h 81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228" h="81549">
                  <a:moveTo>
                    <a:pt x="68180" y="60828"/>
                  </a:moveTo>
                  <a:lnTo>
                    <a:pt x="39438" y="81549"/>
                  </a:lnTo>
                  <a:lnTo>
                    <a:pt x="6684" y="68181"/>
                  </a:lnTo>
                  <a:lnTo>
                    <a:pt x="0" y="31417"/>
                  </a:lnTo>
                  <a:lnTo>
                    <a:pt x="14705" y="12032"/>
                  </a:lnTo>
                  <a:lnTo>
                    <a:pt x="53475" y="0"/>
                  </a:lnTo>
                  <a:lnTo>
                    <a:pt x="75534" y="668"/>
                  </a:lnTo>
                  <a:lnTo>
                    <a:pt x="86229" y="17379"/>
                  </a:lnTo>
                  <a:lnTo>
                    <a:pt x="72860" y="36096"/>
                  </a:lnTo>
                  <a:lnTo>
                    <a:pt x="68180" y="6082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202">
              <a:extLst>
                <a:ext uri="{FF2B5EF4-FFF2-40B4-BE49-F238E27FC236}">
                  <a16:creationId xmlns:a16="http://schemas.microsoft.com/office/drawing/2014/main" id="{A6FAA11B-3927-CCFD-6529-F1B1EFD4E4E6}"/>
                </a:ext>
              </a:extLst>
            </p:cNvPr>
            <p:cNvSpPr/>
            <p:nvPr/>
          </p:nvSpPr>
          <p:spPr>
            <a:xfrm>
              <a:off x="7996218" y="1580733"/>
              <a:ext cx="1937131" cy="1409734"/>
            </a:xfrm>
            <a:custGeom>
              <a:avLst/>
              <a:gdLst>
                <a:gd name="connsiteX0" fmla="*/ 1693152 w 1937131"/>
                <a:gd name="connsiteY0" fmla="*/ 165773 h 1409734"/>
                <a:gd name="connsiteX1" fmla="*/ 1753311 w 1937131"/>
                <a:gd name="connsiteY1" fmla="*/ 195852 h 1409734"/>
                <a:gd name="connsiteX2" fmla="*/ 1793417 w 1937131"/>
                <a:gd name="connsiteY2" fmla="*/ 234622 h 1409734"/>
                <a:gd name="connsiteX3" fmla="*/ 1844218 w 1937131"/>
                <a:gd name="connsiteY3" fmla="*/ 234622 h 1409734"/>
                <a:gd name="connsiteX4" fmla="*/ 1861598 w 1937131"/>
                <a:gd name="connsiteY4" fmla="*/ 218579 h 1409734"/>
                <a:gd name="connsiteX5" fmla="*/ 1907720 w 1937131"/>
                <a:gd name="connsiteY5" fmla="*/ 205879 h 1409734"/>
                <a:gd name="connsiteX6" fmla="*/ 1916410 w 1937131"/>
                <a:gd name="connsiteY6" fmla="*/ 243980 h 1409734"/>
                <a:gd name="connsiteX7" fmla="*/ 1914404 w 1937131"/>
                <a:gd name="connsiteY7" fmla="*/ 259354 h 1409734"/>
                <a:gd name="connsiteX8" fmla="*/ 1933121 w 1937131"/>
                <a:gd name="connsiteY8" fmla="*/ 304808 h 1409734"/>
                <a:gd name="connsiteX9" fmla="*/ 1937131 w 1937131"/>
                <a:gd name="connsiteY9" fmla="*/ 346251 h 1409734"/>
                <a:gd name="connsiteX10" fmla="*/ 1891009 w 1937131"/>
                <a:gd name="connsiteY10" fmla="*/ 338898 h 1409734"/>
                <a:gd name="connsiteX11" fmla="*/ 1871625 w 1937131"/>
                <a:gd name="connsiteY11" fmla="*/ 353603 h 1409734"/>
                <a:gd name="connsiteX12" fmla="*/ 1903041 w 1937131"/>
                <a:gd name="connsiteY12" fmla="*/ 389699 h 1409734"/>
                <a:gd name="connsiteX13" fmla="*/ 1929110 w 1937131"/>
                <a:gd name="connsiteY13" fmla="*/ 439832 h 1409734"/>
                <a:gd name="connsiteX14" fmla="*/ 1912399 w 1937131"/>
                <a:gd name="connsiteY14" fmla="*/ 440500 h 1409734"/>
                <a:gd name="connsiteX15" fmla="*/ 1925100 w 1937131"/>
                <a:gd name="connsiteY15" fmla="*/ 462559 h 1409734"/>
                <a:gd name="connsiteX16" fmla="*/ 1888336 w 1937131"/>
                <a:gd name="connsiteY16" fmla="*/ 437158 h 1409734"/>
                <a:gd name="connsiteX17" fmla="*/ 1888336 w 1937131"/>
                <a:gd name="connsiteY17" fmla="*/ 461222 h 1409734"/>
                <a:gd name="connsiteX18" fmla="*/ 1845556 w 1937131"/>
                <a:gd name="connsiteY18" fmla="*/ 479270 h 1409734"/>
                <a:gd name="connsiteX19" fmla="*/ 1864271 w 1937131"/>
                <a:gd name="connsiteY19" fmla="*/ 501997 h 1409734"/>
                <a:gd name="connsiteX20" fmla="*/ 1833523 w 1937131"/>
                <a:gd name="connsiteY20" fmla="*/ 499991 h 1409734"/>
                <a:gd name="connsiteX21" fmla="*/ 1809460 w 1937131"/>
                <a:gd name="connsiteY21" fmla="*/ 486623 h 1409734"/>
                <a:gd name="connsiteX22" fmla="*/ 1802107 w 1937131"/>
                <a:gd name="connsiteY22" fmla="*/ 517371 h 1409734"/>
                <a:gd name="connsiteX23" fmla="*/ 1776038 w 1937131"/>
                <a:gd name="connsiteY23" fmla="*/ 540098 h 1409734"/>
                <a:gd name="connsiteX24" fmla="*/ 1762001 w 1937131"/>
                <a:gd name="connsiteY24" fmla="*/ 567503 h 1409734"/>
                <a:gd name="connsiteX25" fmla="*/ 1719889 w 1937131"/>
                <a:gd name="connsiteY25" fmla="*/ 579535 h 1409734"/>
                <a:gd name="connsiteX26" fmla="*/ 1703846 w 1937131"/>
                <a:gd name="connsiteY26" fmla="*/ 599588 h 1409734"/>
                <a:gd name="connsiteX27" fmla="*/ 1671762 w 1937131"/>
                <a:gd name="connsiteY27" fmla="*/ 611620 h 1409734"/>
                <a:gd name="connsiteX28" fmla="*/ 1680451 w 1937131"/>
                <a:gd name="connsiteY28" fmla="*/ 591567 h 1409734"/>
                <a:gd name="connsiteX29" fmla="*/ 1665078 w 1937131"/>
                <a:gd name="connsiteY29" fmla="*/ 574856 h 1409734"/>
                <a:gd name="connsiteX30" fmla="*/ 1678446 w 1937131"/>
                <a:gd name="connsiteY30" fmla="*/ 546113 h 1409734"/>
                <a:gd name="connsiteX31" fmla="*/ 1648367 w 1937131"/>
                <a:gd name="connsiteY31" fmla="*/ 524055 h 1409734"/>
                <a:gd name="connsiteX32" fmla="*/ 1625640 w 1937131"/>
                <a:gd name="connsiteY32" fmla="*/ 538761 h 1409734"/>
                <a:gd name="connsiteX33" fmla="*/ 1601576 w 1937131"/>
                <a:gd name="connsiteY33" fmla="*/ 568840 h 1409734"/>
                <a:gd name="connsiteX34" fmla="*/ 1592886 w 1937131"/>
                <a:gd name="connsiteY34" fmla="*/ 596246 h 1409734"/>
                <a:gd name="connsiteX35" fmla="*/ 1559464 w 1937131"/>
                <a:gd name="connsiteY35" fmla="*/ 598252 h 1409734"/>
                <a:gd name="connsiteX36" fmla="*/ 1550775 w 1937131"/>
                <a:gd name="connsiteY36" fmla="*/ 618305 h 1409734"/>
                <a:gd name="connsiteX37" fmla="*/ 1582859 w 1937131"/>
                <a:gd name="connsiteY37" fmla="*/ 647048 h 1409734"/>
                <a:gd name="connsiteX38" fmla="*/ 1614945 w 1937131"/>
                <a:gd name="connsiteY38" fmla="*/ 654400 h 1409734"/>
                <a:gd name="connsiteX39" fmla="*/ 1624303 w 1937131"/>
                <a:gd name="connsiteY39" fmla="*/ 673117 h 1409734"/>
                <a:gd name="connsiteX40" fmla="*/ 1658393 w 1937131"/>
                <a:gd name="connsiteY40" fmla="*/ 685817 h 1409734"/>
                <a:gd name="connsiteX41" fmla="*/ 1683793 w 1937131"/>
                <a:gd name="connsiteY41" fmla="*/ 655069 h 1409734"/>
                <a:gd name="connsiteX42" fmla="*/ 1723231 w 1937131"/>
                <a:gd name="connsiteY42" fmla="*/ 671780 h 1409734"/>
                <a:gd name="connsiteX43" fmla="*/ 1746627 w 1937131"/>
                <a:gd name="connsiteY43" fmla="*/ 673117 h 1409734"/>
                <a:gd name="connsiteX44" fmla="*/ 1762001 w 1937131"/>
                <a:gd name="connsiteY44" fmla="*/ 695175 h 1409734"/>
                <a:gd name="connsiteX45" fmla="*/ 1717215 w 1937131"/>
                <a:gd name="connsiteY45" fmla="*/ 707207 h 1409734"/>
                <a:gd name="connsiteX46" fmla="*/ 1710531 w 1937131"/>
                <a:gd name="connsiteY46" fmla="*/ 730602 h 1409734"/>
                <a:gd name="connsiteX47" fmla="*/ 1685131 w 1937131"/>
                <a:gd name="connsiteY47" fmla="*/ 751992 h 1409734"/>
                <a:gd name="connsiteX48" fmla="*/ 1679115 w 1937131"/>
                <a:gd name="connsiteY48" fmla="*/ 782072 h 1409734"/>
                <a:gd name="connsiteX49" fmla="*/ 1726574 w 1937131"/>
                <a:gd name="connsiteY49" fmla="*/ 805467 h 1409734"/>
                <a:gd name="connsiteX50" fmla="*/ 1757321 w 1937131"/>
                <a:gd name="connsiteY50" fmla="*/ 847579 h 1409734"/>
                <a:gd name="connsiteX51" fmla="*/ 1794086 w 1937131"/>
                <a:gd name="connsiteY51" fmla="*/ 887017 h 1409734"/>
                <a:gd name="connsiteX52" fmla="*/ 1830850 w 1937131"/>
                <a:gd name="connsiteY52" fmla="*/ 919770 h 1409734"/>
                <a:gd name="connsiteX53" fmla="*/ 1841545 w 1937131"/>
                <a:gd name="connsiteY53" fmla="*/ 951855 h 1409734"/>
                <a:gd name="connsiteX54" fmla="*/ 1822829 w 1937131"/>
                <a:gd name="connsiteY54" fmla="*/ 963887 h 1409734"/>
                <a:gd name="connsiteX55" fmla="*/ 1838871 w 1937131"/>
                <a:gd name="connsiteY55" fmla="*/ 986614 h 1409734"/>
                <a:gd name="connsiteX56" fmla="*/ 1864941 w 1937131"/>
                <a:gd name="connsiteY56" fmla="*/ 999982 h 1409734"/>
                <a:gd name="connsiteX57" fmla="*/ 1870288 w 1937131"/>
                <a:gd name="connsiteY57" fmla="*/ 1034741 h 1409734"/>
                <a:gd name="connsiteX58" fmla="*/ 1870956 w 1937131"/>
                <a:gd name="connsiteY58" fmla="*/ 1068832 h 1409734"/>
                <a:gd name="connsiteX59" fmla="*/ 1852240 w 1937131"/>
                <a:gd name="connsiteY59" fmla="*/ 1072842 h 1409734"/>
                <a:gd name="connsiteX60" fmla="*/ 1838203 w 1937131"/>
                <a:gd name="connsiteY60" fmla="*/ 1118964 h 1409734"/>
                <a:gd name="connsiteX61" fmla="*/ 1822829 w 1937131"/>
                <a:gd name="connsiteY61" fmla="*/ 1175782 h 1409734"/>
                <a:gd name="connsiteX62" fmla="*/ 1800102 w 1937131"/>
                <a:gd name="connsiteY62" fmla="*/ 1226583 h 1409734"/>
                <a:gd name="connsiteX63" fmla="*/ 1757321 w 1937131"/>
                <a:gd name="connsiteY63" fmla="*/ 1266021 h 1409734"/>
                <a:gd name="connsiteX64" fmla="*/ 1713205 w 1937131"/>
                <a:gd name="connsiteY64" fmla="*/ 1302785 h 1409734"/>
                <a:gd name="connsiteX65" fmla="*/ 1672430 w 1937131"/>
                <a:gd name="connsiteY65" fmla="*/ 1307464 h 1409734"/>
                <a:gd name="connsiteX66" fmla="*/ 1653045 w 1937131"/>
                <a:gd name="connsiteY66" fmla="*/ 1326180 h 1409734"/>
                <a:gd name="connsiteX67" fmla="*/ 1637672 w 1937131"/>
                <a:gd name="connsiteY67" fmla="*/ 1312811 h 1409734"/>
                <a:gd name="connsiteX68" fmla="*/ 1620961 w 1937131"/>
                <a:gd name="connsiteY68" fmla="*/ 1333533 h 1409734"/>
                <a:gd name="connsiteX69" fmla="*/ 1572833 w 1937131"/>
                <a:gd name="connsiteY69" fmla="*/ 1355591 h 1409734"/>
                <a:gd name="connsiteX70" fmla="*/ 1534064 w 1937131"/>
                <a:gd name="connsiteY70" fmla="*/ 1361607 h 1409734"/>
                <a:gd name="connsiteX71" fmla="*/ 1529384 w 1937131"/>
                <a:gd name="connsiteY71" fmla="*/ 1407061 h 1409734"/>
                <a:gd name="connsiteX72" fmla="*/ 1508663 w 1937131"/>
                <a:gd name="connsiteY72" fmla="*/ 1409735 h 1409734"/>
                <a:gd name="connsiteX73" fmla="*/ 1493958 w 1937131"/>
                <a:gd name="connsiteY73" fmla="*/ 1378318 h 1409734"/>
                <a:gd name="connsiteX74" fmla="*/ 1499973 w 1937131"/>
                <a:gd name="connsiteY74" fmla="*/ 1362276 h 1409734"/>
                <a:gd name="connsiteX75" fmla="*/ 1447835 w 1937131"/>
                <a:gd name="connsiteY75" fmla="*/ 1348238 h 1409734"/>
                <a:gd name="connsiteX76" fmla="*/ 1431793 w 1937131"/>
                <a:gd name="connsiteY76" fmla="*/ 1355591 h 1409734"/>
                <a:gd name="connsiteX77" fmla="*/ 1392355 w 1937131"/>
                <a:gd name="connsiteY77" fmla="*/ 1344228 h 1409734"/>
                <a:gd name="connsiteX78" fmla="*/ 1371633 w 1937131"/>
                <a:gd name="connsiteY78" fmla="*/ 1326849 h 1409734"/>
                <a:gd name="connsiteX79" fmla="*/ 1373639 w 1937131"/>
                <a:gd name="connsiteY79" fmla="*/ 1302116 h 1409734"/>
                <a:gd name="connsiteX80" fmla="*/ 1338212 w 1937131"/>
                <a:gd name="connsiteY80" fmla="*/ 1294095 h 1409734"/>
                <a:gd name="connsiteX81" fmla="*/ 1317490 w 1937131"/>
                <a:gd name="connsiteY81" fmla="*/ 1278052 h 1409734"/>
                <a:gd name="connsiteX82" fmla="*/ 1290084 w 1937131"/>
                <a:gd name="connsiteY82" fmla="*/ 1300779 h 1409734"/>
                <a:gd name="connsiteX83" fmla="*/ 1254657 w 1937131"/>
                <a:gd name="connsiteY83" fmla="*/ 1306127 h 1409734"/>
                <a:gd name="connsiteX84" fmla="*/ 1225245 w 1937131"/>
                <a:gd name="connsiteY84" fmla="*/ 1305458 h 1409734"/>
                <a:gd name="connsiteX85" fmla="*/ 1207198 w 1937131"/>
                <a:gd name="connsiteY85" fmla="*/ 1316153 h 1409734"/>
                <a:gd name="connsiteX86" fmla="*/ 1189150 w 1937131"/>
                <a:gd name="connsiteY86" fmla="*/ 1322169 h 1409734"/>
                <a:gd name="connsiteX87" fmla="*/ 1202518 w 1937131"/>
                <a:gd name="connsiteY87" fmla="*/ 1371634 h 1409734"/>
                <a:gd name="connsiteX88" fmla="*/ 1182465 w 1937131"/>
                <a:gd name="connsiteY88" fmla="*/ 1370297 h 1409734"/>
                <a:gd name="connsiteX89" fmla="*/ 1177118 w 1937131"/>
                <a:gd name="connsiteY89" fmla="*/ 1360270 h 1409734"/>
                <a:gd name="connsiteX90" fmla="*/ 1173776 w 1937131"/>
                <a:gd name="connsiteY90" fmla="*/ 1342222 h 1409734"/>
                <a:gd name="connsiteX91" fmla="*/ 1148375 w 1937131"/>
                <a:gd name="connsiteY91" fmla="*/ 1354923 h 1409734"/>
                <a:gd name="connsiteX92" fmla="*/ 1130996 w 1937131"/>
                <a:gd name="connsiteY92" fmla="*/ 1346902 h 1409734"/>
                <a:gd name="connsiteX93" fmla="*/ 1100916 w 1937131"/>
                <a:gd name="connsiteY93" fmla="*/ 1330859 h 1409734"/>
                <a:gd name="connsiteX94" fmla="*/ 1106264 w 1937131"/>
                <a:gd name="connsiteY94" fmla="*/ 1295432 h 1409734"/>
                <a:gd name="connsiteX95" fmla="*/ 1081531 w 1937131"/>
                <a:gd name="connsiteY95" fmla="*/ 1286742 h 1409734"/>
                <a:gd name="connsiteX96" fmla="*/ 1065489 w 1937131"/>
                <a:gd name="connsiteY96" fmla="*/ 1247304 h 1409734"/>
                <a:gd name="connsiteX97" fmla="*/ 1028056 w 1937131"/>
                <a:gd name="connsiteY97" fmla="*/ 1254657 h 1409734"/>
                <a:gd name="connsiteX98" fmla="*/ 1023378 w 1937131"/>
                <a:gd name="connsiteY98" fmla="*/ 1203856 h 1409734"/>
                <a:gd name="connsiteX99" fmla="*/ 1051452 w 1937131"/>
                <a:gd name="connsiteY99" fmla="*/ 1167760 h 1409734"/>
                <a:gd name="connsiteX100" fmla="*/ 1045436 w 1937131"/>
                <a:gd name="connsiteY100" fmla="*/ 1132333 h 1409734"/>
                <a:gd name="connsiteX101" fmla="*/ 1036746 w 1937131"/>
                <a:gd name="connsiteY101" fmla="*/ 1099580 h 1409734"/>
                <a:gd name="connsiteX102" fmla="*/ 1018698 w 1937131"/>
                <a:gd name="connsiteY102" fmla="*/ 1089553 h 1409734"/>
                <a:gd name="connsiteX103" fmla="*/ 1000651 w 1937131"/>
                <a:gd name="connsiteY103" fmla="*/ 1064152 h 1409734"/>
                <a:gd name="connsiteX104" fmla="*/ 979929 w 1937131"/>
                <a:gd name="connsiteY104" fmla="*/ 1067495 h 1409734"/>
                <a:gd name="connsiteX105" fmla="*/ 939155 w 1937131"/>
                <a:gd name="connsiteY105" fmla="*/ 1060810 h 1409734"/>
                <a:gd name="connsiteX106" fmla="*/ 947176 w 1937131"/>
                <a:gd name="connsiteY106" fmla="*/ 1042763 h 1409734"/>
                <a:gd name="connsiteX107" fmla="*/ 923112 w 1937131"/>
                <a:gd name="connsiteY107" fmla="*/ 1016025 h 1409734"/>
                <a:gd name="connsiteX108" fmla="*/ 901721 w 1937131"/>
                <a:gd name="connsiteY108" fmla="*/ 1034073 h 1409734"/>
                <a:gd name="connsiteX109" fmla="*/ 868969 w 1937131"/>
                <a:gd name="connsiteY109" fmla="*/ 1024046 h 1409734"/>
                <a:gd name="connsiteX110" fmla="*/ 832873 w 1937131"/>
                <a:gd name="connsiteY110" fmla="*/ 1050784 h 1409734"/>
                <a:gd name="connsiteX111" fmla="*/ 806804 w 1937131"/>
                <a:gd name="connsiteY111" fmla="*/ 1082869 h 1409734"/>
                <a:gd name="connsiteX112" fmla="*/ 778730 w 1937131"/>
                <a:gd name="connsiteY112" fmla="*/ 1088216 h 1409734"/>
                <a:gd name="connsiteX113" fmla="*/ 760013 w 1937131"/>
                <a:gd name="connsiteY113" fmla="*/ 1076853 h 1409734"/>
                <a:gd name="connsiteX114" fmla="*/ 740628 w 1937131"/>
                <a:gd name="connsiteY114" fmla="*/ 1075516 h 1409734"/>
                <a:gd name="connsiteX115" fmla="*/ 711886 w 1937131"/>
                <a:gd name="connsiteY115" fmla="*/ 1066158 h 1409734"/>
                <a:gd name="connsiteX116" fmla="*/ 694506 w 1937131"/>
                <a:gd name="connsiteY116" fmla="*/ 1076853 h 1409734"/>
                <a:gd name="connsiteX117" fmla="*/ 677127 w 1937131"/>
                <a:gd name="connsiteY117" fmla="*/ 1108938 h 1409734"/>
                <a:gd name="connsiteX118" fmla="*/ 667100 w 1937131"/>
                <a:gd name="connsiteY118" fmla="*/ 1074848 h 1409734"/>
                <a:gd name="connsiteX119" fmla="*/ 646379 w 1937131"/>
                <a:gd name="connsiteY119" fmla="*/ 1084206 h 1409734"/>
                <a:gd name="connsiteX120" fmla="*/ 602930 w 1937131"/>
                <a:gd name="connsiteY120" fmla="*/ 1079527 h 1409734"/>
                <a:gd name="connsiteX121" fmla="*/ 559482 w 1937131"/>
                <a:gd name="connsiteY121" fmla="*/ 1070168 h 1409734"/>
                <a:gd name="connsiteX122" fmla="*/ 526060 w 1937131"/>
                <a:gd name="connsiteY122" fmla="*/ 1050784 h 1409734"/>
                <a:gd name="connsiteX123" fmla="*/ 495980 w 1937131"/>
                <a:gd name="connsiteY123" fmla="*/ 1042763 h 1409734"/>
                <a:gd name="connsiteX124" fmla="*/ 479269 w 1937131"/>
                <a:gd name="connsiteY124" fmla="*/ 1022041 h 1409734"/>
                <a:gd name="connsiteX125" fmla="*/ 457211 w 1937131"/>
                <a:gd name="connsiteY125" fmla="*/ 1016025 h 1409734"/>
                <a:gd name="connsiteX126" fmla="*/ 414431 w 1937131"/>
                <a:gd name="connsiteY126" fmla="*/ 987951 h 1409734"/>
                <a:gd name="connsiteX127" fmla="*/ 382346 w 1937131"/>
                <a:gd name="connsiteY127" fmla="*/ 974582 h 1409734"/>
                <a:gd name="connsiteX128" fmla="*/ 369645 w 1937131"/>
                <a:gd name="connsiteY128" fmla="*/ 984608 h 1409734"/>
                <a:gd name="connsiteX129" fmla="*/ 312160 w 1937131"/>
                <a:gd name="connsiteY129" fmla="*/ 954529 h 1409734"/>
                <a:gd name="connsiteX130" fmla="*/ 270717 w 1937131"/>
                <a:gd name="connsiteY130" fmla="*/ 927791 h 1409734"/>
                <a:gd name="connsiteX131" fmla="*/ 249327 w 1937131"/>
                <a:gd name="connsiteY131" fmla="*/ 880332 h 1409734"/>
                <a:gd name="connsiteX132" fmla="*/ 276732 w 1937131"/>
                <a:gd name="connsiteY132" fmla="*/ 886348 h 1409734"/>
                <a:gd name="connsiteX133" fmla="*/ 272722 w 1937131"/>
                <a:gd name="connsiteY133" fmla="*/ 864290 h 1409734"/>
                <a:gd name="connsiteX134" fmla="*/ 252669 w 1937131"/>
                <a:gd name="connsiteY134" fmla="*/ 842231 h 1409734"/>
                <a:gd name="connsiteX135" fmla="*/ 247322 w 1937131"/>
                <a:gd name="connsiteY135" fmla="*/ 807472 h 1409734"/>
                <a:gd name="connsiteX136" fmla="*/ 195852 w 1937131"/>
                <a:gd name="connsiteY136" fmla="*/ 756671 h 1409734"/>
                <a:gd name="connsiteX137" fmla="*/ 132350 w 1937131"/>
                <a:gd name="connsiteY137" fmla="*/ 739960 h 1409734"/>
                <a:gd name="connsiteX138" fmla="*/ 112965 w 1937131"/>
                <a:gd name="connsiteY138" fmla="*/ 706538 h 1409734"/>
                <a:gd name="connsiteX139" fmla="*/ 81549 w 1937131"/>
                <a:gd name="connsiteY139" fmla="*/ 686485 h 1409734"/>
                <a:gd name="connsiteX140" fmla="*/ 71522 w 1937131"/>
                <a:gd name="connsiteY140" fmla="*/ 674453 h 1409734"/>
                <a:gd name="connsiteX141" fmla="*/ 59490 w 1937131"/>
                <a:gd name="connsiteY141" fmla="*/ 650390 h 1409734"/>
                <a:gd name="connsiteX142" fmla="*/ 56148 w 1937131"/>
                <a:gd name="connsiteY142" fmla="*/ 633679 h 1409734"/>
                <a:gd name="connsiteX143" fmla="*/ 31416 w 1937131"/>
                <a:gd name="connsiteY143" fmla="*/ 623652 h 1409734"/>
                <a:gd name="connsiteX144" fmla="*/ 21390 w 1937131"/>
                <a:gd name="connsiteY144" fmla="*/ 628331 h 1409734"/>
                <a:gd name="connsiteX145" fmla="*/ 668 w 1937131"/>
                <a:gd name="connsiteY145" fmla="*/ 588225 h 1409734"/>
                <a:gd name="connsiteX146" fmla="*/ 8021 w 1937131"/>
                <a:gd name="connsiteY146" fmla="*/ 578867 h 1409734"/>
                <a:gd name="connsiteX147" fmla="*/ 0 w 1937131"/>
                <a:gd name="connsiteY147" fmla="*/ 568840 h 1409734"/>
                <a:gd name="connsiteX148" fmla="*/ 27406 w 1937131"/>
                <a:gd name="connsiteY148" fmla="*/ 548787 h 1409734"/>
                <a:gd name="connsiteX149" fmla="*/ 48795 w 1937131"/>
                <a:gd name="connsiteY149" fmla="*/ 540098 h 1409734"/>
                <a:gd name="connsiteX150" fmla="*/ 87565 w 1937131"/>
                <a:gd name="connsiteY150" fmla="*/ 546113 h 1409734"/>
                <a:gd name="connsiteX151" fmla="*/ 91576 w 1937131"/>
                <a:gd name="connsiteY151" fmla="*/ 518708 h 1409734"/>
                <a:gd name="connsiteX152" fmla="*/ 134356 w 1937131"/>
                <a:gd name="connsiteY152" fmla="*/ 514028 h 1409734"/>
                <a:gd name="connsiteX153" fmla="*/ 141040 w 1937131"/>
                <a:gd name="connsiteY153" fmla="*/ 496649 h 1409734"/>
                <a:gd name="connsiteX154" fmla="*/ 187162 w 1937131"/>
                <a:gd name="connsiteY154" fmla="*/ 473922 h 1409734"/>
                <a:gd name="connsiteX155" fmla="*/ 188499 w 1937131"/>
                <a:gd name="connsiteY155" fmla="*/ 464564 h 1409734"/>
                <a:gd name="connsiteX156" fmla="*/ 177136 w 1937131"/>
                <a:gd name="connsiteY156" fmla="*/ 439832 h 1409734"/>
                <a:gd name="connsiteX157" fmla="*/ 196520 w 1937131"/>
                <a:gd name="connsiteY157" fmla="*/ 429137 h 1409734"/>
                <a:gd name="connsiteX158" fmla="*/ 137698 w 1937131"/>
                <a:gd name="connsiteY158" fmla="*/ 355609 h 1409734"/>
                <a:gd name="connsiteX159" fmla="*/ 198526 w 1937131"/>
                <a:gd name="connsiteY159" fmla="*/ 338898 h 1409734"/>
                <a:gd name="connsiteX160" fmla="*/ 211894 w 1937131"/>
                <a:gd name="connsiteY160" fmla="*/ 329540 h 1409734"/>
                <a:gd name="connsiteX161" fmla="*/ 205210 w 1937131"/>
                <a:gd name="connsiteY161" fmla="*/ 254006 h 1409734"/>
                <a:gd name="connsiteX162" fmla="*/ 277402 w 1937131"/>
                <a:gd name="connsiteY162" fmla="*/ 268043 h 1409734"/>
                <a:gd name="connsiteX163" fmla="*/ 288096 w 1937131"/>
                <a:gd name="connsiteY163" fmla="*/ 248659 h 1409734"/>
                <a:gd name="connsiteX164" fmla="*/ 271385 w 1937131"/>
                <a:gd name="connsiteY164" fmla="*/ 207216 h 1409734"/>
                <a:gd name="connsiteX165" fmla="*/ 296786 w 1937131"/>
                <a:gd name="connsiteY165" fmla="*/ 203205 h 1409734"/>
                <a:gd name="connsiteX166" fmla="*/ 309486 w 1937131"/>
                <a:gd name="connsiteY166" fmla="*/ 175131 h 1409734"/>
                <a:gd name="connsiteX167" fmla="*/ 320850 w 1937131"/>
                <a:gd name="connsiteY167" fmla="*/ 171788 h 1409734"/>
                <a:gd name="connsiteX168" fmla="*/ 342908 w 1937131"/>
                <a:gd name="connsiteY168" fmla="*/ 201200 h 1409734"/>
                <a:gd name="connsiteX169" fmla="*/ 381009 w 1937131"/>
                <a:gd name="connsiteY169" fmla="*/ 223258 h 1409734"/>
                <a:gd name="connsiteX170" fmla="*/ 435821 w 1937131"/>
                <a:gd name="connsiteY170" fmla="*/ 238632 h 1409734"/>
                <a:gd name="connsiteX171" fmla="*/ 474591 w 1937131"/>
                <a:gd name="connsiteY171" fmla="*/ 272723 h 1409734"/>
                <a:gd name="connsiteX172" fmla="*/ 483948 w 1937131"/>
                <a:gd name="connsiteY172" fmla="*/ 321518 h 1409734"/>
                <a:gd name="connsiteX173" fmla="*/ 504001 w 1937131"/>
                <a:gd name="connsiteY173" fmla="*/ 340235 h 1409734"/>
                <a:gd name="connsiteX174" fmla="*/ 547450 w 1937131"/>
                <a:gd name="connsiteY174" fmla="*/ 347587 h 1409734"/>
                <a:gd name="connsiteX175" fmla="*/ 595578 w 1937131"/>
                <a:gd name="connsiteY175" fmla="*/ 352935 h 1409734"/>
                <a:gd name="connsiteX176" fmla="*/ 649053 w 1937131"/>
                <a:gd name="connsiteY176" fmla="*/ 379673 h 1409734"/>
                <a:gd name="connsiteX177" fmla="*/ 671780 w 1937131"/>
                <a:gd name="connsiteY177" fmla="*/ 384352 h 1409734"/>
                <a:gd name="connsiteX178" fmla="*/ 705202 w 1937131"/>
                <a:gd name="connsiteY178" fmla="*/ 423121 h 1409734"/>
                <a:gd name="connsiteX179" fmla="*/ 736618 w 1937131"/>
                <a:gd name="connsiteY179" fmla="*/ 448522 h 1409734"/>
                <a:gd name="connsiteX180" fmla="*/ 774050 w 1937131"/>
                <a:gd name="connsiteY180" fmla="*/ 447185 h 1409734"/>
                <a:gd name="connsiteX181" fmla="*/ 849584 w 1937131"/>
                <a:gd name="connsiteY181" fmla="*/ 457211 h 1409734"/>
                <a:gd name="connsiteX182" fmla="*/ 892364 w 1937131"/>
                <a:gd name="connsiteY182" fmla="*/ 451195 h 1409734"/>
                <a:gd name="connsiteX183" fmla="*/ 929796 w 1937131"/>
                <a:gd name="connsiteY183" fmla="*/ 457211 h 1409734"/>
                <a:gd name="connsiteX184" fmla="*/ 992630 w 1937131"/>
                <a:gd name="connsiteY184" fmla="*/ 483280 h 1409734"/>
                <a:gd name="connsiteX185" fmla="*/ 1034072 w 1937131"/>
                <a:gd name="connsiteY185" fmla="*/ 483280 h 1409734"/>
                <a:gd name="connsiteX186" fmla="*/ 1056131 w 1937131"/>
                <a:gd name="connsiteY186" fmla="*/ 495981 h 1409734"/>
                <a:gd name="connsiteX187" fmla="*/ 1085542 w 1937131"/>
                <a:gd name="connsiteY187" fmla="*/ 473254 h 1409734"/>
                <a:gd name="connsiteX188" fmla="*/ 1133670 w 1937131"/>
                <a:gd name="connsiteY188" fmla="*/ 458548 h 1409734"/>
                <a:gd name="connsiteX189" fmla="*/ 1184471 w 1937131"/>
                <a:gd name="connsiteY189" fmla="*/ 457211 h 1409734"/>
                <a:gd name="connsiteX190" fmla="*/ 1217224 w 1937131"/>
                <a:gd name="connsiteY190" fmla="*/ 442506 h 1409734"/>
                <a:gd name="connsiteX191" fmla="*/ 1230593 w 1937131"/>
                <a:gd name="connsiteY191" fmla="*/ 419779 h 1409734"/>
                <a:gd name="connsiteX192" fmla="*/ 1246636 w 1937131"/>
                <a:gd name="connsiteY192" fmla="*/ 405073 h 1409734"/>
                <a:gd name="connsiteX193" fmla="*/ 1233935 w 1937131"/>
                <a:gd name="connsiteY193" fmla="*/ 391036 h 1409734"/>
                <a:gd name="connsiteX194" fmla="*/ 1214551 w 1937131"/>
                <a:gd name="connsiteY194" fmla="*/ 374993 h 1409734"/>
                <a:gd name="connsiteX195" fmla="*/ 1217893 w 1937131"/>
                <a:gd name="connsiteY195" fmla="*/ 347587 h 1409734"/>
                <a:gd name="connsiteX196" fmla="*/ 1239282 w 1937131"/>
                <a:gd name="connsiteY196" fmla="*/ 351598 h 1409734"/>
                <a:gd name="connsiteX197" fmla="*/ 1278720 w 1937131"/>
                <a:gd name="connsiteY197" fmla="*/ 360288 h 1409734"/>
                <a:gd name="connsiteX198" fmla="*/ 1300111 w 1937131"/>
                <a:gd name="connsiteY198" fmla="*/ 337561 h 1409734"/>
                <a:gd name="connsiteX199" fmla="*/ 1342890 w 1937131"/>
                <a:gd name="connsiteY199" fmla="*/ 321518 h 1409734"/>
                <a:gd name="connsiteX200" fmla="*/ 1351580 w 1937131"/>
                <a:gd name="connsiteY200" fmla="*/ 293444 h 1409734"/>
                <a:gd name="connsiteX201" fmla="*/ 1368291 w 1937131"/>
                <a:gd name="connsiteY201" fmla="*/ 281412 h 1409734"/>
                <a:gd name="connsiteX202" fmla="*/ 1413745 w 1937131"/>
                <a:gd name="connsiteY202" fmla="*/ 276065 h 1409734"/>
                <a:gd name="connsiteX203" fmla="*/ 1443156 w 1937131"/>
                <a:gd name="connsiteY203" fmla="*/ 280744 h 1409734"/>
                <a:gd name="connsiteX204" fmla="*/ 1437809 w 1937131"/>
                <a:gd name="connsiteY204" fmla="*/ 266038 h 1409734"/>
                <a:gd name="connsiteX205" fmla="*/ 1389681 w 1937131"/>
                <a:gd name="connsiteY205" fmla="*/ 236627 h 1409734"/>
                <a:gd name="connsiteX206" fmla="*/ 1354922 w 1937131"/>
                <a:gd name="connsiteY206" fmla="*/ 223258 h 1409734"/>
                <a:gd name="connsiteX207" fmla="*/ 1338212 w 1937131"/>
                <a:gd name="connsiteY207" fmla="*/ 238632 h 1409734"/>
                <a:gd name="connsiteX208" fmla="*/ 1301447 w 1937131"/>
                <a:gd name="connsiteY208" fmla="*/ 231948 h 1409734"/>
                <a:gd name="connsiteX209" fmla="*/ 1286073 w 1937131"/>
                <a:gd name="connsiteY209" fmla="*/ 237295 h 1409734"/>
                <a:gd name="connsiteX210" fmla="*/ 1267357 w 1937131"/>
                <a:gd name="connsiteY210" fmla="*/ 220584 h 1409734"/>
                <a:gd name="connsiteX211" fmla="*/ 1265352 w 1937131"/>
                <a:gd name="connsiteY211" fmla="*/ 178473 h 1409734"/>
                <a:gd name="connsiteX212" fmla="*/ 1261341 w 1937131"/>
                <a:gd name="connsiteY212" fmla="*/ 147056 h 1409734"/>
                <a:gd name="connsiteX213" fmla="*/ 1310806 w 1937131"/>
                <a:gd name="connsiteY213" fmla="*/ 163099 h 1409734"/>
                <a:gd name="connsiteX214" fmla="*/ 1340217 w 1937131"/>
                <a:gd name="connsiteY214" fmla="*/ 137030 h 1409734"/>
                <a:gd name="connsiteX215" fmla="*/ 1327517 w 1937131"/>
                <a:gd name="connsiteY215" fmla="*/ 118313 h 1409734"/>
                <a:gd name="connsiteX216" fmla="*/ 1326179 w 1937131"/>
                <a:gd name="connsiteY216" fmla="*/ 74865 h 1409734"/>
                <a:gd name="connsiteX217" fmla="*/ 1334869 w 1937131"/>
                <a:gd name="connsiteY217" fmla="*/ 61496 h 1409734"/>
                <a:gd name="connsiteX218" fmla="*/ 1318158 w 1937131"/>
                <a:gd name="connsiteY218" fmla="*/ 38769 h 1409734"/>
                <a:gd name="connsiteX219" fmla="*/ 1293427 w 1937131"/>
                <a:gd name="connsiteY219" fmla="*/ 29411 h 1409734"/>
                <a:gd name="connsiteX220" fmla="*/ 1304790 w 1937131"/>
                <a:gd name="connsiteY220" fmla="*/ 8690 h 1409734"/>
                <a:gd name="connsiteX221" fmla="*/ 1338880 w 1937131"/>
                <a:gd name="connsiteY221" fmla="*/ 1337 h 1409734"/>
                <a:gd name="connsiteX222" fmla="*/ 1380323 w 1937131"/>
                <a:gd name="connsiteY222" fmla="*/ 0 h 1409734"/>
                <a:gd name="connsiteX223" fmla="*/ 1437809 w 1937131"/>
                <a:gd name="connsiteY223" fmla="*/ 12700 h 1409734"/>
                <a:gd name="connsiteX224" fmla="*/ 1477915 w 1937131"/>
                <a:gd name="connsiteY224" fmla="*/ 27406 h 1409734"/>
                <a:gd name="connsiteX225" fmla="*/ 1529384 w 1937131"/>
                <a:gd name="connsiteY225" fmla="*/ 68849 h 1409734"/>
                <a:gd name="connsiteX226" fmla="*/ 1554785 w 1937131"/>
                <a:gd name="connsiteY226" fmla="*/ 86897 h 1409734"/>
                <a:gd name="connsiteX227" fmla="*/ 1584865 w 1937131"/>
                <a:gd name="connsiteY227" fmla="*/ 112298 h 1409734"/>
                <a:gd name="connsiteX228" fmla="*/ 1626308 w 1937131"/>
                <a:gd name="connsiteY228" fmla="*/ 152404 h 1409734"/>
                <a:gd name="connsiteX229" fmla="*/ 1693152 w 1937131"/>
                <a:gd name="connsiteY229" fmla="*/ 165773 h 140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1937131" h="1409734">
                  <a:moveTo>
                    <a:pt x="1693152" y="165773"/>
                  </a:moveTo>
                  <a:lnTo>
                    <a:pt x="1753311" y="195852"/>
                  </a:lnTo>
                  <a:lnTo>
                    <a:pt x="1793417" y="234622"/>
                  </a:lnTo>
                  <a:lnTo>
                    <a:pt x="1844218" y="234622"/>
                  </a:lnTo>
                  <a:lnTo>
                    <a:pt x="1861598" y="218579"/>
                  </a:lnTo>
                  <a:lnTo>
                    <a:pt x="1907720" y="205879"/>
                  </a:lnTo>
                  <a:lnTo>
                    <a:pt x="1916410" y="243980"/>
                  </a:lnTo>
                  <a:lnTo>
                    <a:pt x="1914404" y="259354"/>
                  </a:lnTo>
                  <a:lnTo>
                    <a:pt x="1933121" y="304808"/>
                  </a:lnTo>
                  <a:lnTo>
                    <a:pt x="1937131" y="346251"/>
                  </a:lnTo>
                  <a:lnTo>
                    <a:pt x="1891009" y="338898"/>
                  </a:lnTo>
                  <a:lnTo>
                    <a:pt x="1871625" y="353603"/>
                  </a:lnTo>
                  <a:lnTo>
                    <a:pt x="1903041" y="389699"/>
                  </a:lnTo>
                  <a:lnTo>
                    <a:pt x="1929110" y="439832"/>
                  </a:lnTo>
                  <a:lnTo>
                    <a:pt x="1912399" y="440500"/>
                  </a:lnTo>
                  <a:lnTo>
                    <a:pt x="1925100" y="462559"/>
                  </a:lnTo>
                  <a:lnTo>
                    <a:pt x="1888336" y="437158"/>
                  </a:lnTo>
                  <a:lnTo>
                    <a:pt x="1888336" y="461222"/>
                  </a:lnTo>
                  <a:lnTo>
                    <a:pt x="1845556" y="479270"/>
                  </a:lnTo>
                  <a:lnTo>
                    <a:pt x="1864271" y="501997"/>
                  </a:lnTo>
                  <a:lnTo>
                    <a:pt x="1833523" y="499991"/>
                  </a:lnTo>
                  <a:lnTo>
                    <a:pt x="1809460" y="486623"/>
                  </a:lnTo>
                  <a:lnTo>
                    <a:pt x="1802107" y="517371"/>
                  </a:lnTo>
                  <a:lnTo>
                    <a:pt x="1776038" y="540098"/>
                  </a:lnTo>
                  <a:lnTo>
                    <a:pt x="1762001" y="567503"/>
                  </a:lnTo>
                  <a:lnTo>
                    <a:pt x="1719889" y="579535"/>
                  </a:lnTo>
                  <a:lnTo>
                    <a:pt x="1703846" y="599588"/>
                  </a:lnTo>
                  <a:lnTo>
                    <a:pt x="1671762" y="611620"/>
                  </a:lnTo>
                  <a:lnTo>
                    <a:pt x="1680451" y="591567"/>
                  </a:lnTo>
                  <a:lnTo>
                    <a:pt x="1665078" y="574856"/>
                  </a:lnTo>
                  <a:lnTo>
                    <a:pt x="1678446" y="546113"/>
                  </a:lnTo>
                  <a:lnTo>
                    <a:pt x="1648367" y="524055"/>
                  </a:lnTo>
                  <a:lnTo>
                    <a:pt x="1625640" y="538761"/>
                  </a:lnTo>
                  <a:lnTo>
                    <a:pt x="1601576" y="568840"/>
                  </a:lnTo>
                  <a:lnTo>
                    <a:pt x="1592886" y="596246"/>
                  </a:lnTo>
                  <a:lnTo>
                    <a:pt x="1559464" y="598252"/>
                  </a:lnTo>
                  <a:lnTo>
                    <a:pt x="1550775" y="618305"/>
                  </a:lnTo>
                  <a:lnTo>
                    <a:pt x="1582859" y="647048"/>
                  </a:lnTo>
                  <a:lnTo>
                    <a:pt x="1614945" y="654400"/>
                  </a:lnTo>
                  <a:lnTo>
                    <a:pt x="1624303" y="673117"/>
                  </a:lnTo>
                  <a:lnTo>
                    <a:pt x="1658393" y="685817"/>
                  </a:lnTo>
                  <a:lnTo>
                    <a:pt x="1683793" y="655069"/>
                  </a:lnTo>
                  <a:lnTo>
                    <a:pt x="1723231" y="671780"/>
                  </a:lnTo>
                  <a:lnTo>
                    <a:pt x="1746627" y="673117"/>
                  </a:lnTo>
                  <a:lnTo>
                    <a:pt x="1762001" y="695175"/>
                  </a:lnTo>
                  <a:lnTo>
                    <a:pt x="1717215" y="707207"/>
                  </a:lnTo>
                  <a:lnTo>
                    <a:pt x="1710531" y="730602"/>
                  </a:lnTo>
                  <a:lnTo>
                    <a:pt x="1685131" y="751992"/>
                  </a:lnTo>
                  <a:lnTo>
                    <a:pt x="1679115" y="782072"/>
                  </a:lnTo>
                  <a:lnTo>
                    <a:pt x="1726574" y="805467"/>
                  </a:lnTo>
                  <a:lnTo>
                    <a:pt x="1757321" y="847579"/>
                  </a:lnTo>
                  <a:lnTo>
                    <a:pt x="1794086" y="887017"/>
                  </a:lnTo>
                  <a:lnTo>
                    <a:pt x="1830850" y="919770"/>
                  </a:lnTo>
                  <a:lnTo>
                    <a:pt x="1841545" y="951855"/>
                  </a:lnTo>
                  <a:lnTo>
                    <a:pt x="1822829" y="963887"/>
                  </a:lnTo>
                  <a:lnTo>
                    <a:pt x="1838871" y="986614"/>
                  </a:lnTo>
                  <a:lnTo>
                    <a:pt x="1864941" y="999982"/>
                  </a:lnTo>
                  <a:lnTo>
                    <a:pt x="1870288" y="1034741"/>
                  </a:lnTo>
                  <a:lnTo>
                    <a:pt x="1870956" y="1068832"/>
                  </a:lnTo>
                  <a:lnTo>
                    <a:pt x="1852240" y="1072842"/>
                  </a:lnTo>
                  <a:lnTo>
                    <a:pt x="1838203" y="1118964"/>
                  </a:lnTo>
                  <a:lnTo>
                    <a:pt x="1822829" y="1175782"/>
                  </a:lnTo>
                  <a:lnTo>
                    <a:pt x="1800102" y="1226583"/>
                  </a:lnTo>
                  <a:lnTo>
                    <a:pt x="1757321" y="1266021"/>
                  </a:lnTo>
                  <a:lnTo>
                    <a:pt x="1713205" y="1302785"/>
                  </a:lnTo>
                  <a:lnTo>
                    <a:pt x="1672430" y="1307464"/>
                  </a:lnTo>
                  <a:lnTo>
                    <a:pt x="1653045" y="1326180"/>
                  </a:lnTo>
                  <a:lnTo>
                    <a:pt x="1637672" y="1312811"/>
                  </a:lnTo>
                  <a:lnTo>
                    <a:pt x="1620961" y="1333533"/>
                  </a:lnTo>
                  <a:lnTo>
                    <a:pt x="1572833" y="1355591"/>
                  </a:lnTo>
                  <a:lnTo>
                    <a:pt x="1534064" y="1361607"/>
                  </a:lnTo>
                  <a:lnTo>
                    <a:pt x="1529384" y="1407061"/>
                  </a:lnTo>
                  <a:lnTo>
                    <a:pt x="1508663" y="1409735"/>
                  </a:lnTo>
                  <a:lnTo>
                    <a:pt x="1493958" y="1378318"/>
                  </a:lnTo>
                  <a:lnTo>
                    <a:pt x="1499973" y="1362276"/>
                  </a:lnTo>
                  <a:lnTo>
                    <a:pt x="1447835" y="1348238"/>
                  </a:lnTo>
                  <a:lnTo>
                    <a:pt x="1431793" y="1355591"/>
                  </a:lnTo>
                  <a:lnTo>
                    <a:pt x="1392355" y="1344228"/>
                  </a:lnTo>
                  <a:lnTo>
                    <a:pt x="1371633" y="1326849"/>
                  </a:lnTo>
                  <a:lnTo>
                    <a:pt x="1373639" y="1302116"/>
                  </a:lnTo>
                  <a:lnTo>
                    <a:pt x="1338212" y="1294095"/>
                  </a:lnTo>
                  <a:lnTo>
                    <a:pt x="1317490" y="1278052"/>
                  </a:lnTo>
                  <a:lnTo>
                    <a:pt x="1290084" y="1300779"/>
                  </a:lnTo>
                  <a:lnTo>
                    <a:pt x="1254657" y="1306127"/>
                  </a:lnTo>
                  <a:lnTo>
                    <a:pt x="1225245" y="1305458"/>
                  </a:lnTo>
                  <a:lnTo>
                    <a:pt x="1207198" y="1316153"/>
                  </a:lnTo>
                  <a:lnTo>
                    <a:pt x="1189150" y="1322169"/>
                  </a:lnTo>
                  <a:lnTo>
                    <a:pt x="1202518" y="1371634"/>
                  </a:lnTo>
                  <a:lnTo>
                    <a:pt x="1182465" y="1370297"/>
                  </a:lnTo>
                  <a:lnTo>
                    <a:pt x="1177118" y="1360270"/>
                  </a:lnTo>
                  <a:lnTo>
                    <a:pt x="1173776" y="1342222"/>
                  </a:lnTo>
                  <a:lnTo>
                    <a:pt x="1148375" y="1354923"/>
                  </a:lnTo>
                  <a:lnTo>
                    <a:pt x="1130996" y="1346902"/>
                  </a:lnTo>
                  <a:lnTo>
                    <a:pt x="1100916" y="1330859"/>
                  </a:lnTo>
                  <a:lnTo>
                    <a:pt x="1106264" y="1295432"/>
                  </a:lnTo>
                  <a:lnTo>
                    <a:pt x="1081531" y="1286742"/>
                  </a:lnTo>
                  <a:lnTo>
                    <a:pt x="1065489" y="1247304"/>
                  </a:lnTo>
                  <a:lnTo>
                    <a:pt x="1028056" y="1254657"/>
                  </a:lnTo>
                  <a:lnTo>
                    <a:pt x="1023378" y="1203856"/>
                  </a:lnTo>
                  <a:lnTo>
                    <a:pt x="1051452" y="1167760"/>
                  </a:lnTo>
                  <a:lnTo>
                    <a:pt x="1045436" y="1132333"/>
                  </a:lnTo>
                  <a:lnTo>
                    <a:pt x="1036746" y="1099580"/>
                  </a:lnTo>
                  <a:lnTo>
                    <a:pt x="1018698" y="1089553"/>
                  </a:lnTo>
                  <a:lnTo>
                    <a:pt x="1000651" y="1064152"/>
                  </a:lnTo>
                  <a:lnTo>
                    <a:pt x="979929" y="1067495"/>
                  </a:lnTo>
                  <a:lnTo>
                    <a:pt x="939155" y="1060810"/>
                  </a:lnTo>
                  <a:lnTo>
                    <a:pt x="947176" y="1042763"/>
                  </a:lnTo>
                  <a:lnTo>
                    <a:pt x="923112" y="1016025"/>
                  </a:lnTo>
                  <a:lnTo>
                    <a:pt x="901721" y="1034073"/>
                  </a:lnTo>
                  <a:lnTo>
                    <a:pt x="868969" y="1024046"/>
                  </a:lnTo>
                  <a:lnTo>
                    <a:pt x="832873" y="1050784"/>
                  </a:lnTo>
                  <a:lnTo>
                    <a:pt x="806804" y="1082869"/>
                  </a:lnTo>
                  <a:lnTo>
                    <a:pt x="778730" y="1088216"/>
                  </a:lnTo>
                  <a:lnTo>
                    <a:pt x="760013" y="1076853"/>
                  </a:lnTo>
                  <a:lnTo>
                    <a:pt x="740628" y="1075516"/>
                  </a:lnTo>
                  <a:lnTo>
                    <a:pt x="711886" y="1066158"/>
                  </a:lnTo>
                  <a:lnTo>
                    <a:pt x="694506" y="1076853"/>
                  </a:lnTo>
                  <a:lnTo>
                    <a:pt x="677127" y="1108938"/>
                  </a:lnTo>
                  <a:lnTo>
                    <a:pt x="667100" y="1074848"/>
                  </a:lnTo>
                  <a:lnTo>
                    <a:pt x="646379" y="1084206"/>
                  </a:lnTo>
                  <a:lnTo>
                    <a:pt x="602930" y="1079527"/>
                  </a:lnTo>
                  <a:lnTo>
                    <a:pt x="559482" y="1070168"/>
                  </a:lnTo>
                  <a:lnTo>
                    <a:pt x="526060" y="1050784"/>
                  </a:lnTo>
                  <a:lnTo>
                    <a:pt x="495980" y="1042763"/>
                  </a:lnTo>
                  <a:lnTo>
                    <a:pt x="479269" y="1022041"/>
                  </a:lnTo>
                  <a:lnTo>
                    <a:pt x="457211" y="1016025"/>
                  </a:lnTo>
                  <a:lnTo>
                    <a:pt x="414431" y="987951"/>
                  </a:lnTo>
                  <a:lnTo>
                    <a:pt x="382346" y="974582"/>
                  </a:lnTo>
                  <a:lnTo>
                    <a:pt x="369645" y="984608"/>
                  </a:lnTo>
                  <a:lnTo>
                    <a:pt x="312160" y="954529"/>
                  </a:lnTo>
                  <a:lnTo>
                    <a:pt x="270717" y="927791"/>
                  </a:lnTo>
                  <a:lnTo>
                    <a:pt x="249327" y="880332"/>
                  </a:lnTo>
                  <a:lnTo>
                    <a:pt x="276732" y="886348"/>
                  </a:lnTo>
                  <a:lnTo>
                    <a:pt x="272722" y="864290"/>
                  </a:lnTo>
                  <a:lnTo>
                    <a:pt x="252669" y="842231"/>
                  </a:lnTo>
                  <a:lnTo>
                    <a:pt x="247322" y="807472"/>
                  </a:lnTo>
                  <a:lnTo>
                    <a:pt x="195852" y="756671"/>
                  </a:lnTo>
                  <a:lnTo>
                    <a:pt x="132350" y="739960"/>
                  </a:lnTo>
                  <a:lnTo>
                    <a:pt x="112965" y="706538"/>
                  </a:lnTo>
                  <a:lnTo>
                    <a:pt x="81549" y="686485"/>
                  </a:lnTo>
                  <a:lnTo>
                    <a:pt x="71522" y="674453"/>
                  </a:lnTo>
                  <a:lnTo>
                    <a:pt x="59490" y="650390"/>
                  </a:lnTo>
                  <a:lnTo>
                    <a:pt x="56148" y="633679"/>
                  </a:lnTo>
                  <a:lnTo>
                    <a:pt x="31416" y="623652"/>
                  </a:lnTo>
                  <a:lnTo>
                    <a:pt x="21390" y="628331"/>
                  </a:lnTo>
                  <a:lnTo>
                    <a:pt x="668" y="588225"/>
                  </a:lnTo>
                  <a:lnTo>
                    <a:pt x="8021" y="578867"/>
                  </a:lnTo>
                  <a:lnTo>
                    <a:pt x="0" y="568840"/>
                  </a:lnTo>
                  <a:lnTo>
                    <a:pt x="27406" y="548787"/>
                  </a:lnTo>
                  <a:lnTo>
                    <a:pt x="48795" y="540098"/>
                  </a:lnTo>
                  <a:lnTo>
                    <a:pt x="87565" y="546113"/>
                  </a:lnTo>
                  <a:lnTo>
                    <a:pt x="91576" y="518708"/>
                  </a:lnTo>
                  <a:lnTo>
                    <a:pt x="134356" y="514028"/>
                  </a:lnTo>
                  <a:lnTo>
                    <a:pt x="141040" y="496649"/>
                  </a:lnTo>
                  <a:lnTo>
                    <a:pt x="187162" y="473922"/>
                  </a:lnTo>
                  <a:lnTo>
                    <a:pt x="188499" y="464564"/>
                  </a:lnTo>
                  <a:lnTo>
                    <a:pt x="177136" y="439832"/>
                  </a:lnTo>
                  <a:lnTo>
                    <a:pt x="196520" y="429137"/>
                  </a:lnTo>
                  <a:lnTo>
                    <a:pt x="137698" y="355609"/>
                  </a:lnTo>
                  <a:lnTo>
                    <a:pt x="198526" y="338898"/>
                  </a:lnTo>
                  <a:lnTo>
                    <a:pt x="211894" y="329540"/>
                  </a:lnTo>
                  <a:lnTo>
                    <a:pt x="205210" y="254006"/>
                  </a:lnTo>
                  <a:lnTo>
                    <a:pt x="277402" y="268043"/>
                  </a:lnTo>
                  <a:lnTo>
                    <a:pt x="288096" y="248659"/>
                  </a:lnTo>
                  <a:lnTo>
                    <a:pt x="271385" y="207216"/>
                  </a:lnTo>
                  <a:lnTo>
                    <a:pt x="296786" y="203205"/>
                  </a:lnTo>
                  <a:lnTo>
                    <a:pt x="309486" y="175131"/>
                  </a:lnTo>
                  <a:lnTo>
                    <a:pt x="320850" y="171788"/>
                  </a:lnTo>
                  <a:lnTo>
                    <a:pt x="342908" y="201200"/>
                  </a:lnTo>
                  <a:lnTo>
                    <a:pt x="381009" y="223258"/>
                  </a:lnTo>
                  <a:lnTo>
                    <a:pt x="435821" y="238632"/>
                  </a:lnTo>
                  <a:lnTo>
                    <a:pt x="474591" y="272723"/>
                  </a:lnTo>
                  <a:lnTo>
                    <a:pt x="483948" y="321518"/>
                  </a:lnTo>
                  <a:lnTo>
                    <a:pt x="504001" y="340235"/>
                  </a:lnTo>
                  <a:lnTo>
                    <a:pt x="547450" y="347587"/>
                  </a:lnTo>
                  <a:lnTo>
                    <a:pt x="595578" y="352935"/>
                  </a:lnTo>
                  <a:lnTo>
                    <a:pt x="649053" y="379673"/>
                  </a:lnTo>
                  <a:lnTo>
                    <a:pt x="671780" y="384352"/>
                  </a:lnTo>
                  <a:lnTo>
                    <a:pt x="705202" y="423121"/>
                  </a:lnTo>
                  <a:lnTo>
                    <a:pt x="736618" y="448522"/>
                  </a:lnTo>
                  <a:lnTo>
                    <a:pt x="774050" y="447185"/>
                  </a:lnTo>
                  <a:lnTo>
                    <a:pt x="849584" y="457211"/>
                  </a:lnTo>
                  <a:lnTo>
                    <a:pt x="892364" y="451195"/>
                  </a:lnTo>
                  <a:lnTo>
                    <a:pt x="929796" y="457211"/>
                  </a:lnTo>
                  <a:lnTo>
                    <a:pt x="992630" y="483280"/>
                  </a:lnTo>
                  <a:lnTo>
                    <a:pt x="1034072" y="483280"/>
                  </a:lnTo>
                  <a:lnTo>
                    <a:pt x="1056131" y="495981"/>
                  </a:lnTo>
                  <a:lnTo>
                    <a:pt x="1085542" y="473254"/>
                  </a:lnTo>
                  <a:lnTo>
                    <a:pt x="1133670" y="458548"/>
                  </a:lnTo>
                  <a:lnTo>
                    <a:pt x="1184471" y="457211"/>
                  </a:lnTo>
                  <a:lnTo>
                    <a:pt x="1217224" y="442506"/>
                  </a:lnTo>
                  <a:lnTo>
                    <a:pt x="1230593" y="419779"/>
                  </a:lnTo>
                  <a:lnTo>
                    <a:pt x="1246636" y="405073"/>
                  </a:lnTo>
                  <a:lnTo>
                    <a:pt x="1233935" y="391036"/>
                  </a:lnTo>
                  <a:lnTo>
                    <a:pt x="1214551" y="374993"/>
                  </a:lnTo>
                  <a:lnTo>
                    <a:pt x="1217893" y="347587"/>
                  </a:lnTo>
                  <a:lnTo>
                    <a:pt x="1239282" y="351598"/>
                  </a:lnTo>
                  <a:lnTo>
                    <a:pt x="1278720" y="360288"/>
                  </a:lnTo>
                  <a:lnTo>
                    <a:pt x="1300111" y="337561"/>
                  </a:lnTo>
                  <a:lnTo>
                    <a:pt x="1342890" y="321518"/>
                  </a:lnTo>
                  <a:lnTo>
                    <a:pt x="1351580" y="293444"/>
                  </a:lnTo>
                  <a:lnTo>
                    <a:pt x="1368291" y="281412"/>
                  </a:lnTo>
                  <a:lnTo>
                    <a:pt x="1413745" y="276065"/>
                  </a:lnTo>
                  <a:lnTo>
                    <a:pt x="1443156" y="280744"/>
                  </a:lnTo>
                  <a:lnTo>
                    <a:pt x="1437809" y="266038"/>
                  </a:lnTo>
                  <a:lnTo>
                    <a:pt x="1389681" y="236627"/>
                  </a:lnTo>
                  <a:lnTo>
                    <a:pt x="1354922" y="223258"/>
                  </a:lnTo>
                  <a:lnTo>
                    <a:pt x="1338212" y="238632"/>
                  </a:lnTo>
                  <a:lnTo>
                    <a:pt x="1301447" y="231948"/>
                  </a:lnTo>
                  <a:lnTo>
                    <a:pt x="1286073" y="237295"/>
                  </a:lnTo>
                  <a:lnTo>
                    <a:pt x="1267357" y="220584"/>
                  </a:lnTo>
                  <a:lnTo>
                    <a:pt x="1265352" y="178473"/>
                  </a:lnTo>
                  <a:lnTo>
                    <a:pt x="1261341" y="147056"/>
                  </a:lnTo>
                  <a:lnTo>
                    <a:pt x="1310806" y="163099"/>
                  </a:lnTo>
                  <a:lnTo>
                    <a:pt x="1340217" y="137030"/>
                  </a:lnTo>
                  <a:lnTo>
                    <a:pt x="1327517" y="118313"/>
                  </a:lnTo>
                  <a:lnTo>
                    <a:pt x="1326179" y="74865"/>
                  </a:lnTo>
                  <a:lnTo>
                    <a:pt x="1334869" y="61496"/>
                  </a:lnTo>
                  <a:lnTo>
                    <a:pt x="1318158" y="38769"/>
                  </a:lnTo>
                  <a:lnTo>
                    <a:pt x="1293427" y="29411"/>
                  </a:lnTo>
                  <a:lnTo>
                    <a:pt x="1304790" y="8690"/>
                  </a:lnTo>
                  <a:lnTo>
                    <a:pt x="1338880" y="1337"/>
                  </a:lnTo>
                  <a:lnTo>
                    <a:pt x="1380323" y="0"/>
                  </a:lnTo>
                  <a:lnTo>
                    <a:pt x="1437809" y="12700"/>
                  </a:lnTo>
                  <a:lnTo>
                    <a:pt x="1477915" y="27406"/>
                  </a:lnTo>
                  <a:lnTo>
                    <a:pt x="1529384" y="68849"/>
                  </a:lnTo>
                  <a:lnTo>
                    <a:pt x="1554785" y="86897"/>
                  </a:lnTo>
                  <a:lnTo>
                    <a:pt x="1584865" y="112298"/>
                  </a:lnTo>
                  <a:lnTo>
                    <a:pt x="1626308" y="152404"/>
                  </a:lnTo>
                  <a:lnTo>
                    <a:pt x="1693152" y="165773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203">
              <a:extLst>
                <a:ext uri="{FF2B5EF4-FFF2-40B4-BE49-F238E27FC236}">
                  <a16:creationId xmlns:a16="http://schemas.microsoft.com/office/drawing/2014/main" id="{2A07769E-0C72-D678-4246-3B871EF095D8}"/>
                </a:ext>
              </a:extLst>
            </p:cNvPr>
            <p:cNvSpPr/>
            <p:nvPr/>
          </p:nvSpPr>
          <p:spPr>
            <a:xfrm>
              <a:off x="5091189" y="3409578"/>
              <a:ext cx="228605" cy="265369"/>
            </a:xfrm>
            <a:custGeom>
              <a:avLst/>
              <a:gdLst>
                <a:gd name="connsiteX0" fmla="*/ 121656 w 228605"/>
                <a:gd name="connsiteY0" fmla="*/ 6016 h 265369"/>
                <a:gd name="connsiteX1" fmla="*/ 138367 w 228605"/>
                <a:gd name="connsiteY1" fmla="*/ 15374 h 265369"/>
                <a:gd name="connsiteX2" fmla="*/ 145051 w 228605"/>
                <a:gd name="connsiteY2" fmla="*/ 30080 h 265369"/>
                <a:gd name="connsiteX3" fmla="*/ 161762 w 228605"/>
                <a:gd name="connsiteY3" fmla="*/ 38769 h 265369"/>
                <a:gd name="connsiteX4" fmla="*/ 175131 w 228605"/>
                <a:gd name="connsiteY4" fmla="*/ 28074 h 265369"/>
                <a:gd name="connsiteX5" fmla="*/ 192510 w 228605"/>
                <a:gd name="connsiteY5" fmla="*/ 26737 h 265369"/>
                <a:gd name="connsiteX6" fmla="*/ 218579 w 228605"/>
                <a:gd name="connsiteY6" fmla="*/ 37433 h 265369"/>
                <a:gd name="connsiteX7" fmla="*/ 228606 w 228605"/>
                <a:gd name="connsiteY7" fmla="*/ 98929 h 265369"/>
                <a:gd name="connsiteX8" fmla="*/ 212563 w 228605"/>
                <a:gd name="connsiteY8" fmla="*/ 134356 h 265369"/>
                <a:gd name="connsiteX9" fmla="*/ 202536 w 228605"/>
                <a:gd name="connsiteY9" fmla="*/ 183152 h 265369"/>
                <a:gd name="connsiteX10" fmla="*/ 218579 w 228605"/>
                <a:gd name="connsiteY10" fmla="*/ 219916 h 265369"/>
                <a:gd name="connsiteX11" fmla="*/ 217242 w 228605"/>
                <a:gd name="connsiteY11" fmla="*/ 237295 h 265369"/>
                <a:gd name="connsiteX12" fmla="*/ 199863 w 228605"/>
                <a:gd name="connsiteY12" fmla="*/ 237295 h 265369"/>
                <a:gd name="connsiteX13" fmla="*/ 173794 w 228605"/>
                <a:gd name="connsiteY13" fmla="*/ 229274 h 265369"/>
                <a:gd name="connsiteX14" fmla="*/ 149061 w 228605"/>
                <a:gd name="connsiteY14" fmla="*/ 229274 h 265369"/>
                <a:gd name="connsiteX15" fmla="*/ 104276 w 228605"/>
                <a:gd name="connsiteY15" fmla="*/ 237295 h 265369"/>
                <a:gd name="connsiteX16" fmla="*/ 78207 w 228605"/>
                <a:gd name="connsiteY16" fmla="*/ 249327 h 265369"/>
                <a:gd name="connsiteX17" fmla="*/ 40775 w 228605"/>
                <a:gd name="connsiteY17" fmla="*/ 265370 h 265369"/>
                <a:gd name="connsiteX18" fmla="*/ 33422 w 228605"/>
                <a:gd name="connsiteY18" fmla="*/ 264033 h 265369"/>
                <a:gd name="connsiteX19" fmla="*/ 36095 w 228605"/>
                <a:gd name="connsiteY19" fmla="*/ 228606 h 265369"/>
                <a:gd name="connsiteX20" fmla="*/ 40106 w 228605"/>
                <a:gd name="connsiteY20" fmla="*/ 223258 h 265369"/>
                <a:gd name="connsiteX21" fmla="*/ 38769 w 228605"/>
                <a:gd name="connsiteY21" fmla="*/ 206547 h 265369"/>
                <a:gd name="connsiteX22" fmla="*/ 22727 w 228605"/>
                <a:gd name="connsiteY22" fmla="*/ 188499 h 265369"/>
                <a:gd name="connsiteX23" fmla="*/ 10695 w 228605"/>
                <a:gd name="connsiteY23" fmla="*/ 185826 h 265369"/>
                <a:gd name="connsiteX24" fmla="*/ 0 w 228605"/>
                <a:gd name="connsiteY24" fmla="*/ 173794 h 265369"/>
                <a:gd name="connsiteX25" fmla="*/ 8021 w 228605"/>
                <a:gd name="connsiteY25" fmla="*/ 154409 h 265369"/>
                <a:gd name="connsiteX26" fmla="*/ 4679 w 228605"/>
                <a:gd name="connsiteY26" fmla="*/ 133687 h 265369"/>
                <a:gd name="connsiteX27" fmla="*/ 6016 w 228605"/>
                <a:gd name="connsiteY27" fmla="*/ 121656 h 265369"/>
                <a:gd name="connsiteX28" fmla="*/ 12032 w 228605"/>
                <a:gd name="connsiteY28" fmla="*/ 121656 h 265369"/>
                <a:gd name="connsiteX29" fmla="*/ 14706 w 228605"/>
                <a:gd name="connsiteY29" fmla="*/ 102940 h 265369"/>
                <a:gd name="connsiteX30" fmla="*/ 12032 w 228605"/>
                <a:gd name="connsiteY30" fmla="*/ 94250 h 265369"/>
                <a:gd name="connsiteX31" fmla="*/ 15374 w 228605"/>
                <a:gd name="connsiteY31" fmla="*/ 88234 h 265369"/>
                <a:gd name="connsiteX32" fmla="*/ 29411 w 228605"/>
                <a:gd name="connsiteY32" fmla="*/ 83555 h 265369"/>
                <a:gd name="connsiteX33" fmla="*/ 20053 w 228605"/>
                <a:gd name="connsiteY33" fmla="*/ 48796 h 265369"/>
                <a:gd name="connsiteX34" fmla="*/ 11364 w 228605"/>
                <a:gd name="connsiteY34" fmla="*/ 31417 h 265369"/>
                <a:gd name="connsiteX35" fmla="*/ 14706 w 228605"/>
                <a:gd name="connsiteY35" fmla="*/ 16711 h 265369"/>
                <a:gd name="connsiteX36" fmla="*/ 22058 w 228605"/>
                <a:gd name="connsiteY36" fmla="*/ 13369 h 265369"/>
                <a:gd name="connsiteX37" fmla="*/ 27406 w 228605"/>
                <a:gd name="connsiteY37" fmla="*/ 9358 h 265369"/>
                <a:gd name="connsiteX38" fmla="*/ 37432 w 228605"/>
                <a:gd name="connsiteY38" fmla="*/ 16043 h 265369"/>
                <a:gd name="connsiteX39" fmla="*/ 66844 w 228605"/>
                <a:gd name="connsiteY39" fmla="*/ 16043 h 265369"/>
                <a:gd name="connsiteX40" fmla="*/ 73528 w 228605"/>
                <a:gd name="connsiteY40" fmla="*/ 4011 h 265369"/>
                <a:gd name="connsiteX41" fmla="*/ 80212 w 228605"/>
                <a:gd name="connsiteY41" fmla="*/ 4679 h 265369"/>
                <a:gd name="connsiteX42" fmla="*/ 90907 w 228605"/>
                <a:gd name="connsiteY42" fmla="*/ 0 h 265369"/>
                <a:gd name="connsiteX43" fmla="*/ 96923 w 228605"/>
                <a:gd name="connsiteY43" fmla="*/ 18048 h 265369"/>
                <a:gd name="connsiteX44" fmla="*/ 105613 w 228605"/>
                <a:gd name="connsiteY44" fmla="*/ 12700 h 265369"/>
                <a:gd name="connsiteX45" fmla="*/ 121656 w 228605"/>
                <a:gd name="connsiteY45" fmla="*/ 6016 h 265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28605" h="265369">
                  <a:moveTo>
                    <a:pt x="121656" y="6016"/>
                  </a:moveTo>
                  <a:lnTo>
                    <a:pt x="138367" y="15374"/>
                  </a:lnTo>
                  <a:lnTo>
                    <a:pt x="145051" y="30080"/>
                  </a:lnTo>
                  <a:lnTo>
                    <a:pt x="161762" y="38769"/>
                  </a:lnTo>
                  <a:lnTo>
                    <a:pt x="175131" y="28074"/>
                  </a:lnTo>
                  <a:lnTo>
                    <a:pt x="192510" y="26737"/>
                  </a:lnTo>
                  <a:lnTo>
                    <a:pt x="218579" y="37433"/>
                  </a:lnTo>
                  <a:lnTo>
                    <a:pt x="228606" y="98929"/>
                  </a:lnTo>
                  <a:lnTo>
                    <a:pt x="212563" y="134356"/>
                  </a:lnTo>
                  <a:lnTo>
                    <a:pt x="202536" y="183152"/>
                  </a:lnTo>
                  <a:lnTo>
                    <a:pt x="218579" y="219916"/>
                  </a:lnTo>
                  <a:lnTo>
                    <a:pt x="217242" y="237295"/>
                  </a:lnTo>
                  <a:lnTo>
                    <a:pt x="199863" y="237295"/>
                  </a:lnTo>
                  <a:lnTo>
                    <a:pt x="173794" y="229274"/>
                  </a:lnTo>
                  <a:lnTo>
                    <a:pt x="149061" y="229274"/>
                  </a:lnTo>
                  <a:lnTo>
                    <a:pt x="104276" y="237295"/>
                  </a:lnTo>
                  <a:lnTo>
                    <a:pt x="78207" y="249327"/>
                  </a:lnTo>
                  <a:lnTo>
                    <a:pt x="40775" y="265370"/>
                  </a:lnTo>
                  <a:lnTo>
                    <a:pt x="33422" y="264033"/>
                  </a:lnTo>
                  <a:lnTo>
                    <a:pt x="36095" y="228606"/>
                  </a:lnTo>
                  <a:lnTo>
                    <a:pt x="40106" y="223258"/>
                  </a:lnTo>
                  <a:lnTo>
                    <a:pt x="38769" y="206547"/>
                  </a:lnTo>
                  <a:lnTo>
                    <a:pt x="22727" y="188499"/>
                  </a:lnTo>
                  <a:lnTo>
                    <a:pt x="10695" y="185826"/>
                  </a:lnTo>
                  <a:lnTo>
                    <a:pt x="0" y="173794"/>
                  </a:lnTo>
                  <a:lnTo>
                    <a:pt x="8021" y="154409"/>
                  </a:lnTo>
                  <a:lnTo>
                    <a:pt x="4679" y="133687"/>
                  </a:lnTo>
                  <a:lnTo>
                    <a:pt x="6016" y="121656"/>
                  </a:lnTo>
                  <a:lnTo>
                    <a:pt x="12032" y="121656"/>
                  </a:lnTo>
                  <a:lnTo>
                    <a:pt x="14706" y="102940"/>
                  </a:lnTo>
                  <a:lnTo>
                    <a:pt x="12032" y="94250"/>
                  </a:lnTo>
                  <a:lnTo>
                    <a:pt x="15374" y="88234"/>
                  </a:lnTo>
                  <a:lnTo>
                    <a:pt x="29411" y="83555"/>
                  </a:lnTo>
                  <a:lnTo>
                    <a:pt x="20053" y="48796"/>
                  </a:lnTo>
                  <a:lnTo>
                    <a:pt x="11364" y="31417"/>
                  </a:lnTo>
                  <a:lnTo>
                    <a:pt x="14706" y="16711"/>
                  </a:lnTo>
                  <a:lnTo>
                    <a:pt x="22058" y="13369"/>
                  </a:lnTo>
                  <a:lnTo>
                    <a:pt x="27406" y="9358"/>
                  </a:lnTo>
                  <a:lnTo>
                    <a:pt x="37432" y="16043"/>
                  </a:lnTo>
                  <a:lnTo>
                    <a:pt x="66844" y="16043"/>
                  </a:lnTo>
                  <a:lnTo>
                    <a:pt x="73528" y="4011"/>
                  </a:lnTo>
                  <a:lnTo>
                    <a:pt x="80212" y="4679"/>
                  </a:lnTo>
                  <a:lnTo>
                    <a:pt x="90907" y="0"/>
                  </a:lnTo>
                  <a:lnTo>
                    <a:pt x="96923" y="18048"/>
                  </a:lnTo>
                  <a:lnTo>
                    <a:pt x="105613" y="12700"/>
                  </a:lnTo>
                  <a:lnTo>
                    <a:pt x="121656" y="6016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204">
              <a:extLst>
                <a:ext uri="{FF2B5EF4-FFF2-40B4-BE49-F238E27FC236}">
                  <a16:creationId xmlns:a16="http://schemas.microsoft.com/office/drawing/2014/main" id="{6FF53EB1-B75F-07F4-7E36-2AC38C2D18C9}"/>
                </a:ext>
              </a:extLst>
            </p:cNvPr>
            <p:cNvSpPr/>
            <p:nvPr/>
          </p:nvSpPr>
          <p:spPr>
            <a:xfrm>
              <a:off x="5737568" y="3309313"/>
              <a:ext cx="285422" cy="477264"/>
            </a:xfrm>
            <a:custGeom>
              <a:avLst/>
              <a:gdLst>
                <a:gd name="connsiteX0" fmla="*/ 256680 w 285422"/>
                <a:gd name="connsiteY0" fmla="*/ 233285 h 477264"/>
                <a:gd name="connsiteX1" fmla="*/ 237964 w 285422"/>
                <a:gd name="connsiteY1" fmla="*/ 276733 h 477264"/>
                <a:gd name="connsiteX2" fmla="*/ 228605 w 285422"/>
                <a:gd name="connsiteY2" fmla="*/ 284086 h 477264"/>
                <a:gd name="connsiteX3" fmla="*/ 225931 w 285422"/>
                <a:gd name="connsiteY3" fmla="*/ 317508 h 477264"/>
                <a:gd name="connsiteX4" fmla="*/ 229943 w 285422"/>
                <a:gd name="connsiteY4" fmla="*/ 335556 h 477264"/>
                <a:gd name="connsiteX5" fmla="*/ 226600 w 285422"/>
                <a:gd name="connsiteY5" fmla="*/ 348256 h 477264"/>
                <a:gd name="connsiteX6" fmla="*/ 244648 w 285422"/>
                <a:gd name="connsiteY6" fmla="*/ 370983 h 477264"/>
                <a:gd name="connsiteX7" fmla="*/ 247990 w 285422"/>
                <a:gd name="connsiteY7" fmla="*/ 386357 h 477264"/>
                <a:gd name="connsiteX8" fmla="*/ 262027 w 285422"/>
                <a:gd name="connsiteY8" fmla="*/ 408415 h 477264"/>
                <a:gd name="connsiteX9" fmla="*/ 279406 w 285422"/>
                <a:gd name="connsiteY9" fmla="*/ 422453 h 477264"/>
                <a:gd name="connsiteX10" fmla="*/ 281412 w 285422"/>
                <a:gd name="connsiteY10" fmla="*/ 441837 h 477264"/>
                <a:gd name="connsiteX11" fmla="*/ 285422 w 285422"/>
                <a:gd name="connsiteY11" fmla="*/ 454537 h 477264"/>
                <a:gd name="connsiteX12" fmla="*/ 282749 w 285422"/>
                <a:gd name="connsiteY12" fmla="*/ 477265 h 477264"/>
                <a:gd name="connsiteX13" fmla="*/ 252669 w 285422"/>
                <a:gd name="connsiteY13" fmla="*/ 467238 h 477264"/>
                <a:gd name="connsiteX14" fmla="*/ 221921 w 285422"/>
                <a:gd name="connsiteY14" fmla="*/ 455874 h 477264"/>
                <a:gd name="connsiteX15" fmla="*/ 174462 w 285422"/>
                <a:gd name="connsiteY15" fmla="*/ 454537 h 477264"/>
                <a:gd name="connsiteX16" fmla="*/ 169783 w 285422"/>
                <a:gd name="connsiteY16" fmla="*/ 451864 h 477264"/>
                <a:gd name="connsiteX17" fmla="*/ 147056 w 285422"/>
                <a:gd name="connsiteY17" fmla="*/ 457211 h 477264"/>
                <a:gd name="connsiteX18" fmla="*/ 124329 w 285422"/>
                <a:gd name="connsiteY18" fmla="*/ 451864 h 477264"/>
                <a:gd name="connsiteX19" fmla="*/ 106282 w 285422"/>
                <a:gd name="connsiteY19" fmla="*/ 454537 h 477264"/>
                <a:gd name="connsiteX20" fmla="*/ 44117 w 285422"/>
                <a:gd name="connsiteY20" fmla="*/ 453869 h 477264"/>
                <a:gd name="connsiteX21" fmla="*/ 50133 w 285422"/>
                <a:gd name="connsiteY21" fmla="*/ 419779 h 477264"/>
                <a:gd name="connsiteX22" fmla="*/ 34758 w 285422"/>
                <a:gd name="connsiteY22" fmla="*/ 391036 h 477264"/>
                <a:gd name="connsiteX23" fmla="*/ 17379 w 285422"/>
                <a:gd name="connsiteY23" fmla="*/ 384352 h 477264"/>
                <a:gd name="connsiteX24" fmla="*/ 10027 w 285422"/>
                <a:gd name="connsiteY24" fmla="*/ 364967 h 477264"/>
                <a:gd name="connsiteX25" fmla="*/ 0 w 285422"/>
                <a:gd name="connsiteY25" fmla="*/ 358951 h 477264"/>
                <a:gd name="connsiteX26" fmla="*/ 668 w 285422"/>
                <a:gd name="connsiteY26" fmla="*/ 346919 h 477264"/>
                <a:gd name="connsiteX27" fmla="*/ 10027 w 285422"/>
                <a:gd name="connsiteY27" fmla="*/ 316171 h 477264"/>
                <a:gd name="connsiteX28" fmla="*/ 28074 w 285422"/>
                <a:gd name="connsiteY28" fmla="*/ 274728 h 477264"/>
                <a:gd name="connsiteX29" fmla="*/ 38769 w 285422"/>
                <a:gd name="connsiteY29" fmla="*/ 274728 h 477264"/>
                <a:gd name="connsiteX30" fmla="*/ 61496 w 285422"/>
                <a:gd name="connsiteY30" fmla="*/ 249327 h 477264"/>
                <a:gd name="connsiteX31" fmla="*/ 75533 w 285422"/>
                <a:gd name="connsiteY31" fmla="*/ 248659 h 477264"/>
                <a:gd name="connsiteX32" fmla="*/ 96923 w 285422"/>
                <a:gd name="connsiteY32" fmla="*/ 266707 h 477264"/>
                <a:gd name="connsiteX33" fmla="*/ 122993 w 285422"/>
                <a:gd name="connsiteY33" fmla="*/ 252001 h 477264"/>
                <a:gd name="connsiteX34" fmla="*/ 126335 w 285422"/>
                <a:gd name="connsiteY34" fmla="*/ 233953 h 477264"/>
                <a:gd name="connsiteX35" fmla="*/ 135024 w 285422"/>
                <a:gd name="connsiteY35" fmla="*/ 216574 h 477264"/>
                <a:gd name="connsiteX36" fmla="*/ 140372 w 285422"/>
                <a:gd name="connsiteY36" fmla="*/ 195184 h 477264"/>
                <a:gd name="connsiteX37" fmla="*/ 160425 w 285422"/>
                <a:gd name="connsiteY37" fmla="*/ 177804 h 477264"/>
                <a:gd name="connsiteX38" fmla="*/ 167778 w 285422"/>
                <a:gd name="connsiteY38" fmla="*/ 147725 h 477264"/>
                <a:gd name="connsiteX39" fmla="*/ 175799 w 285422"/>
                <a:gd name="connsiteY39" fmla="*/ 137698 h 477264"/>
                <a:gd name="connsiteX40" fmla="*/ 181146 w 285422"/>
                <a:gd name="connsiteY40" fmla="*/ 115640 h 477264"/>
                <a:gd name="connsiteX41" fmla="*/ 190505 w 285422"/>
                <a:gd name="connsiteY41" fmla="*/ 88234 h 477264"/>
                <a:gd name="connsiteX42" fmla="*/ 221921 w 285422"/>
                <a:gd name="connsiteY42" fmla="*/ 54812 h 477264"/>
                <a:gd name="connsiteX43" fmla="*/ 223927 w 285422"/>
                <a:gd name="connsiteY43" fmla="*/ 40775 h 477264"/>
                <a:gd name="connsiteX44" fmla="*/ 227937 w 285422"/>
                <a:gd name="connsiteY44" fmla="*/ 32754 h 477264"/>
                <a:gd name="connsiteX45" fmla="*/ 212563 w 285422"/>
                <a:gd name="connsiteY45" fmla="*/ 16043 h 477264"/>
                <a:gd name="connsiteX46" fmla="*/ 213900 w 285422"/>
                <a:gd name="connsiteY46" fmla="*/ 2005 h 477264"/>
                <a:gd name="connsiteX47" fmla="*/ 223927 w 285422"/>
                <a:gd name="connsiteY47" fmla="*/ 0 h 477264"/>
                <a:gd name="connsiteX48" fmla="*/ 239300 w 285422"/>
                <a:gd name="connsiteY48" fmla="*/ 27406 h 477264"/>
                <a:gd name="connsiteX49" fmla="*/ 242642 w 285422"/>
                <a:gd name="connsiteY49" fmla="*/ 55480 h 477264"/>
                <a:gd name="connsiteX50" fmla="*/ 241306 w 285422"/>
                <a:gd name="connsiteY50" fmla="*/ 84223 h 477264"/>
                <a:gd name="connsiteX51" fmla="*/ 262695 w 285422"/>
                <a:gd name="connsiteY51" fmla="*/ 122993 h 477264"/>
                <a:gd name="connsiteX52" fmla="*/ 241306 w 285422"/>
                <a:gd name="connsiteY52" fmla="*/ 122993 h 477264"/>
                <a:gd name="connsiteX53" fmla="*/ 230611 w 285422"/>
                <a:gd name="connsiteY53" fmla="*/ 125666 h 477264"/>
                <a:gd name="connsiteX54" fmla="*/ 213232 w 285422"/>
                <a:gd name="connsiteY54" fmla="*/ 121656 h 477264"/>
                <a:gd name="connsiteX55" fmla="*/ 205210 w 285422"/>
                <a:gd name="connsiteY55" fmla="*/ 141709 h 477264"/>
                <a:gd name="connsiteX56" fmla="*/ 227937 w 285422"/>
                <a:gd name="connsiteY56" fmla="*/ 167109 h 477264"/>
                <a:gd name="connsiteX57" fmla="*/ 244648 w 285422"/>
                <a:gd name="connsiteY57" fmla="*/ 174462 h 477264"/>
                <a:gd name="connsiteX58" fmla="*/ 249996 w 285422"/>
                <a:gd name="connsiteY58" fmla="*/ 191842 h 477264"/>
                <a:gd name="connsiteX59" fmla="*/ 262027 w 285422"/>
                <a:gd name="connsiteY59" fmla="*/ 221253 h 477264"/>
                <a:gd name="connsiteX60" fmla="*/ 256680 w 285422"/>
                <a:gd name="connsiteY60" fmla="*/ 233285 h 477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85422" h="477264">
                  <a:moveTo>
                    <a:pt x="256680" y="233285"/>
                  </a:moveTo>
                  <a:lnTo>
                    <a:pt x="237964" y="276733"/>
                  </a:lnTo>
                  <a:lnTo>
                    <a:pt x="228605" y="284086"/>
                  </a:lnTo>
                  <a:lnTo>
                    <a:pt x="225931" y="317508"/>
                  </a:lnTo>
                  <a:lnTo>
                    <a:pt x="229943" y="335556"/>
                  </a:lnTo>
                  <a:lnTo>
                    <a:pt x="226600" y="348256"/>
                  </a:lnTo>
                  <a:lnTo>
                    <a:pt x="244648" y="370983"/>
                  </a:lnTo>
                  <a:lnTo>
                    <a:pt x="247990" y="386357"/>
                  </a:lnTo>
                  <a:lnTo>
                    <a:pt x="262027" y="408415"/>
                  </a:lnTo>
                  <a:lnTo>
                    <a:pt x="279406" y="422453"/>
                  </a:lnTo>
                  <a:lnTo>
                    <a:pt x="281412" y="441837"/>
                  </a:lnTo>
                  <a:lnTo>
                    <a:pt x="285422" y="454537"/>
                  </a:lnTo>
                  <a:lnTo>
                    <a:pt x="282749" y="477265"/>
                  </a:lnTo>
                  <a:lnTo>
                    <a:pt x="252669" y="467238"/>
                  </a:lnTo>
                  <a:lnTo>
                    <a:pt x="221921" y="455874"/>
                  </a:lnTo>
                  <a:lnTo>
                    <a:pt x="174462" y="454537"/>
                  </a:lnTo>
                  <a:lnTo>
                    <a:pt x="169783" y="451864"/>
                  </a:lnTo>
                  <a:lnTo>
                    <a:pt x="147056" y="457211"/>
                  </a:lnTo>
                  <a:lnTo>
                    <a:pt x="124329" y="451864"/>
                  </a:lnTo>
                  <a:lnTo>
                    <a:pt x="106282" y="454537"/>
                  </a:lnTo>
                  <a:lnTo>
                    <a:pt x="44117" y="453869"/>
                  </a:lnTo>
                  <a:lnTo>
                    <a:pt x="50133" y="419779"/>
                  </a:lnTo>
                  <a:lnTo>
                    <a:pt x="34758" y="391036"/>
                  </a:lnTo>
                  <a:lnTo>
                    <a:pt x="17379" y="384352"/>
                  </a:lnTo>
                  <a:lnTo>
                    <a:pt x="10027" y="364967"/>
                  </a:lnTo>
                  <a:lnTo>
                    <a:pt x="0" y="358951"/>
                  </a:lnTo>
                  <a:lnTo>
                    <a:pt x="668" y="346919"/>
                  </a:lnTo>
                  <a:lnTo>
                    <a:pt x="10027" y="316171"/>
                  </a:lnTo>
                  <a:lnTo>
                    <a:pt x="28074" y="274728"/>
                  </a:lnTo>
                  <a:lnTo>
                    <a:pt x="38769" y="274728"/>
                  </a:lnTo>
                  <a:lnTo>
                    <a:pt x="61496" y="249327"/>
                  </a:lnTo>
                  <a:lnTo>
                    <a:pt x="75533" y="248659"/>
                  </a:lnTo>
                  <a:lnTo>
                    <a:pt x="96923" y="266707"/>
                  </a:lnTo>
                  <a:lnTo>
                    <a:pt x="122993" y="252001"/>
                  </a:lnTo>
                  <a:lnTo>
                    <a:pt x="126335" y="233953"/>
                  </a:lnTo>
                  <a:lnTo>
                    <a:pt x="135024" y="216574"/>
                  </a:lnTo>
                  <a:lnTo>
                    <a:pt x="140372" y="195184"/>
                  </a:lnTo>
                  <a:lnTo>
                    <a:pt x="160425" y="177804"/>
                  </a:lnTo>
                  <a:lnTo>
                    <a:pt x="167778" y="147725"/>
                  </a:lnTo>
                  <a:lnTo>
                    <a:pt x="175799" y="137698"/>
                  </a:lnTo>
                  <a:lnTo>
                    <a:pt x="181146" y="115640"/>
                  </a:lnTo>
                  <a:lnTo>
                    <a:pt x="190505" y="88234"/>
                  </a:lnTo>
                  <a:lnTo>
                    <a:pt x="221921" y="54812"/>
                  </a:lnTo>
                  <a:lnTo>
                    <a:pt x="223927" y="40775"/>
                  </a:lnTo>
                  <a:lnTo>
                    <a:pt x="227937" y="32754"/>
                  </a:lnTo>
                  <a:lnTo>
                    <a:pt x="212563" y="16043"/>
                  </a:lnTo>
                  <a:lnTo>
                    <a:pt x="213900" y="2005"/>
                  </a:lnTo>
                  <a:lnTo>
                    <a:pt x="223927" y="0"/>
                  </a:lnTo>
                  <a:lnTo>
                    <a:pt x="239300" y="27406"/>
                  </a:lnTo>
                  <a:lnTo>
                    <a:pt x="242642" y="55480"/>
                  </a:lnTo>
                  <a:lnTo>
                    <a:pt x="241306" y="84223"/>
                  </a:lnTo>
                  <a:lnTo>
                    <a:pt x="262695" y="122993"/>
                  </a:lnTo>
                  <a:lnTo>
                    <a:pt x="241306" y="122993"/>
                  </a:lnTo>
                  <a:lnTo>
                    <a:pt x="230611" y="125666"/>
                  </a:lnTo>
                  <a:lnTo>
                    <a:pt x="213232" y="121656"/>
                  </a:lnTo>
                  <a:lnTo>
                    <a:pt x="205210" y="141709"/>
                  </a:lnTo>
                  <a:lnTo>
                    <a:pt x="227937" y="167109"/>
                  </a:lnTo>
                  <a:lnTo>
                    <a:pt x="244648" y="174462"/>
                  </a:lnTo>
                  <a:lnTo>
                    <a:pt x="249996" y="191842"/>
                  </a:lnTo>
                  <a:lnTo>
                    <a:pt x="262027" y="221253"/>
                  </a:lnTo>
                  <a:lnTo>
                    <a:pt x="256680" y="233285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205">
              <a:extLst>
                <a:ext uri="{FF2B5EF4-FFF2-40B4-BE49-F238E27FC236}">
                  <a16:creationId xmlns:a16="http://schemas.microsoft.com/office/drawing/2014/main" id="{31F937CC-82F5-AD20-7183-61F61E3D7F54}"/>
                </a:ext>
              </a:extLst>
            </p:cNvPr>
            <p:cNvSpPr/>
            <p:nvPr/>
          </p:nvSpPr>
          <p:spPr>
            <a:xfrm>
              <a:off x="5877271" y="3635510"/>
              <a:ext cx="720575" cy="794103"/>
            </a:xfrm>
            <a:custGeom>
              <a:avLst/>
              <a:gdLst>
                <a:gd name="connsiteX0" fmla="*/ 574856 w 720575"/>
                <a:gd name="connsiteY0" fmla="*/ 668 h 794103"/>
                <a:gd name="connsiteX1" fmla="*/ 598252 w 720575"/>
                <a:gd name="connsiteY1" fmla="*/ 36096 h 794103"/>
                <a:gd name="connsiteX2" fmla="*/ 615631 w 720575"/>
                <a:gd name="connsiteY2" fmla="*/ 41443 h 794103"/>
                <a:gd name="connsiteX3" fmla="*/ 625657 w 720575"/>
                <a:gd name="connsiteY3" fmla="*/ 34090 h 794103"/>
                <a:gd name="connsiteX4" fmla="*/ 643037 w 720575"/>
                <a:gd name="connsiteY4" fmla="*/ 36764 h 794103"/>
                <a:gd name="connsiteX5" fmla="*/ 663758 w 720575"/>
                <a:gd name="connsiteY5" fmla="*/ 28074 h 794103"/>
                <a:gd name="connsiteX6" fmla="*/ 673116 w 720575"/>
                <a:gd name="connsiteY6" fmla="*/ 46122 h 794103"/>
                <a:gd name="connsiteX7" fmla="*/ 707206 w 720575"/>
                <a:gd name="connsiteY7" fmla="*/ 74865 h 794103"/>
                <a:gd name="connsiteX8" fmla="*/ 705202 w 720575"/>
                <a:gd name="connsiteY8" fmla="*/ 124998 h 794103"/>
                <a:gd name="connsiteX9" fmla="*/ 720575 w 720575"/>
                <a:gd name="connsiteY9" fmla="*/ 131014 h 794103"/>
                <a:gd name="connsiteX10" fmla="*/ 707875 w 720575"/>
                <a:gd name="connsiteY10" fmla="*/ 145719 h 794103"/>
                <a:gd name="connsiteX11" fmla="*/ 693838 w 720575"/>
                <a:gd name="connsiteY11" fmla="*/ 157751 h 794103"/>
                <a:gd name="connsiteX12" fmla="*/ 679132 w 720575"/>
                <a:gd name="connsiteY12" fmla="*/ 179810 h 794103"/>
                <a:gd name="connsiteX13" fmla="*/ 671111 w 720575"/>
                <a:gd name="connsiteY13" fmla="*/ 199863 h 794103"/>
                <a:gd name="connsiteX14" fmla="*/ 669106 w 720575"/>
                <a:gd name="connsiteY14" fmla="*/ 233953 h 794103"/>
                <a:gd name="connsiteX15" fmla="*/ 660416 w 720575"/>
                <a:gd name="connsiteY15" fmla="*/ 250664 h 794103"/>
                <a:gd name="connsiteX16" fmla="*/ 659747 w 720575"/>
                <a:gd name="connsiteY16" fmla="*/ 282749 h 794103"/>
                <a:gd name="connsiteX17" fmla="*/ 649053 w 720575"/>
                <a:gd name="connsiteY17" fmla="*/ 294781 h 794103"/>
                <a:gd name="connsiteX18" fmla="*/ 647715 w 720575"/>
                <a:gd name="connsiteY18" fmla="*/ 320182 h 794103"/>
                <a:gd name="connsiteX19" fmla="*/ 642368 w 720575"/>
                <a:gd name="connsiteY19" fmla="*/ 323524 h 794103"/>
                <a:gd name="connsiteX20" fmla="*/ 638358 w 720575"/>
                <a:gd name="connsiteY20" fmla="*/ 347587 h 794103"/>
                <a:gd name="connsiteX21" fmla="*/ 647715 w 720575"/>
                <a:gd name="connsiteY21" fmla="*/ 366972 h 794103"/>
                <a:gd name="connsiteX22" fmla="*/ 648384 w 720575"/>
                <a:gd name="connsiteY22" fmla="*/ 373657 h 794103"/>
                <a:gd name="connsiteX23" fmla="*/ 640363 w 720575"/>
                <a:gd name="connsiteY23" fmla="*/ 442505 h 794103"/>
                <a:gd name="connsiteX24" fmla="*/ 650389 w 720575"/>
                <a:gd name="connsiteY24" fmla="*/ 466569 h 794103"/>
                <a:gd name="connsiteX25" fmla="*/ 643705 w 720575"/>
                <a:gd name="connsiteY25" fmla="*/ 484617 h 794103"/>
                <a:gd name="connsiteX26" fmla="*/ 655737 w 720575"/>
                <a:gd name="connsiteY26" fmla="*/ 515365 h 794103"/>
                <a:gd name="connsiteX27" fmla="*/ 678464 w 720575"/>
                <a:gd name="connsiteY27" fmla="*/ 538761 h 794103"/>
                <a:gd name="connsiteX28" fmla="*/ 683143 w 720575"/>
                <a:gd name="connsiteY28" fmla="*/ 562156 h 794103"/>
                <a:gd name="connsiteX29" fmla="*/ 693838 w 720575"/>
                <a:gd name="connsiteY29" fmla="*/ 573519 h 794103"/>
                <a:gd name="connsiteX30" fmla="*/ 691833 w 720575"/>
                <a:gd name="connsiteY30" fmla="*/ 580872 h 794103"/>
                <a:gd name="connsiteX31" fmla="*/ 685817 w 720575"/>
                <a:gd name="connsiteY31" fmla="*/ 578867 h 794103"/>
                <a:gd name="connsiteX32" fmla="*/ 634347 w 720575"/>
                <a:gd name="connsiteY32" fmla="*/ 586220 h 794103"/>
                <a:gd name="connsiteX33" fmla="*/ 624320 w 720575"/>
                <a:gd name="connsiteY33" fmla="*/ 591567 h 794103"/>
                <a:gd name="connsiteX34" fmla="*/ 612957 w 720575"/>
                <a:gd name="connsiteY34" fmla="*/ 618973 h 794103"/>
                <a:gd name="connsiteX35" fmla="*/ 620978 w 720575"/>
                <a:gd name="connsiteY35" fmla="*/ 637689 h 794103"/>
                <a:gd name="connsiteX36" fmla="*/ 613625 w 720575"/>
                <a:gd name="connsiteY36" fmla="*/ 688490 h 794103"/>
                <a:gd name="connsiteX37" fmla="*/ 607609 w 720575"/>
                <a:gd name="connsiteY37" fmla="*/ 731271 h 794103"/>
                <a:gd name="connsiteX38" fmla="*/ 617636 w 720575"/>
                <a:gd name="connsiteY38" fmla="*/ 739292 h 794103"/>
                <a:gd name="connsiteX39" fmla="*/ 643705 w 720575"/>
                <a:gd name="connsiteY39" fmla="*/ 756003 h 794103"/>
                <a:gd name="connsiteX40" fmla="*/ 654400 w 720575"/>
                <a:gd name="connsiteY40" fmla="*/ 747982 h 794103"/>
                <a:gd name="connsiteX41" fmla="*/ 655737 w 720575"/>
                <a:gd name="connsiteY41" fmla="*/ 794104 h 794103"/>
                <a:gd name="connsiteX42" fmla="*/ 626994 w 720575"/>
                <a:gd name="connsiteY42" fmla="*/ 794104 h 794103"/>
                <a:gd name="connsiteX43" fmla="*/ 612289 w 720575"/>
                <a:gd name="connsiteY43" fmla="*/ 770709 h 794103"/>
                <a:gd name="connsiteX44" fmla="*/ 598920 w 720575"/>
                <a:gd name="connsiteY44" fmla="*/ 751992 h 794103"/>
                <a:gd name="connsiteX45" fmla="*/ 570177 w 720575"/>
                <a:gd name="connsiteY45" fmla="*/ 745976 h 794103"/>
                <a:gd name="connsiteX46" fmla="*/ 562156 w 720575"/>
                <a:gd name="connsiteY46" fmla="*/ 723918 h 794103"/>
                <a:gd name="connsiteX47" fmla="*/ 538760 w 720575"/>
                <a:gd name="connsiteY47" fmla="*/ 737287 h 794103"/>
                <a:gd name="connsiteX48" fmla="*/ 509349 w 720575"/>
                <a:gd name="connsiteY48" fmla="*/ 731271 h 794103"/>
                <a:gd name="connsiteX49" fmla="*/ 496649 w 720575"/>
                <a:gd name="connsiteY49" fmla="*/ 711886 h 794103"/>
                <a:gd name="connsiteX50" fmla="*/ 473253 w 720575"/>
                <a:gd name="connsiteY50" fmla="*/ 707875 h 794103"/>
                <a:gd name="connsiteX51" fmla="*/ 455206 w 720575"/>
                <a:gd name="connsiteY51" fmla="*/ 708544 h 794103"/>
                <a:gd name="connsiteX52" fmla="*/ 453200 w 720575"/>
                <a:gd name="connsiteY52" fmla="*/ 695175 h 794103"/>
                <a:gd name="connsiteX53" fmla="*/ 440500 w 720575"/>
                <a:gd name="connsiteY53" fmla="*/ 694507 h 794103"/>
                <a:gd name="connsiteX54" fmla="*/ 423120 w 720575"/>
                <a:gd name="connsiteY54" fmla="*/ 691833 h 794103"/>
                <a:gd name="connsiteX55" fmla="*/ 399725 w 720575"/>
                <a:gd name="connsiteY55" fmla="*/ 698517 h 794103"/>
                <a:gd name="connsiteX56" fmla="*/ 383682 w 720575"/>
                <a:gd name="connsiteY56" fmla="*/ 697180 h 794103"/>
                <a:gd name="connsiteX57" fmla="*/ 374325 w 720575"/>
                <a:gd name="connsiteY57" fmla="*/ 701191 h 794103"/>
                <a:gd name="connsiteX58" fmla="*/ 376998 w 720575"/>
                <a:gd name="connsiteY58" fmla="*/ 650390 h 794103"/>
                <a:gd name="connsiteX59" fmla="*/ 364967 w 720575"/>
                <a:gd name="connsiteY59" fmla="*/ 634347 h 794103"/>
                <a:gd name="connsiteX60" fmla="*/ 362293 w 720575"/>
                <a:gd name="connsiteY60" fmla="*/ 607610 h 794103"/>
                <a:gd name="connsiteX61" fmla="*/ 368309 w 720575"/>
                <a:gd name="connsiteY61" fmla="*/ 581540 h 794103"/>
                <a:gd name="connsiteX62" fmla="*/ 360956 w 720575"/>
                <a:gd name="connsiteY62" fmla="*/ 565498 h 794103"/>
                <a:gd name="connsiteX63" fmla="*/ 360287 w 720575"/>
                <a:gd name="connsiteY63" fmla="*/ 538092 h 794103"/>
                <a:gd name="connsiteX64" fmla="*/ 314834 w 720575"/>
                <a:gd name="connsiteY64" fmla="*/ 538761 h 794103"/>
                <a:gd name="connsiteX65" fmla="*/ 318176 w 720575"/>
                <a:gd name="connsiteY65" fmla="*/ 523387 h 794103"/>
                <a:gd name="connsiteX66" fmla="*/ 298791 w 720575"/>
                <a:gd name="connsiteY66" fmla="*/ 523387 h 794103"/>
                <a:gd name="connsiteX67" fmla="*/ 296786 w 720575"/>
                <a:gd name="connsiteY67" fmla="*/ 530739 h 794103"/>
                <a:gd name="connsiteX68" fmla="*/ 273390 w 720575"/>
                <a:gd name="connsiteY68" fmla="*/ 532745 h 794103"/>
                <a:gd name="connsiteX69" fmla="*/ 263364 w 720575"/>
                <a:gd name="connsiteY69" fmla="*/ 557477 h 794103"/>
                <a:gd name="connsiteX70" fmla="*/ 257348 w 720575"/>
                <a:gd name="connsiteY70" fmla="*/ 568172 h 794103"/>
                <a:gd name="connsiteX71" fmla="*/ 236626 w 720575"/>
                <a:gd name="connsiteY71" fmla="*/ 562156 h 794103"/>
                <a:gd name="connsiteX72" fmla="*/ 224595 w 720575"/>
                <a:gd name="connsiteY72" fmla="*/ 568172 h 794103"/>
                <a:gd name="connsiteX73" fmla="*/ 199194 w 720575"/>
                <a:gd name="connsiteY73" fmla="*/ 571514 h 794103"/>
                <a:gd name="connsiteX74" fmla="*/ 185157 w 720575"/>
                <a:gd name="connsiteY74" fmla="*/ 549455 h 794103"/>
                <a:gd name="connsiteX75" fmla="*/ 176467 w 720575"/>
                <a:gd name="connsiteY75" fmla="*/ 535418 h 794103"/>
                <a:gd name="connsiteX76" fmla="*/ 165772 w 720575"/>
                <a:gd name="connsiteY76" fmla="*/ 509349 h 794103"/>
                <a:gd name="connsiteX77" fmla="*/ 157083 w 720575"/>
                <a:gd name="connsiteY77" fmla="*/ 477933 h 794103"/>
                <a:gd name="connsiteX78" fmla="*/ 45453 w 720575"/>
                <a:gd name="connsiteY78" fmla="*/ 477264 h 794103"/>
                <a:gd name="connsiteX79" fmla="*/ 32085 w 720575"/>
                <a:gd name="connsiteY79" fmla="*/ 481943 h 794103"/>
                <a:gd name="connsiteX80" fmla="*/ 20721 w 720575"/>
                <a:gd name="connsiteY80" fmla="*/ 481275 h 794103"/>
                <a:gd name="connsiteX81" fmla="*/ 5347 w 720575"/>
                <a:gd name="connsiteY81" fmla="*/ 487291 h 794103"/>
                <a:gd name="connsiteX82" fmla="*/ 0 w 720575"/>
                <a:gd name="connsiteY82" fmla="*/ 473922 h 794103"/>
                <a:gd name="connsiteX83" fmla="*/ 9357 w 720575"/>
                <a:gd name="connsiteY83" fmla="*/ 469243 h 794103"/>
                <a:gd name="connsiteX84" fmla="*/ 10695 w 720575"/>
                <a:gd name="connsiteY84" fmla="*/ 450527 h 794103"/>
                <a:gd name="connsiteX85" fmla="*/ 17379 w 720575"/>
                <a:gd name="connsiteY85" fmla="*/ 439832 h 794103"/>
                <a:gd name="connsiteX86" fmla="*/ 30748 w 720575"/>
                <a:gd name="connsiteY86" fmla="*/ 430474 h 794103"/>
                <a:gd name="connsiteX87" fmla="*/ 40775 w 720575"/>
                <a:gd name="connsiteY87" fmla="*/ 435153 h 794103"/>
                <a:gd name="connsiteX88" fmla="*/ 54143 w 720575"/>
                <a:gd name="connsiteY88" fmla="*/ 418442 h 794103"/>
                <a:gd name="connsiteX89" fmla="*/ 74865 w 720575"/>
                <a:gd name="connsiteY89" fmla="*/ 419110 h 794103"/>
                <a:gd name="connsiteX90" fmla="*/ 76870 w 720575"/>
                <a:gd name="connsiteY90" fmla="*/ 431142 h 794103"/>
                <a:gd name="connsiteX91" fmla="*/ 90907 w 720575"/>
                <a:gd name="connsiteY91" fmla="*/ 438495 h 794103"/>
                <a:gd name="connsiteX92" fmla="*/ 113634 w 720575"/>
                <a:gd name="connsiteY92" fmla="*/ 411758 h 794103"/>
                <a:gd name="connsiteX93" fmla="*/ 135692 w 720575"/>
                <a:gd name="connsiteY93" fmla="*/ 391036 h 794103"/>
                <a:gd name="connsiteX94" fmla="*/ 145051 w 720575"/>
                <a:gd name="connsiteY94" fmla="*/ 376999 h 794103"/>
                <a:gd name="connsiteX95" fmla="*/ 144382 w 720575"/>
                <a:gd name="connsiteY95" fmla="*/ 341572 h 794103"/>
                <a:gd name="connsiteX96" fmla="*/ 161093 w 720575"/>
                <a:gd name="connsiteY96" fmla="*/ 300128 h 794103"/>
                <a:gd name="connsiteX97" fmla="*/ 178472 w 720575"/>
                <a:gd name="connsiteY97" fmla="*/ 278070 h 794103"/>
                <a:gd name="connsiteX98" fmla="*/ 203204 w 720575"/>
                <a:gd name="connsiteY98" fmla="*/ 257348 h 794103"/>
                <a:gd name="connsiteX99" fmla="*/ 207884 w 720575"/>
                <a:gd name="connsiteY99" fmla="*/ 243980 h 794103"/>
                <a:gd name="connsiteX100" fmla="*/ 208552 w 720575"/>
                <a:gd name="connsiteY100" fmla="*/ 227937 h 794103"/>
                <a:gd name="connsiteX101" fmla="*/ 214568 w 720575"/>
                <a:gd name="connsiteY101" fmla="*/ 213232 h 794103"/>
                <a:gd name="connsiteX102" fmla="*/ 212563 w 720575"/>
                <a:gd name="connsiteY102" fmla="*/ 188499 h 794103"/>
                <a:gd name="connsiteX103" fmla="*/ 217242 w 720575"/>
                <a:gd name="connsiteY103" fmla="*/ 150398 h 794103"/>
                <a:gd name="connsiteX104" fmla="*/ 224595 w 720575"/>
                <a:gd name="connsiteY104" fmla="*/ 123661 h 794103"/>
                <a:gd name="connsiteX105" fmla="*/ 235958 w 720575"/>
                <a:gd name="connsiteY105" fmla="*/ 100934 h 794103"/>
                <a:gd name="connsiteX106" fmla="*/ 237964 w 720575"/>
                <a:gd name="connsiteY106" fmla="*/ 74865 h 794103"/>
                <a:gd name="connsiteX107" fmla="*/ 241306 w 720575"/>
                <a:gd name="connsiteY107" fmla="*/ 44785 h 794103"/>
                <a:gd name="connsiteX108" fmla="*/ 256011 w 720575"/>
                <a:gd name="connsiteY108" fmla="*/ 23395 h 794103"/>
                <a:gd name="connsiteX109" fmla="*/ 276064 w 720575"/>
                <a:gd name="connsiteY109" fmla="*/ 9358 h 794103"/>
                <a:gd name="connsiteX110" fmla="*/ 307481 w 720575"/>
                <a:gd name="connsiteY110" fmla="*/ 24064 h 794103"/>
                <a:gd name="connsiteX111" fmla="*/ 331545 w 720575"/>
                <a:gd name="connsiteY111" fmla="*/ 40106 h 794103"/>
                <a:gd name="connsiteX112" fmla="*/ 358951 w 720575"/>
                <a:gd name="connsiteY112" fmla="*/ 44117 h 794103"/>
                <a:gd name="connsiteX113" fmla="*/ 387694 w 720575"/>
                <a:gd name="connsiteY113" fmla="*/ 52807 h 794103"/>
                <a:gd name="connsiteX114" fmla="*/ 398389 w 720575"/>
                <a:gd name="connsiteY114" fmla="*/ 26737 h 794103"/>
                <a:gd name="connsiteX115" fmla="*/ 403736 w 720575"/>
                <a:gd name="connsiteY115" fmla="*/ 23395 h 794103"/>
                <a:gd name="connsiteX116" fmla="*/ 421116 w 720575"/>
                <a:gd name="connsiteY116" fmla="*/ 27406 h 794103"/>
                <a:gd name="connsiteX117" fmla="*/ 463227 w 720575"/>
                <a:gd name="connsiteY117" fmla="*/ 6016 h 794103"/>
                <a:gd name="connsiteX118" fmla="*/ 477933 w 720575"/>
                <a:gd name="connsiteY118" fmla="*/ 15374 h 794103"/>
                <a:gd name="connsiteX119" fmla="*/ 489964 w 720575"/>
                <a:gd name="connsiteY119" fmla="*/ 14037 h 794103"/>
                <a:gd name="connsiteX120" fmla="*/ 495980 w 720575"/>
                <a:gd name="connsiteY120" fmla="*/ 3342 h 794103"/>
                <a:gd name="connsiteX121" fmla="*/ 510017 w 720575"/>
                <a:gd name="connsiteY121" fmla="*/ 0 h 794103"/>
                <a:gd name="connsiteX122" fmla="*/ 538092 w 720575"/>
                <a:gd name="connsiteY122" fmla="*/ 4679 h 794103"/>
                <a:gd name="connsiteX123" fmla="*/ 562824 w 720575"/>
                <a:gd name="connsiteY123" fmla="*/ 5347 h 794103"/>
                <a:gd name="connsiteX124" fmla="*/ 574856 w 720575"/>
                <a:gd name="connsiteY124" fmla="*/ 668 h 794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720575" h="794103">
                  <a:moveTo>
                    <a:pt x="574856" y="668"/>
                  </a:moveTo>
                  <a:lnTo>
                    <a:pt x="598252" y="36096"/>
                  </a:lnTo>
                  <a:lnTo>
                    <a:pt x="615631" y="41443"/>
                  </a:lnTo>
                  <a:lnTo>
                    <a:pt x="625657" y="34090"/>
                  </a:lnTo>
                  <a:lnTo>
                    <a:pt x="643037" y="36764"/>
                  </a:lnTo>
                  <a:lnTo>
                    <a:pt x="663758" y="28074"/>
                  </a:lnTo>
                  <a:lnTo>
                    <a:pt x="673116" y="46122"/>
                  </a:lnTo>
                  <a:lnTo>
                    <a:pt x="707206" y="74865"/>
                  </a:lnTo>
                  <a:lnTo>
                    <a:pt x="705202" y="124998"/>
                  </a:lnTo>
                  <a:lnTo>
                    <a:pt x="720575" y="131014"/>
                  </a:lnTo>
                  <a:lnTo>
                    <a:pt x="707875" y="145719"/>
                  </a:lnTo>
                  <a:lnTo>
                    <a:pt x="693838" y="157751"/>
                  </a:lnTo>
                  <a:lnTo>
                    <a:pt x="679132" y="179810"/>
                  </a:lnTo>
                  <a:lnTo>
                    <a:pt x="671111" y="199863"/>
                  </a:lnTo>
                  <a:lnTo>
                    <a:pt x="669106" y="233953"/>
                  </a:lnTo>
                  <a:lnTo>
                    <a:pt x="660416" y="250664"/>
                  </a:lnTo>
                  <a:lnTo>
                    <a:pt x="659747" y="282749"/>
                  </a:lnTo>
                  <a:lnTo>
                    <a:pt x="649053" y="294781"/>
                  </a:lnTo>
                  <a:lnTo>
                    <a:pt x="647715" y="320182"/>
                  </a:lnTo>
                  <a:lnTo>
                    <a:pt x="642368" y="323524"/>
                  </a:lnTo>
                  <a:lnTo>
                    <a:pt x="638358" y="347587"/>
                  </a:lnTo>
                  <a:lnTo>
                    <a:pt x="647715" y="366972"/>
                  </a:lnTo>
                  <a:lnTo>
                    <a:pt x="648384" y="373657"/>
                  </a:lnTo>
                  <a:lnTo>
                    <a:pt x="640363" y="442505"/>
                  </a:lnTo>
                  <a:lnTo>
                    <a:pt x="650389" y="466569"/>
                  </a:lnTo>
                  <a:lnTo>
                    <a:pt x="643705" y="484617"/>
                  </a:lnTo>
                  <a:lnTo>
                    <a:pt x="655737" y="515365"/>
                  </a:lnTo>
                  <a:lnTo>
                    <a:pt x="678464" y="538761"/>
                  </a:lnTo>
                  <a:lnTo>
                    <a:pt x="683143" y="562156"/>
                  </a:lnTo>
                  <a:lnTo>
                    <a:pt x="693838" y="573519"/>
                  </a:lnTo>
                  <a:lnTo>
                    <a:pt x="691833" y="580872"/>
                  </a:lnTo>
                  <a:lnTo>
                    <a:pt x="685817" y="578867"/>
                  </a:lnTo>
                  <a:lnTo>
                    <a:pt x="634347" y="586220"/>
                  </a:lnTo>
                  <a:lnTo>
                    <a:pt x="624320" y="591567"/>
                  </a:lnTo>
                  <a:lnTo>
                    <a:pt x="612957" y="618973"/>
                  </a:lnTo>
                  <a:lnTo>
                    <a:pt x="620978" y="637689"/>
                  </a:lnTo>
                  <a:lnTo>
                    <a:pt x="613625" y="688490"/>
                  </a:lnTo>
                  <a:lnTo>
                    <a:pt x="607609" y="731271"/>
                  </a:lnTo>
                  <a:lnTo>
                    <a:pt x="617636" y="739292"/>
                  </a:lnTo>
                  <a:lnTo>
                    <a:pt x="643705" y="756003"/>
                  </a:lnTo>
                  <a:lnTo>
                    <a:pt x="654400" y="747982"/>
                  </a:lnTo>
                  <a:lnTo>
                    <a:pt x="655737" y="794104"/>
                  </a:lnTo>
                  <a:lnTo>
                    <a:pt x="626994" y="794104"/>
                  </a:lnTo>
                  <a:lnTo>
                    <a:pt x="612289" y="770709"/>
                  </a:lnTo>
                  <a:lnTo>
                    <a:pt x="598920" y="751992"/>
                  </a:lnTo>
                  <a:lnTo>
                    <a:pt x="570177" y="745976"/>
                  </a:lnTo>
                  <a:lnTo>
                    <a:pt x="562156" y="723918"/>
                  </a:lnTo>
                  <a:lnTo>
                    <a:pt x="538760" y="737287"/>
                  </a:lnTo>
                  <a:lnTo>
                    <a:pt x="509349" y="731271"/>
                  </a:lnTo>
                  <a:lnTo>
                    <a:pt x="496649" y="711886"/>
                  </a:lnTo>
                  <a:lnTo>
                    <a:pt x="473253" y="707875"/>
                  </a:lnTo>
                  <a:lnTo>
                    <a:pt x="455206" y="708544"/>
                  </a:lnTo>
                  <a:lnTo>
                    <a:pt x="453200" y="695175"/>
                  </a:lnTo>
                  <a:lnTo>
                    <a:pt x="440500" y="694507"/>
                  </a:lnTo>
                  <a:lnTo>
                    <a:pt x="423120" y="691833"/>
                  </a:lnTo>
                  <a:lnTo>
                    <a:pt x="399725" y="698517"/>
                  </a:lnTo>
                  <a:lnTo>
                    <a:pt x="383682" y="697180"/>
                  </a:lnTo>
                  <a:lnTo>
                    <a:pt x="374325" y="701191"/>
                  </a:lnTo>
                  <a:lnTo>
                    <a:pt x="376998" y="650390"/>
                  </a:lnTo>
                  <a:lnTo>
                    <a:pt x="364967" y="634347"/>
                  </a:lnTo>
                  <a:lnTo>
                    <a:pt x="362293" y="607610"/>
                  </a:lnTo>
                  <a:lnTo>
                    <a:pt x="368309" y="581540"/>
                  </a:lnTo>
                  <a:lnTo>
                    <a:pt x="360956" y="565498"/>
                  </a:lnTo>
                  <a:lnTo>
                    <a:pt x="360287" y="538092"/>
                  </a:lnTo>
                  <a:lnTo>
                    <a:pt x="314834" y="538761"/>
                  </a:lnTo>
                  <a:lnTo>
                    <a:pt x="318176" y="523387"/>
                  </a:lnTo>
                  <a:lnTo>
                    <a:pt x="298791" y="523387"/>
                  </a:lnTo>
                  <a:lnTo>
                    <a:pt x="296786" y="530739"/>
                  </a:lnTo>
                  <a:lnTo>
                    <a:pt x="273390" y="532745"/>
                  </a:lnTo>
                  <a:lnTo>
                    <a:pt x="263364" y="557477"/>
                  </a:lnTo>
                  <a:lnTo>
                    <a:pt x="257348" y="568172"/>
                  </a:lnTo>
                  <a:lnTo>
                    <a:pt x="236626" y="562156"/>
                  </a:lnTo>
                  <a:lnTo>
                    <a:pt x="224595" y="568172"/>
                  </a:lnTo>
                  <a:lnTo>
                    <a:pt x="199194" y="571514"/>
                  </a:lnTo>
                  <a:lnTo>
                    <a:pt x="185157" y="549455"/>
                  </a:lnTo>
                  <a:lnTo>
                    <a:pt x="176467" y="535418"/>
                  </a:lnTo>
                  <a:lnTo>
                    <a:pt x="165772" y="509349"/>
                  </a:lnTo>
                  <a:lnTo>
                    <a:pt x="157083" y="477933"/>
                  </a:lnTo>
                  <a:lnTo>
                    <a:pt x="45453" y="477264"/>
                  </a:lnTo>
                  <a:lnTo>
                    <a:pt x="32085" y="481943"/>
                  </a:lnTo>
                  <a:lnTo>
                    <a:pt x="20721" y="481275"/>
                  </a:lnTo>
                  <a:lnTo>
                    <a:pt x="5347" y="487291"/>
                  </a:lnTo>
                  <a:lnTo>
                    <a:pt x="0" y="473922"/>
                  </a:lnTo>
                  <a:lnTo>
                    <a:pt x="9357" y="469243"/>
                  </a:lnTo>
                  <a:lnTo>
                    <a:pt x="10695" y="450527"/>
                  </a:lnTo>
                  <a:lnTo>
                    <a:pt x="17379" y="439832"/>
                  </a:lnTo>
                  <a:lnTo>
                    <a:pt x="30748" y="430474"/>
                  </a:lnTo>
                  <a:lnTo>
                    <a:pt x="40775" y="435153"/>
                  </a:lnTo>
                  <a:lnTo>
                    <a:pt x="54143" y="418442"/>
                  </a:lnTo>
                  <a:lnTo>
                    <a:pt x="74865" y="419110"/>
                  </a:lnTo>
                  <a:lnTo>
                    <a:pt x="76870" y="431142"/>
                  </a:lnTo>
                  <a:lnTo>
                    <a:pt x="90907" y="438495"/>
                  </a:lnTo>
                  <a:lnTo>
                    <a:pt x="113634" y="411758"/>
                  </a:lnTo>
                  <a:lnTo>
                    <a:pt x="135692" y="391036"/>
                  </a:lnTo>
                  <a:lnTo>
                    <a:pt x="145051" y="376999"/>
                  </a:lnTo>
                  <a:lnTo>
                    <a:pt x="144382" y="341572"/>
                  </a:lnTo>
                  <a:lnTo>
                    <a:pt x="161093" y="300128"/>
                  </a:lnTo>
                  <a:lnTo>
                    <a:pt x="178472" y="278070"/>
                  </a:lnTo>
                  <a:lnTo>
                    <a:pt x="203204" y="257348"/>
                  </a:lnTo>
                  <a:lnTo>
                    <a:pt x="207884" y="243980"/>
                  </a:lnTo>
                  <a:lnTo>
                    <a:pt x="208552" y="227937"/>
                  </a:lnTo>
                  <a:lnTo>
                    <a:pt x="214568" y="213232"/>
                  </a:lnTo>
                  <a:lnTo>
                    <a:pt x="212563" y="188499"/>
                  </a:lnTo>
                  <a:lnTo>
                    <a:pt x="217242" y="150398"/>
                  </a:lnTo>
                  <a:lnTo>
                    <a:pt x="224595" y="123661"/>
                  </a:lnTo>
                  <a:lnTo>
                    <a:pt x="235958" y="100934"/>
                  </a:lnTo>
                  <a:lnTo>
                    <a:pt x="237964" y="74865"/>
                  </a:lnTo>
                  <a:lnTo>
                    <a:pt x="241306" y="44785"/>
                  </a:lnTo>
                  <a:lnTo>
                    <a:pt x="256011" y="23395"/>
                  </a:lnTo>
                  <a:lnTo>
                    <a:pt x="276064" y="9358"/>
                  </a:lnTo>
                  <a:lnTo>
                    <a:pt x="307481" y="24064"/>
                  </a:lnTo>
                  <a:lnTo>
                    <a:pt x="331545" y="40106"/>
                  </a:lnTo>
                  <a:lnTo>
                    <a:pt x="358951" y="44117"/>
                  </a:lnTo>
                  <a:lnTo>
                    <a:pt x="387694" y="52807"/>
                  </a:lnTo>
                  <a:lnTo>
                    <a:pt x="398389" y="26737"/>
                  </a:lnTo>
                  <a:lnTo>
                    <a:pt x="403736" y="23395"/>
                  </a:lnTo>
                  <a:lnTo>
                    <a:pt x="421116" y="27406"/>
                  </a:lnTo>
                  <a:lnTo>
                    <a:pt x="463227" y="6016"/>
                  </a:lnTo>
                  <a:lnTo>
                    <a:pt x="477933" y="15374"/>
                  </a:lnTo>
                  <a:lnTo>
                    <a:pt x="489964" y="14037"/>
                  </a:lnTo>
                  <a:lnTo>
                    <a:pt x="495980" y="3342"/>
                  </a:lnTo>
                  <a:lnTo>
                    <a:pt x="510017" y="0"/>
                  </a:lnTo>
                  <a:lnTo>
                    <a:pt x="538092" y="4679"/>
                  </a:lnTo>
                  <a:lnTo>
                    <a:pt x="562824" y="5347"/>
                  </a:lnTo>
                  <a:lnTo>
                    <a:pt x="574856" y="66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206">
              <a:extLst>
                <a:ext uri="{FF2B5EF4-FFF2-40B4-BE49-F238E27FC236}">
                  <a16:creationId xmlns:a16="http://schemas.microsoft.com/office/drawing/2014/main" id="{942D401B-0321-6670-C684-475669D7E15F}"/>
                </a:ext>
              </a:extLst>
            </p:cNvPr>
            <p:cNvSpPr/>
            <p:nvPr/>
          </p:nvSpPr>
          <p:spPr>
            <a:xfrm>
              <a:off x="5836496" y="3701017"/>
              <a:ext cx="278738" cy="376330"/>
            </a:xfrm>
            <a:custGeom>
              <a:avLst/>
              <a:gdLst>
                <a:gd name="connsiteX0" fmla="*/ 278739 w 278738"/>
                <a:gd name="connsiteY0" fmla="*/ 9358 h 376330"/>
                <a:gd name="connsiteX1" fmla="*/ 276733 w 278738"/>
                <a:gd name="connsiteY1" fmla="*/ 35427 h 376330"/>
                <a:gd name="connsiteX2" fmla="*/ 265370 w 278738"/>
                <a:gd name="connsiteY2" fmla="*/ 58154 h 376330"/>
                <a:gd name="connsiteX3" fmla="*/ 258018 w 278738"/>
                <a:gd name="connsiteY3" fmla="*/ 84892 h 376330"/>
                <a:gd name="connsiteX4" fmla="*/ 253338 w 278738"/>
                <a:gd name="connsiteY4" fmla="*/ 122992 h 376330"/>
                <a:gd name="connsiteX5" fmla="*/ 255344 w 278738"/>
                <a:gd name="connsiteY5" fmla="*/ 147725 h 376330"/>
                <a:gd name="connsiteX6" fmla="*/ 249328 w 278738"/>
                <a:gd name="connsiteY6" fmla="*/ 162430 h 376330"/>
                <a:gd name="connsiteX7" fmla="*/ 248659 w 278738"/>
                <a:gd name="connsiteY7" fmla="*/ 178473 h 376330"/>
                <a:gd name="connsiteX8" fmla="*/ 243980 w 278738"/>
                <a:gd name="connsiteY8" fmla="*/ 191842 h 376330"/>
                <a:gd name="connsiteX9" fmla="*/ 219248 w 278738"/>
                <a:gd name="connsiteY9" fmla="*/ 212563 h 376330"/>
                <a:gd name="connsiteX10" fmla="*/ 201869 w 278738"/>
                <a:gd name="connsiteY10" fmla="*/ 234622 h 376330"/>
                <a:gd name="connsiteX11" fmla="*/ 185158 w 278738"/>
                <a:gd name="connsiteY11" fmla="*/ 276065 h 376330"/>
                <a:gd name="connsiteX12" fmla="*/ 185826 w 278738"/>
                <a:gd name="connsiteY12" fmla="*/ 311492 h 376330"/>
                <a:gd name="connsiteX13" fmla="*/ 176468 w 278738"/>
                <a:gd name="connsiteY13" fmla="*/ 325529 h 376330"/>
                <a:gd name="connsiteX14" fmla="*/ 154410 w 278738"/>
                <a:gd name="connsiteY14" fmla="*/ 346251 h 376330"/>
                <a:gd name="connsiteX15" fmla="*/ 131683 w 278738"/>
                <a:gd name="connsiteY15" fmla="*/ 372988 h 376330"/>
                <a:gd name="connsiteX16" fmla="*/ 117646 w 278738"/>
                <a:gd name="connsiteY16" fmla="*/ 365635 h 376330"/>
                <a:gd name="connsiteX17" fmla="*/ 115640 w 278738"/>
                <a:gd name="connsiteY17" fmla="*/ 353603 h 376330"/>
                <a:gd name="connsiteX18" fmla="*/ 94919 w 278738"/>
                <a:gd name="connsiteY18" fmla="*/ 352935 h 376330"/>
                <a:gd name="connsiteX19" fmla="*/ 81550 w 278738"/>
                <a:gd name="connsiteY19" fmla="*/ 369646 h 376330"/>
                <a:gd name="connsiteX20" fmla="*/ 71523 w 278738"/>
                <a:gd name="connsiteY20" fmla="*/ 364967 h 376330"/>
                <a:gd name="connsiteX21" fmla="*/ 57486 w 278738"/>
                <a:gd name="connsiteY21" fmla="*/ 350261 h 376330"/>
                <a:gd name="connsiteX22" fmla="*/ 46122 w 278738"/>
                <a:gd name="connsiteY22" fmla="*/ 357614 h 376330"/>
                <a:gd name="connsiteX23" fmla="*/ 30749 w 278738"/>
                <a:gd name="connsiteY23" fmla="*/ 376330 h 376330"/>
                <a:gd name="connsiteX24" fmla="*/ 0 w 278738"/>
                <a:gd name="connsiteY24" fmla="*/ 330877 h 376330"/>
                <a:gd name="connsiteX25" fmla="*/ 28743 w 278738"/>
                <a:gd name="connsiteY25" fmla="*/ 306813 h 376330"/>
                <a:gd name="connsiteX26" fmla="*/ 14706 w 278738"/>
                <a:gd name="connsiteY26" fmla="*/ 278738 h 376330"/>
                <a:gd name="connsiteX27" fmla="*/ 28075 w 278738"/>
                <a:gd name="connsiteY27" fmla="*/ 268043 h 376330"/>
                <a:gd name="connsiteX28" fmla="*/ 53475 w 278738"/>
                <a:gd name="connsiteY28" fmla="*/ 262696 h 376330"/>
                <a:gd name="connsiteX29" fmla="*/ 56149 w 278738"/>
                <a:gd name="connsiteY29" fmla="*/ 243311 h 376330"/>
                <a:gd name="connsiteX30" fmla="*/ 76870 w 278738"/>
                <a:gd name="connsiteY30" fmla="*/ 264033 h 376330"/>
                <a:gd name="connsiteX31" fmla="*/ 110292 w 278738"/>
                <a:gd name="connsiteY31" fmla="*/ 266038 h 376330"/>
                <a:gd name="connsiteX32" fmla="*/ 121656 w 278738"/>
                <a:gd name="connsiteY32" fmla="*/ 245985 h 376330"/>
                <a:gd name="connsiteX33" fmla="*/ 126335 w 278738"/>
                <a:gd name="connsiteY33" fmla="*/ 217242 h 376330"/>
                <a:gd name="connsiteX34" fmla="*/ 122324 w 278738"/>
                <a:gd name="connsiteY34" fmla="*/ 183820 h 376330"/>
                <a:gd name="connsiteX35" fmla="*/ 104277 w 278738"/>
                <a:gd name="connsiteY35" fmla="*/ 158420 h 376330"/>
                <a:gd name="connsiteX36" fmla="*/ 120988 w 278738"/>
                <a:gd name="connsiteY36" fmla="*/ 108287 h 376330"/>
                <a:gd name="connsiteX37" fmla="*/ 111630 w 278738"/>
                <a:gd name="connsiteY37" fmla="*/ 100266 h 376330"/>
                <a:gd name="connsiteX38" fmla="*/ 83555 w 278738"/>
                <a:gd name="connsiteY38" fmla="*/ 103608 h 376330"/>
                <a:gd name="connsiteX39" fmla="*/ 72860 w 278738"/>
                <a:gd name="connsiteY39" fmla="*/ 81549 h 376330"/>
                <a:gd name="connsiteX40" fmla="*/ 75534 w 278738"/>
                <a:gd name="connsiteY40" fmla="*/ 62833 h 376330"/>
                <a:gd name="connsiteX41" fmla="*/ 122993 w 278738"/>
                <a:gd name="connsiteY41" fmla="*/ 64170 h 376330"/>
                <a:gd name="connsiteX42" fmla="*/ 153741 w 278738"/>
                <a:gd name="connsiteY42" fmla="*/ 75534 h 376330"/>
                <a:gd name="connsiteX43" fmla="*/ 183820 w 278738"/>
                <a:gd name="connsiteY43" fmla="*/ 85560 h 376330"/>
                <a:gd name="connsiteX44" fmla="*/ 186494 w 278738"/>
                <a:gd name="connsiteY44" fmla="*/ 62833 h 376330"/>
                <a:gd name="connsiteX45" fmla="*/ 206547 w 278738"/>
                <a:gd name="connsiteY45" fmla="*/ 22727 h 376330"/>
                <a:gd name="connsiteX46" fmla="*/ 228606 w 278738"/>
                <a:gd name="connsiteY46" fmla="*/ 0 h 376330"/>
                <a:gd name="connsiteX47" fmla="*/ 254675 w 278738"/>
                <a:gd name="connsiteY47" fmla="*/ 7353 h 376330"/>
                <a:gd name="connsiteX48" fmla="*/ 278739 w 278738"/>
                <a:gd name="connsiteY48" fmla="*/ 9358 h 37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78738" h="376330">
                  <a:moveTo>
                    <a:pt x="278739" y="9358"/>
                  </a:moveTo>
                  <a:lnTo>
                    <a:pt x="276733" y="35427"/>
                  </a:lnTo>
                  <a:lnTo>
                    <a:pt x="265370" y="58154"/>
                  </a:lnTo>
                  <a:lnTo>
                    <a:pt x="258018" y="84892"/>
                  </a:lnTo>
                  <a:lnTo>
                    <a:pt x="253338" y="122992"/>
                  </a:lnTo>
                  <a:lnTo>
                    <a:pt x="255344" y="147725"/>
                  </a:lnTo>
                  <a:lnTo>
                    <a:pt x="249328" y="162430"/>
                  </a:lnTo>
                  <a:lnTo>
                    <a:pt x="248659" y="178473"/>
                  </a:lnTo>
                  <a:lnTo>
                    <a:pt x="243980" y="191842"/>
                  </a:lnTo>
                  <a:lnTo>
                    <a:pt x="219248" y="212563"/>
                  </a:lnTo>
                  <a:lnTo>
                    <a:pt x="201869" y="234622"/>
                  </a:lnTo>
                  <a:lnTo>
                    <a:pt x="185158" y="276065"/>
                  </a:lnTo>
                  <a:lnTo>
                    <a:pt x="185826" y="311492"/>
                  </a:lnTo>
                  <a:lnTo>
                    <a:pt x="176468" y="325529"/>
                  </a:lnTo>
                  <a:lnTo>
                    <a:pt x="154410" y="346251"/>
                  </a:lnTo>
                  <a:lnTo>
                    <a:pt x="131683" y="372988"/>
                  </a:lnTo>
                  <a:lnTo>
                    <a:pt x="117646" y="365635"/>
                  </a:lnTo>
                  <a:lnTo>
                    <a:pt x="115640" y="353603"/>
                  </a:lnTo>
                  <a:lnTo>
                    <a:pt x="94919" y="352935"/>
                  </a:lnTo>
                  <a:lnTo>
                    <a:pt x="81550" y="369646"/>
                  </a:lnTo>
                  <a:lnTo>
                    <a:pt x="71523" y="364967"/>
                  </a:lnTo>
                  <a:lnTo>
                    <a:pt x="57486" y="350261"/>
                  </a:lnTo>
                  <a:lnTo>
                    <a:pt x="46122" y="357614"/>
                  </a:lnTo>
                  <a:lnTo>
                    <a:pt x="30749" y="376330"/>
                  </a:lnTo>
                  <a:lnTo>
                    <a:pt x="0" y="330877"/>
                  </a:lnTo>
                  <a:lnTo>
                    <a:pt x="28743" y="306813"/>
                  </a:lnTo>
                  <a:lnTo>
                    <a:pt x="14706" y="278738"/>
                  </a:lnTo>
                  <a:lnTo>
                    <a:pt x="28075" y="268043"/>
                  </a:lnTo>
                  <a:lnTo>
                    <a:pt x="53475" y="262696"/>
                  </a:lnTo>
                  <a:lnTo>
                    <a:pt x="56149" y="243311"/>
                  </a:lnTo>
                  <a:lnTo>
                    <a:pt x="76870" y="264033"/>
                  </a:lnTo>
                  <a:lnTo>
                    <a:pt x="110292" y="266038"/>
                  </a:lnTo>
                  <a:lnTo>
                    <a:pt x="121656" y="245985"/>
                  </a:lnTo>
                  <a:lnTo>
                    <a:pt x="126335" y="217242"/>
                  </a:lnTo>
                  <a:lnTo>
                    <a:pt x="122324" y="183820"/>
                  </a:lnTo>
                  <a:lnTo>
                    <a:pt x="104277" y="158420"/>
                  </a:lnTo>
                  <a:lnTo>
                    <a:pt x="120988" y="108287"/>
                  </a:lnTo>
                  <a:lnTo>
                    <a:pt x="111630" y="100266"/>
                  </a:lnTo>
                  <a:lnTo>
                    <a:pt x="83555" y="103608"/>
                  </a:lnTo>
                  <a:lnTo>
                    <a:pt x="72860" y="81549"/>
                  </a:lnTo>
                  <a:lnTo>
                    <a:pt x="75534" y="62833"/>
                  </a:lnTo>
                  <a:lnTo>
                    <a:pt x="122993" y="64170"/>
                  </a:lnTo>
                  <a:lnTo>
                    <a:pt x="153741" y="75534"/>
                  </a:lnTo>
                  <a:lnTo>
                    <a:pt x="183820" y="85560"/>
                  </a:lnTo>
                  <a:lnTo>
                    <a:pt x="186494" y="62833"/>
                  </a:lnTo>
                  <a:lnTo>
                    <a:pt x="206547" y="22727"/>
                  </a:lnTo>
                  <a:lnTo>
                    <a:pt x="228606" y="0"/>
                  </a:lnTo>
                  <a:lnTo>
                    <a:pt x="254675" y="7353"/>
                  </a:lnTo>
                  <a:lnTo>
                    <a:pt x="278739" y="935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207">
              <a:extLst>
                <a:ext uri="{FF2B5EF4-FFF2-40B4-BE49-F238E27FC236}">
                  <a16:creationId xmlns:a16="http://schemas.microsoft.com/office/drawing/2014/main" id="{234BC681-4CD9-D6AB-E931-9EF3CC396503}"/>
                </a:ext>
              </a:extLst>
            </p:cNvPr>
            <p:cNvSpPr/>
            <p:nvPr/>
          </p:nvSpPr>
          <p:spPr>
            <a:xfrm>
              <a:off x="2423454" y="3327361"/>
              <a:ext cx="458548" cy="717901"/>
            </a:xfrm>
            <a:custGeom>
              <a:avLst/>
              <a:gdLst>
                <a:gd name="connsiteX0" fmla="*/ 306145 w 458548"/>
                <a:gd name="connsiteY0" fmla="*/ 28074 h 717901"/>
                <a:gd name="connsiteX1" fmla="*/ 281412 w 458548"/>
                <a:gd name="connsiteY1" fmla="*/ 35427 h 717901"/>
                <a:gd name="connsiteX2" fmla="*/ 270717 w 458548"/>
                <a:gd name="connsiteY2" fmla="*/ 56817 h 717901"/>
                <a:gd name="connsiteX3" fmla="*/ 255343 w 458548"/>
                <a:gd name="connsiteY3" fmla="*/ 68849 h 717901"/>
                <a:gd name="connsiteX4" fmla="*/ 243311 w 458548"/>
                <a:gd name="connsiteY4" fmla="*/ 84892 h 717901"/>
                <a:gd name="connsiteX5" fmla="*/ 237295 w 458548"/>
                <a:gd name="connsiteY5" fmla="*/ 115640 h 717901"/>
                <a:gd name="connsiteX6" fmla="*/ 225264 w 458548"/>
                <a:gd name="connsiteY6" fmla="*/ 141040 h 717901"/>
                <a:gd name="connsiteX7" fmla="*/ 244648 w 458548"/>
                <a:gd name="connsiteY7" fmla="*/ 143714 h 717901"/>
                <a:gd name="connsiteX8" fmla="*/ 248659 w 458548"/>
                <a:gd name="connsiteY8" fmla="*/ 163099 h 717901"/>
                <a:gd name="connsiteX9" fmla="*/ 256680 w 458548"/>
                <a:gd name="connsiteY9" fmla="*/ 173125 h 717901"/>
                <a:gd name="connsiteX10" fmla="*/ 258685 w 458548"/>
                <a:gd name="connsiteY10" fmla="*/ 189836 h 717901"/>
                <a:gd name="connsiteX11" fmla="*/ 254006 w 458548"/>
                <a:gd name="connsiteY11" fmla="*/ 205879 h 717901"/>
                <a:gd name="connsiteX12" fmla="*/ 254675 w 458548"/>
                <a:gd name="connsiteY12" fmla="*/ 215237 h 717901"/>
                <a:gd name="connsiteX13" fmla="*/ 264033 w 458548"/>
                <a:gd name="connsiteY13" fmla="*/ 218579 h 717901"/>
                <a:gd name="connsiteX14" fmla="*/ 272054 w 458548"/>
                <a:gd name="connsiteY14" fmla="*/ 233285 h 717901"/>
                <a:gd name="connsiteX15" fmla="*/ 320850 w 458548"/>
                <a:gd name="connsiteY15" fmla="*/ 229274 h 717901"/>
                <a:gd name="connsiteX16" fmla="*/ 342909 w 458548"/>
                <a:gd name="connsiteY16" fmla="*/ 234622 h 717901"/>
                <a:gd name="connsiteX17" fmla="*/ 368309 w 458548"/>
                <a:gd name="connsiteY17" fmla="*/ 272054 h 717901"/>
                <a:gd name="connsiteX18" fmla="*/ 383683 w 458548"/>
                <a:gd name="connsiteY18" fmla="*/ 267375 h 717901"/>
                <a:gd name="connsiteX19" fmla="*/ 411089 w 458548"/>
                <a:gd name="connsiteY19" fmla="*/ 269380 h 717901"/>
                <a:gd name="connsiteX20" fmla="*/ 432479 w 458548"/>
                <a:gd name="connsiteY20" fmla="*/ 264701 h 717901"/>
                <a:gd name="connsiteX21" fmla="*/ 445848 w 458548"/>
                <a:gd name="connsiteY21" fmla="*/ 272054 h 717901"/>
                <a:gd name="connsiteX22" fmla="*/ 437827 w 458548"/>
                <a:gd name="connsiteY22" fmla="*/ 294781 h 717901"/>
                <a:gd name="connsiteX23" fmla="*/ 429137 w 458548"/>
                <a:gd name="connsiteY23" fmla="*/ 309486 h 717901"/>
                <a:gd name="connsiteX24" fmla="*/ 425126 w 458548"/>
                <a:gd name="connsiteY24" fmla="*/ 340235 h 717901"/>
                <a:gd name="connsiteX25" fmla="*/ 432479 w 458548"/>
                <a:gd name="connsiteY25" fmla="*/ 368978 h 717901"/>
                <a:gd name="connsiteX26" fmla="*/ 442506 w 458548"/>
                <a:gd name="connsiteY26" fmla="*/ 381678 h 717901"/>
                <a:gd name="connsiteX27" fmla="*/ 443843 w 458548"/>
                <a:gd name="connsiteY27" fmla="*/ 391036 h 717901"/>
                <a:gd name="connsiteX28" fmla="*/ 424458 w 458548"/>
                <a:gd name="connsiteY28" fmla="*/ 412426 h 717901"/>
                <a:gd name="connsiteX29" fmla="*/ 437827 w 458548"/>
                <a:gd name="connsiteY29" fmla="*/ 421784 h 717901"/>
                <a:gd name="connsiteX30" fmla="*/ 447853 w 458548"/>
                <a:gd name="connsiteY30" fmla="*/ 437158 h 717901"/>
                <a:gd name="connsiteX31" fmla="*/ 458548 w 458548"/>
                <a:gd name="connsiteY31" fmla="*/ 479938 h 717901"/>
                <a:gd name="connsiteX32" fmla="*/ 451195 w 458548"/>
                <a:gd name="connsiteY32" fmla="*/ 485286 h 717901"/>
                <a:gd name="connsiteX33" fmla="*/ 444511 w 458548"/>
                <a:gd name="connsiteY33" fmla="*/ 459885 h 717901"/>
                <a:gd name="connsiteX34" fmla="*/ 433816 w 458548"/>
                <a:gd name="connsiteY34" fmla="*/ 445848 h 717901"/>
                <a:gd name="connsiteX35" fmla="*/ 421116 w 458548"/>
                <a:gd name="connsiteY35" fmla="*/ 461222 h 717901"/>
                <a:gd name="connsiteX36" fmla="*/ 347587 w 458548"/>
                <a:gd name="connsiteY36" fmla="*/ 459885 h 717901"/>
                <a:gd name="connsiteX37" fmla="*/ 347587 w 458548"/>
                <a:gd name="connsiteY37" fmla="*/ 486622 h 717901"/>
                <a:gd name="connsiteX38" fmla="*/ 369646 w 458548"/>
                <a:gd name="connsiteY38" fmla="*/ 491302 h 717901"/>
                <a:gd name="connsiteX39" fmla="*/ 368309 w 458548"/>
                <a:gd name="connsiteY39" fmla="*/ 508012 h 717901"/>
                <a:gd name="connsiteX40" fmla="*/ 360956 w 458548"/>
                <a:gd name="connsiteY40" fmla="*/ 503333 h 717901"/>
                <a:gd name="connsiteX41" fmla="*/ 339567 w 458548"/>
                <a:gd name="connsiteY41" fmla="*/ 510018 h 717901"/>
                <a:gd name="connsiteX42" fmla="*/ 338898 w 458548"/>
                <a:gd name="connsiteY42" fmla="*/ 541434 h 717901"/>
                <a:gd name="connsiteX43" fmla="*/ 356278 w 458548"/>
                <a:gd name="connsiteY43" fmla="*/ 557477 h 717901"/>
                <a:gd name="connsiteX44" fmla="*/ 362293 w 458548"/>
                <a:gd name="connsiteY44" fmla="*/ 581541 h 717901"/>
                <a:gd name="connsiteX45" fmla="*/ 361625 w 458548"/>
                <a:gd name="connsiteY45" fmla="*/ 600257 h 717901"/>
                <a:gd name="connsiteX46" fmla="*/ 346919 w 458548"/>
                <a:gd name="connsiteY46" fmla="*/ 717902 h 717901"/>
                <a:gd name="connsiteX47" fmla="*/ 327534 w 458548"/>
                <a:gd name="connsiteY47" fmla="*/ 695175 h 717901"/>
                <a:gd name="connsiteX48" fmla="*/ 316171 w 458548"/>
                <a:gd name="connsiteY48" fmla="*/ 694507 h 717901"/>
                <a:gd name="connsiteX49" fmla="*/ 339567 w 458548"/>
                <a:gd name="connsiteY49" fmla="*/ 650390 h 717901"/>
                <a:gd name="connsiteX50" fmla="*/ 310155 w 458548"/>
                <a:gd name="connsiteY50" fmla="*/ 630336 h 717901"/>
                <a:gd name="connsiteX51" fmla="*/ 287428 w 458548"/>
                <a:gd name="connsiteY51" fmla="*/ 634347 h 717901"/>
                <a:gd name="connsiteX52" fmla="*/ 273391 w 458548"/>
                <a:gd name="connsiteY52" fmla="*/ 626994 h 717901"/>
                <a:gd name="connsiteX53" fmla="*/ 252670 w 458548"/>
                <a:gd name="connsiteY53" fmla="*/ 638358 h 717901"/>
                <a:gd name="connsiteX54" fmla="*/ 224595 w 458548"/>
                <a:gd name="connsiteY54" fmla="*/ 632342 h 717901"/>
                <a:gd name="connsiteX55" fmla="*/ 201200 w 458548"/>
                <a:gd name="connsiteY55" fmla="*/ 587557 h 717901"/>
                <a:gd name="connsiteX56" fmla="*/ 183820 w 458548"/>
                <a:gd name="connsiteY56" fmla="*/ 576861 h 717901"/>
                <a:gd name="connsiteX57" fmla="*/ 171789 w 458548"/>
                <a:gd name="connsiteY57" fmla="*/ 556140 h 717901"/>
                <a:gd name="connsiteX58" fmla="*/ 146388 w 458548"/>
                <a:gd name="connsiteY58" fmla="*/ 536087 h 717901"/>
                <a:gd name="connsiteX59" fmla="*/ 136361 w 458548"/>
                <a:gd name="connsiteY59" fmla="*/ 540097 h 717901"/>
                <a:gd name="connsiteX60" fmla="*/ 120319 w 458548"/>
                <a:gd name="connsiteY60" fmla="*/ 530071 h 717901"/>
                <a:gd name="connsiteX61" fmla="*/ 101603 w 458548"/>
                <a:gd name="connsiteY61" fmla="*/ 516034 h 717901"/>
                <a:gd name="connsiteX62" fmla="*/ 90908 w 458548"/>
                <a:gd name="connsiteY62" fmla="*/ 522718 h 717901"/>
                <a:gd name="connsiteX63" fmla="*/ 58823 w 458548"/>
                <a:gd name="connsiteY63" fmla="*/ 516702 h 717901"/>
                <a:gd name="connsiteX64" fmla="*/ 49465 w 458548"/>
                <a:gd name="connsiteY64" fmla="*/ 497986 h 717901"/>
                <a:gd name="connsiteX65" fmla="*/ 42112 w 458548"/>
                <a:gd name="connsiteY65" fmla="*/ 498654 h 717901"/>
                <a:gd name="connsiteX66" fmla="*/ 4679 w 458548"/>
                <a:gd name="connsiteY66" fmla="*/ 474591 h 717901"/>
                <a:gd name="connsiteX67" fmla="*/ 0 w 458548"/>
                <a:gd name="connsiteY67" fmla="*/ 461222 h 717901"/>
                <a:gd name="connsiteX68" fmla="*/ 14037 w 458548"/>
                <a:gd name="connsiteY68" fmla="*/ 457880 h 717901"/>
                <a:gd name="connsiteX69" fmla="*/ 12700 w 458548"/>
                <a:gd name="connsiteY69" fmla="*/ 436490 h 717901"/>
                <a:gd name="connsiteX70" fmla="*/ 22059 w 458548"/>
                <a:gd name="connsiteY70" fmla="*/ 420447 h 717901"/>
                <a:gd name="connsiteX71" fmla="*/ 40775 w 458548"/>
                <a:gd name="connsiteY71" fmla="*/ 417773 h 717901"/>
                <a:gd name="connsiteX72" fmla="*/ 57486 w 458548"/>
                <a:gd name="connsiteY72" fmla="*/ 391036 h 717901"/>
                <a:gd name="connsiteX73" fmla="*/ 72192 w 458548"/>
                <a:gd name="connsiteY73" fmla="*/ 368309 h 717901"/>
                <a:gd name="connsiteX74" fmla="*/ 58823 w 458548"/>
                <a:gd name="connsiteY74" fmla="*/ 358283 h 717901"/>
                <a:gd name="connsiteX75" fmla="*/ 66844 w 458548"/>
                <a:gd name="connsiteY75" fmla="*/ 333550 h 717901"/>
                <a:gd name="connsiteX76" fmla="*/ 59491 w 458548"/>
                <a:gd name="connsiteY76" fmla="*/ 294112 h 717901"/>
                <a:gd name="connsiteX77" fmla="*/ 68181 w 458548"/>
                <a:gd name="connsiteY77" fmla="*/ 282749 h 717901"/>
                <a:gd name="connsiteX78" fmla="*/ 63502 w 458548"/>
                <a:gd name="connsiteY78" fmla="*/ 246653 h 717901"/>
                <a:gd name="connsiteX79" fmla="*/ 48796 w 458548"/>
                <a:gd name="connsiteY79" fmla="*/ 223258 h 717901"/>
                <a:gd name="connsiteX80" fmla="*/ 54812 w 458548"/>
                <a:gd name="connsiteY80" fmla="*/ 202536 h 717901"/>
                <a:gd name="connsiteX81" fmla="*/ 66844 w 458548"/>
                <a:gd name="connsiteY81" fmla="*/ 205879 h 717901"/>
                <a:gd name="connsiteX82" fmla="*/ 74197 w 458548"/>
                <a:gd name="connsiteY82" fmla="*/ 193178 h 717901"/>
                <a:gd name="connsiteX83" fmla="*/ 66844 w 458548"/>
                <a:gd name="connsiteY83" fmla="*/ 167778 h 717901"/>
                <a:gd name="connsiteX84" fmla="*/ 71523 w 458548"/>
                <a:gd name="connsiteY84" fmla="*/ 161762 h 717901"/>
                <a:gd name="connsiteX85" fmla="*/ 90908 w 458548"/>
                <a:gd name="connsiteY85" fmla="*/ 163099 h 717901"/>
                <a:gd name="connsiteX86" fmla="*/ 120987 w 458548"/>
                <a:gd name="connsiteY86" fmla="*/ 133019 h 717901"/>
                <a:gd name="connsiteX87" fmla="*/ 137030 w 458548"/>
                <a:gd name="connsiteY87" fmla="*/ 128340 h 717901"/>
                <a:gd name="connsiteX88" fmla="*/ 137698 w 458548"/>
                <a:gd name="connsiteY88" fmla="*/ 114303 h 717901"/>
                <a:gd name="connsiteX89" fmla="*/ 147056 w 458548"/>
                <a:gd name="connsiteY89" fmla="*/ 77539 h 717901"/>
                <a:gd name="connsiteX90" fmla="*/ 169783 w 458548"/>
                <a:gd name="connsiteY90" fmla="*/ 58154 h 717901"/>
                <a:gd name="connsiteX91" fmla="*/ 193179 w 458548"/>
                <a:gd name="connsiteY91" fmla="*/ 56817 h 717901"/>
                <a:gd name="connsiteX92" fmla="*/ 197189 w 458548"/>
                <a:gd name="connsiteY92" fmla="*/ 48128 h 717901"/>
                <a:gd name="connsiteX93" fmla="*/ 226600 w 458548"/>
                <a:gd name="connsiteY93" fmla="*/ 51470 h 717901"/>
                <a:gd name="connsiteX94" fmla="*/ 257348 w 458548"/>
                <a:gd name="connsiteY94" fmla="*/ 30080 h 717901"/>
                <a:gd name="connsiteX95" fmla="*/ 272723 w 458548"/>
                <a:gd name="connsiteY95" fmla="*/ 20722 h 717901"/>
                <a:gd name="connsiteX96" fmla="*/ 292107 w 458548"/>
                <a:gd name="connsiteY96" fmla="*/ 0 h 717901"/>
                <a:gd name="connsiteX97" fmla="*/ 305476 w 458548"/>
                <a:gd name="connsiteY97" fmla="*/ 2674 h 717901"/>
                <a:gd name="connsiteX98" fmla="*/ 314166 w 458548"/>
                <a:gd name="connsiteY98" fmla="*/ 14037 h 717901"/>
                <a:gd name="connsiteX99" fmla="*/ 306145 w 458548"/>
                <a:gd name="connsiteY99" fmla="*/ 28074 h 717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458548" h="717901">
                  <a:moveTo>
                    <a:pt x="306145" y="28074"/>
                  </a:moveTo>
                  <a:lnTo>
                    <a:pt x="281412" y="35427"/>
                  </a:lnTo>
                  <a:lnTo>
                    <a:pt x="270717" y="56817"/>
                  </a:lnTo>
                  <a:lnTo>
                    <a:pt x="255343" y="68849"/>
                  </a:lnTo>
                  <a:lnTo>
                    <a:pt x="243311" y="84892"/>
                  </a:lnTo>
                  <a:lnTo>
                    <a:pt x="237295" y="115640"/>
                  </a:lnTo>
                  <a:lnTo>
                    <a:pt x="225264" y="141040"/>
                  </a:lnTo>
                  <a:lnTo>
                    <a:pt x="244648" y="143714"/>
                  </a:lnTo>
                  <a:lnTo>
                    <a:pt x="248659" y="163099"/>
                  </a:lnTo>
                  <a:lnTo>
                    <a:pt x="256680" y="173125"/>
                  </a:lnTo>
                  <a:lnTo>
                    <a:pt x="258685" y="189836"/>
                  </a:lnTo>
                  <a:lnTo>
                    <a:pt x="254006" y="205879"/>
                  </a:lnTo>
                  <a:lnTo>
                    <a:pt x="254675" y="215237"/>
                  </a:lnTo>
                  <a:lnTo>
                    <a:pt x="264033" y="218579"/>
                  </a:lnTo>
                  <a:lnTo>
                    <a:pt x="272054" y="233285"/>
                  </a:lnTo>
                  <a:lnTo>
                    <a:pt x="320850" y="229274"/>
                  </a:lnTo>
                  <a:lnTo>
                    <a:pt x="342909" y="234622"/>
                  </a:lnTo>
                  <a:lnTo>
                    <a:pt x="368309" y="272054"/>
                  </a:lnTo>
                  <a:lnTo>
                    <a:pt x="383683" y="267375"/>
                  </a:lnTo>
                  <a:lnTo>
                    <a:pt x="411089" y="269380"/>
                  </a:lnTo>
                  <a:lnTo>
                    <a:pt x="432479" y="264701"/>
                  </a:lnTo>
                  <a:lnTo>
                    <a:pt x="445848" y="272054"/>
                  </a:lnTo>
                  <a:lnTo>
                    <a:pt x="437827" y="294781"/>
                  </a:lnTo>
                  <a:lnTo>
                    <a:pt x="429137" y="309486"/>
                  </a:lnTo>
                  <a:lnTo>
                    <a:pt x="425126" y="340235"/>
                  </a:lnTo>
                  <a:lnTo>
                    <a:pt x="432479" y="368978"/>
                  </a:lnTo>
                  <a:lnTo>
                    <a:pt x="442506" y="381678"/>
                  </a:lnTo>
                  <a:lnTo>
                    <a:pt x="443843" y="391036"/>
                  </a:lnTo>
                  <a:lnTo>
                    <a:pt x="424458" y="412426"/>
                  </a:lnTo>
                  <a:lnTo>
                    <a:pt x="437827" y="421784"/>
                  </a:lnTo>
                  <a:lnTo>
                    <a:pt x="447853" y="437158"/>
                  </a:lnTo>
                  <a:lnTo>
                    <a:pt x="458548" y="479938"/>
                  </a:lnTo>
                  <a:lnTo>
                    <a:pt x="451195" y="485286"/>
                  </a:lnTo>
                  <a:lnTo>
                    <a:pt x="444511" y="459885"/>
                  </a:lnTo>
                  <a:lnTo>
                    <a:pt x="433816" y="445848"/>
                  </a:lnTo>
                  <a:lnTo>
                    <a:pt x="421116" y="461222"/>
                  </a:lnTo>
                  <a:lnTo>
                    <a:pt x="347587" y="459885"/>
                  </a:lnTo>
                  <a:lnTo>
                    <a:pt x="347587" y="486622"/>
                  </a:lnTo>
                  <a:lnTo>
                    <a:pt x="369646" y="491302"/>
                  </a:lnTo>
                  <a:lnTo>
                    <a:pt x="368309" y="508012"/>
                  </a:lnTo>
                  <a:lnTo>
                    <a:pt x="360956" y="503333"/>
                  </a:lnTo>
                  <a:lnTo>
                    <a:pt x="339567" y="510018"/>
                  </a:lnTo>
                  <a:lnTo>
                    <a:pt x="338898" y="541434"/>
                  </a:lnTo>
                  <a:lnTo>
                    <a:pt x="356278" y="557477"/>
                  </a:lnTo>
                  <a:lnTo>
                    <a:pt x="362293" y="581541"/>
                  </a:lnTo>
                  <a:lnTo>
                    <a:pt x="361625" y="600257"/>
                  </a:lnTo>
                  <a:lnTo>
                    <a:pt x="346919" y="717902"/>
                  </a:lnTo>
                  <a:lnTo>
                    <a:pt x="327534" y="695175"/>
                  </a:lnTo>
                  <a:lnTo>
                    <a:pt x="316171" y="694507"/>
                  </a:lnTo>
                  <a:lnTo>
                    <a:pt x="339567" y="650390"/>
                  </a:lnTo>
                  <a:lnTo>
                    <a:pt x="310155" y="630336"/>
                  </a:lnTo>
                  <a:lnTo>
                    <a:pt x="287428" y="634347"/>
                  </a:lnTo>
                  <a:lnTo>
                    <a:pt x="273391" y="626994"/>
                  </a:lnTo>
                  <a:lnTo>
                    <a:pt x="252670" y="638358"/>
                  </a:lnTo>
                  <a:lnTo>
                    <a:pt x="224595" y="632342"/>
                  </a:lnTo>
                  <a:lnTo>
                    <a:pt x="201200" y="587557"/>
                  </a:lnTo>
                  <a:lnTo>
                    <a:pt x="183820" y="576861"/>
                  </a:lnTo>
                  <a:lnTo>
                    <a:pt x="171789" y="556140"/>
                  </a:lnTo>
                  <a:lnTo>
                    <a:pt x="146388" y="536087"/>
                  </a:lnTo>
                  <a:lnTo>
                    <a:pt x="136361" y="540097"/>
                  </a:lnTo>
                  <a:lnTo>
                    <a:pt x="120319" y="530071"/>
                  </a:lnTo>
                  <a:lnTo>
                    <a:pt x="101603" y="516034"/>
                  </a:lnTo>
                  <a:lnTo>
                    <a:pt x="90908" y="522718"/>
                  </a:lnTo>
                  <a:lnTo>
                    <a:pt x="58823" y="516702"/>
                  </a:lnTo>
                  <a:lnTo>
                    <a:pt x="49465" y="497986"/>
                  </a:lnTo>
                  <a:lnTo>
                    <a:pt x="42112" y="498654"/>
                  </a:lnTo>
                  <a:lnTo>
                    <a:pt x="4679" y="474591"/>
                  </a:lnTo>
                  <a:lnTo>
                    <a:pt x="0" y="461222"/>
                  </a:lnTo>
                  <a:lnTo>
                    <a:pt x="14037" y="457880"/>
                  </a:lnTo>
                  <a:lnTo>
                    <a:pt x="12700" y="436490"/>
                  </a:lnTo>
                  <a:lnTo>
                    <a:pt x="22059" y="420447"/>
                  </a:lnTo>
                  <a:lnTo>
                    <a:pt x="40775" y="417773"/>
                  </a:lnTo>
                  <a:lnTo>
                    <a:pt x="57486" y="391036"/>
                  </a:lnTo>
                  <a:lnTo>
                    <a:pt x="72192" y="368309"/>
                  </a:lnTo>
                  <a:lnTo>
                    <a:pt x="58823" y="358283"/>
                  </a:lnTo>
                  <a:lnTo>
                    <a:pt x="66844" y="333550"/>
                  </a:lnTo>
                  <a:lnTo>
                    <a:pt x="59491" y="294112"/>
                  </a:lnTo>
                  <a:lnTo>
                    <a:pt x="68181" y="282749"/>
                  </a:lnTo>
                  <a:lnTo>
                    <a:pt x="63502" y="246653"/>
                  </a:lnTo>
                  <a:lnTo>
                    <a:pt x="48796" y="223258"/>
                  </a:lnTo>
                  <a:lnTo>
                    <a:pt x="54812" y="202536"/>
                  </a:lnTo>
                  <a:lnTo>
                    <a:pt x="66844" y="205879"/>
                  </a:lnTo>
                  <a:lnTo>
                    <a:pt x="74197" y="193178"/>
                  </a:lnTo>
                  <a:lnTo>
                    <a:pt x="66844" y="167778"/>
                  </a:lnTo>
                  <a:lnTo>
                    <a:pt x="71523" y="161762"/>
                  </a:lnTo>
                  <a:lnTo>
                    <a:pt x="90908" y="163099"/>
                  </a:lnTo>
                  <a:lnTo>
                    <a:pt x="120987" y="133019"/>
                  </a:lnTo>
                  <a:lnTo>
                    <a:pt x="137030" y="128340"/>
                  </a:lnTo>
                  <a:lnTo>
                    <a:pt x="137698" y="114303"/>
                  </a:lnTo>
                  <a:lnTo>
                    <a:pt x="147056" y="77539"/>
                  </a:lnTo>
                  <a:lnTo>
                    <a:pt x="169783" y="58154"/>
                  </a:lnTo>
                  <a:lnTo>
                    <a:pt x="193179" y="56817"/>
                  </a:lnTo>
                  <a:lnTo>
                    <a:pt x="197189" y="48128"/>
                  </a:lnTo>
                  <a:lnTo>
                    <a:pt x="226600" y="51470"/>
                  </a:lnTo>
                  <a:lnTo>
                    <a:pt x="257348" y="30080"/>
                  </a:lnTo>
                  <a:lnTo>
                    <a:pt x="272723" y="20722"/>
                  </a:lnTo>
                  <a:lnTo>
                    <a:pt x="292107" y="0"/>
                  </a:lnTo>
                  <a:lnTo>
                    <a:pt x="305476" y="2674"/>
                  </a:lnTo>
                  <a:lnTo>
                    <a:pt x="314166" y="14037"/>
                  </a:lnTo>
                  <a:lnTo>
                    <a:pt x="306145" y="28074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208">
              <a:extLst>
                <a:ext uri="{FF2B5EF4-FFF2-40B4-BE49-F238E27FC236}">
                  <a16:creationId xmlns:a16="http://schemas.microsoft.com/office/drawing/2014/main" id="{7AA158EB-5D47-62E7-8028-2EB17977D2EE}"/>
                </a:ext>
              </a:extLst>
            </p:cNvPr>
            <p:cNvSpPr/>
            <p:nvPr/>
          </p:nvSpPr>
          <p:spPr>
            <a:xfrm>
              <a:off x="2176801" y="3379499"/>
              <a:ext cx="124329" cy="128340"/>
            </a:xfrm>
            <a:custGeom>
              <a:avLst/>
              <a:gdLst>
                <a:gd name="connsiteX0" fmla="*/ 86228 w 124329"/>
                <a:gd name="connsiteY0" fmla="*/ 12032 h 128340"/>
                <a:gd name="connsiteX1" fmla="*/ 94250 w 124329"/>
                <a:gd name="connsiteY1" fmla="*/ 35427 h 128340"/>
                <a:gd name="connsiteX2" fmla="*/ 107618 w 124329"/>
                <a:gd name="connsiteY2" fmla="*/ 52807 h 128340"/>
                <a:gd name="connsiteX3" fmla="*/ 124329 w 124329"/>
                <a:gd name="connsiteY3" fmla="*/ 70854 h 128340"/>
                <a:gd name="connsiteX4" fmla="*/ 109624 w 124329"/>
                <a:gd name="connsiteY4" fmla="*/ 74865 h 128340"/>
                <a:gd name="connsiteX5" fmla="*/ 108955 w 124329"/>
                <a:gd name="connsiteY5" fmla="*/ 92244 h 128340"/>
                <a:gd name="connsiteX6" fmla="*/ 116308 w 124329"/>
                <a:gd name="connsiteY6" fmla="*/ 98260 h 128340"/>
                <a:gd name="connsiteX7" fmla="*/ 110292 w 124329"/>
                <a:gd name="connsiteY7" fmla="*/ 103608 h 128340"/>
                <a:gd name="connsiteX8" fmla="*/ 111629 w 124329"/>
                <a:gd name="connsiteY8" fmla="*/ 110961 h 128340"/>
                <a:gd name="connsiteX9" fmla="*/ 107618 w 124329"/>
                <a:gd name="connsiteY9" fmla="*/ 119650 h 128340"/>
                <a:gd name="connsiteX10" fmla="*/ 105613 w 124329"/>
                <a:gd name="connsiteY10" fmla="*/ 128340 h 128340"/>
                <a:gd name="connsiteX11" fmla="*/ 85560 w 124329"/>
                <a:gd name="connsiteY11" fmla="*/ 118982 h 128340"/>
                <a:gd name="connsiteX12" fmla="*/ 78207 w 124329"/>
                <a:gd name="connsiteY12" fmla="*/ 109624 h 128340"/>
                <a:gd name="connsiteX13" fmla="*/ 82886 w 124329"/>
                <a:gd name="connsiteY13" fmla="*/ 102271 h 128340"/>
                <a:gd name="connsiteX14" fmla="*/ 82218 w 124329"/>
                <a:gd name="connsiteY14" fmla="*/ 92913 h 128340"/>
                <a:gd name="connsiteX15" fmla="*/ 72191 w 124329"/>
                <a:gd name="connsiteY15" fmla="*/ 82886 h 128340"/>
                <a:gd name="connsiteX16" fmla="*/ 57485 w 124329"/>
                <a:gd name="connsiteY16" fmla="*/ 74197 h 128340"/>
                <a:gd name="connsiteX17" fmla="*/ 45454 w 124329"/>
                <a:gd name="connsiteY17" fmla="*/ 68849 h 128340"/>
                <a:gd name="connsiteX18" fmla="*/ 43448 w 124329"/>
                <a:gd name="connsiteY18" fmla="*/ 56149 h 128340"/>
                <a:gd name="connsiteX19" fmla="*/ 34090 w 124329"/>
                <a:gd name="connsiteY19" fmla="*/ 48796 h 128340"/>
                <a:gd name="connsiteX20" fmla="*/ 35427 w 124329"/>
                <a:gd name="connsiteY20" fmla="*/ 60828 h 128340"/>
                <a:gd name="connsiteX21" fmla="*/ 27406 w 124329"/>
                <a:gd name="connsiteY21" fmla="*/ 71523 h 128340"/>
                <a:gd name="connsiteX22" fmla="*/ 19385 w 124329"/>
                <a:gd name="connsiteY22" fmla="*/ 59491 h 128340"/>
                <a:gd name="connsiteX23" fmla="*/ 8021 w 124329"/>
                <a:gd name="connsiteY23" fmla="*/ 54812 h 128340"/>
                <a:gd name="connsiteX24" fmla="*/ 3342 w 124329"/>
                <a:gd name="connsiteY24" fmla="*/ 46791 h 128340"/>
                <a:gd name="connsiteX25" fmla="*/ 4010 w 124329"/>
                <a:gd name="connsiteY25" fmla="*/ 33422 h 128340"/>
                <a:gd name="connsiteX26" fmla="*/ 10027 w 124329"/>
                <a:gd name="connsiteY26" fmla="*/ 20053 h 128340"/>
                <a:gd name="connsiteX27" fmla="*/ 0 w 124329"/>
                <a:gd name="connsiteY27" fmla="*/ 14037 h 128340"/>
                <a:gd name="connsiteX28" fmla="*/ 9358 w 124329"/>
                <a:gd name="connsiteY28" fmla="*/ 5348 h 128340"/>
                <a:gd name="connsiteX29" fmla="*/ 15374 w 124329"/>
                <a:gd name="connsiteY29" fmla="*/ 0 h 128340"/>
                <a:gd name="connsiteX30" fmla="*/ 39438 w 124329"/>
                <a:gd name="connsiteY30" fmla="*/ 11364 h 128340"/>
                <a:gd name="connsiteX31" fmla="*/ 48127 w 124329"/>
                <a:gd name="connsiteY31" fmla="*/ 6016 h 128340"/>
                <a:gd name="connsiteX32" fmla="*/ 60159 w 124329"/>
                <a:gd name="connsiteY32" fmla="*/ 9358 h 128340"/>
                <a:gd name="connsiteX33" fmla="*/ 65507 w 124329"/>
                <a:gd name="connsiteY33" fmla="*/ 18048 h 128340"/>
                <a:gd name="connsiteX34" fmla="*/ 76870 w 124329"/>
                <a:gd name="connsiteY34" fmla="*/ 21390 h 128340"/>
                <a:gd name="connsiteX35" fmla="*/ 86228 w 124329"/>
                <a:gd name="connsiteY35" fmla="*/ 12032 h 12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4329" h="128340">
                  <a:moveTo>
                    <a:pt x="86228" y="12032"/>
                  </a:moveTo>
                  <a:lnTo>
                    <a:pt x="94250" y="35427"/>
                  </a:lnTo>
                  <a:lnTo>
                    <a:pt x="107618" y="52807"/>
                  </a:lnTo>
                  <a:lnTo>
                    <a:pt x="124329" y="70854"/>
                  </a:lnTo>
                  <a:lnTo>
                    <a:pt x="109624" y="74865"/>
                  </a:lnTo>
                  <a:lnTo>
                    <a:pt x="108955" y="92244"/>
                  </a:lnTo>
                  <a:lnTo>
                    <a:pt x="116308" y="98260"/>
                  </a:lnTo>
                  <a:lnTo>
                    <a:pt x="110292" y="103608"/>
                  </a:lnTo>
                  <a:lnTo>
                    <a:pt x="111629" y="110961"/>
                  </a:lnTo>
                  <a:lnTo>
                    <a:pt x="107618" y="119650"/>
                  </a:lnTo>
                  <a:lnTo>
                    <a:pt x="105613" y="128340"/>
                  </a:lnTo>
                  <a:lnTo>
                    <a:pt x="85560" y="118982"/>
                  </a:lnTo>
                  <a:lnTo>
                    <a:pt x="78207" y="109624"/>
                  </a:lnTo>
                  <a:lnTo>
                    <a:pt x="82886" y="102271"/>
                  </a:lnTo>
                  <a:lnTo>
                    <a:pt x="82218" y="92913"/>
                  </a:lnTo>
                  <a:lnTo>
                    <a:pt x="72191" y="82886"/>
                  </a:lnTo>
                  <a:lnTo>
                    <a:pt x="57485" y="74197"/>
                  </a:lnTo>
                  <a:lnTo>
                    <a:pt x="45454" y="68849"/>
                  </a:lnTo>
                  <a:lnTo>
                    <a:pt x="43448" y="56149"/>
                  </a:lnTo>
                  <a:lnTo>
                    <a:pt x="34090" y="48796"/>
                  </a:lnTo>
                  <a:lnTo>
                    <a:pt x="35427" y="60828"/>
                  </a:lnTo>
                  <a:lnTo>
                    <a:pt x="27406" y="71523"/>
                  </a:lnTo>
                  <a:lnTo>
                    <a:pt x="19385" y="59491"/>
                  </a:lnTo>
                  <a:lnTo>
                    <a:pt x="8021" y="54812"/>
                  </a:lnTo>
                  <a:lnTo>
                    <a:pt x="3342" y="46791"/>
                  </a:lnTo>
                  <a:lnTo>
                    <a:pt x="4010" y="33422"/>
                  </a:lnTo>
                  <a:lnTo>
                    <a:pt x="10027" y="20053"/>
                  </a:lnTo>
                  <a:lnTo>
                    <a:pt x="0" y="14037"/>
                  </a:lnTo>
                  <a:lnTo>
                    <a:pt x="9358" y="5348"/>
                  </a:lnTo>
                  <a:lnTo>
                    <a:pt x="15374" y="0"/>
                  </a:lnTo>
                  <a:lnTo>
                    <a:pt x="39438" y="11364"/>
                  </a:lnTo>
                  <a:lnTo>
                    <a:pt x="48127" y="6016"/>
                  </a:lnTo>
                  <a:lnTo>
                    <a:pt x="60159" y="9358"/>
                  </a:lnTo>
                  <a:lnTo>
                    <a:pt x="65507" y="18048"/>
                  </a:lnTo>
                  <a:lnTo>
                    <a:pt x="76870" y="21390"/>
                  </a:lnTo>
                  <a:lnTo>
                    <a:pt x="86228" y="12032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209">
              <a:extLst>
                <a:ext uri="{FF2B5EF4-FFF2-40B4-BE49-F238E27FC236}">
                  <a16:creationId xmlns:a16="http://schemas.microsoft.com/office/drawing/2014/main" id="{3DA8526E-1877-06D7-9D58-A6EE679B4044}"/>
                </a:ext>
              </a:extLst>
            </p:cNvPr>
            <p:cNvSpPr/>
            <p:nvPr/>
          </p:nvSpPr>
          <p:spPr>
            <a:xfrm>
              <a:off x="2263698" y="2865470"/>
              <a:ext cx="392372" cy="143045"/>
            </a:xfrm>
            <a:custGeom>
              <a:avLst/>
              <a:gdLst>
                <a:gd name="connsiteX0" fmla="*/ 201200 w 392372"/>
                <a:gd name="connsiteY0" fmla="*/ 18716 h 143045"/>
                <a:gd name="connsiteX1" fmla="*/ 213900 w 392372"/>
                <a:gd name="connsiteY1" fmla="*/ 34090 h 143045"/>
                <a:gd name="connsiteX2" fmla="*/ 248659 w 392372"/>
                <a:gd name="connsiteY2" fmla="*/ 29411 h 143045"/>
                <a:gd name="connsiteX3" fmla="*/ 260691 w 392372"/>
                <a:gd name="connsiteY3" fmla="*/ 39438 h 143045"/>
                <a:gd name="connsiteX4" fmla="*/ 288765 w 392372"/>
                <a:gd name="connsiteY4" fmla="*/ 66175 h 143045"/>
                <a:gd name="connsiteX5" fmla="*/ 310155 w 392372"/>
                <a:gd name="connsiteY5" fmla="*/ 85560 h 143045"/>
                <a:gd name="connsiteX6" fmla="*/ 322187 w 392372"/>
                <a:gd name="connsiteY6" fmla="*/ 84892 h 143045"/>
                <a:gd name="connsiteX7" fmla="*/ 343577 w 392372"/>
                <a:gd name="connsiteY7" fmla="*/ 93581 h 143045"/>
                <a:gd name="connsiteX8" fmla="*/ 339566 w 392372"/>
                <a:gd name="connsiteY8" fmla="*/ 105613 h 143045"/>
                <a:gd name="connsiteX9" fmla="*/ 366304 w 392372"/>
                <a:gd name="connsiteY9" fmla="*/ 107618 h 143045"/>
                <a:gd name="connsiteX10" fmla="*/ 392373 w 392372"/>
                <a:gd name="connsiteY10" fmla="*/ 124998 h 143045"/>
                <a:gd name="connsiteX11" fmla="*/ 387025 w 392372"/>
                <a:gd name="connsiteY11" fmla="*/ 135024 h 143045"/>
                <a:gd name="connsiteX12" fmla="*/ 361625 w 392372"/>
                <a:gd name="connsiteY12" fmla="*/ 140372 h 143045"/>
                <a:gd name="connsiteX13" fmla="*/ 336224 w 392372"/>
                <a:gd name="connsiteY13" fmla="*/ 142377 h 143045"/>
                <a:gd name="connsiteX14" fmla="*/ 311492 w 392372"/>
                <a:gd name="connsiteY14" fmla="*/ 139035 h 143045"/>
                <a:gd name="connsiteX15" fmla="*/ 257348 w 392372"/>
                <a:gd name="connsiteY15" fmla="*/ 143046 h 143045"/>
                <a:gd name="connsiteX16" fmla="*/ 285423 w 392372"/>
                <a:gd name="connsiteY16" fmla="*/ 119650 h 143045"/>
                <a:gd name="connsiteX17" fmla="*/ 271385 w 392372"/>
                <a:gd name="connsiteY17" fmla="*/ 108287 h 143045"/>
                <a:gd name="connsiteX18" fmla="*/ 247322 w 392372"/>
                <a:gd name="connsiteY18" fmla="*/ 105613 h 143045"/>
                <a:gd name="connsiteX19" fmla="*/ 235958 w 392372"/>
                <a:gd name="connsiteY19" fmla="*/ 92913 h 143045"/>
                <a:gd name="connsiteX20" fmla="*/ 230611 w 392372"/>
                <a:gd name="connsiteY20" fmla="*/ 68849 h 143045"/>
                <a:gd name="connsiteX21" fmla="*/ 209221 w 392372"/>
                <a:gd name="connsiteY21" fmla="*/ 70186 h 143045"/>
                <a:gd name="connsiteX22" fmla="*/ 175799 w 392372"/>
                <a:gd name="connsiteY22" fmla="*/ 58823 h 143045"/>
                <a:gd name="connsiteX23" fmla="*/ 165772 w 392372"/>
                <a:gd name="connsiteY23" fmla="*/ 49464 h 143045"/>
                <a:gd name="connsiteX24" fmla="*/ 118314 w 392372"/>
                <a:gd name="connsiteY24" fmla="*/ 42780 h 143045"/>
                <a:gd name="connsiteX25" fmla="*/ 106281 w 392372"/>
                <a:gd name="connsiteY25" fmla="*/ 34759 h 143045"/>
                <a:gd name="connsiteX26" fmla="*/ 121656 w 392372"/>
                <a:gd name="connsiteY26" fmla="*/ 24064 h 143045"/>
                <a:gd name="connsiteX27" fmla="*/ 85560 w 392372"/>
                <a:gd name="connsiteY27" fmla="*/ 22059 h 143045"/>
                <a:gd name="connsiteX28" fmla="*/ 56149 w 392372"/>
                <a:gd name="connsiteY28" fmla="*/ 44117 h 143045"/>
                <a:gd name="connsiteX29" fmla="*/ 40775 w 392372"/>
                <a:gd name="connsiteY29" fmla="*/ 44785 h 143045"/>
                <a:gd name="connsiteX30" fmla="*/ 34090 w 392372"/>
                <a:gd name="connsiteY30" fmla="*/ 55480 h 143045"/>
                <a:gd name="connsiteX31" fmla="*/ 15374 w 392372"/>
                <a:gd name="connsiteY31" fmla="*/ 60159 h 143045"/>
                <a:gd name="connsiteX32" fmla="*/ 0 w 392372"/>
                <a:gd name="connsiteY32" fmla="*/ 55480 h 143045"/>
                <a:gd name="connsiteX33" fmla="*/ 21390 w 392372"/>
                <a:gd name="connsiteY33" fmla="*/ 42780 h 143045"/>
                <a:gd name="connsiteX34" fmla="*/ 31417 w 392372"/>
                <a:gd name="connsiteY34" fmla="*/ 26737 h 143045"/>
                <a:gd name="connsiteX35" fmla="*/ 49464 w 392372"/>
                <a:gd name="connsiteY35" fmla="*/ 17379 h 143045"/>
                <a:gd name="connsiteX36" fmla="*/ 69517 w 392372"/>
                <a:gd name="connsiteY36" fmla="*/ 9358 h 143045"/>
                <a:gd name="connsiteX37" fmla="*/ 98260 w 392372"/>
                <a:gd name="connsiteY37" fmla="*/ 5348 h 143045"/>
                <a:gd name="connsiteX38" fmla="*/ 107618 w 392372"/>
                <a:gd name="connsiteY38" fmla="*/ 0 h 143045"/>
                <a:gd name="connsiteX39" fmla="*/ 139035 w 392372"/>
                <a:gd name="connsiteY39" fmla="*/ 3342 h 143045"/>
                <a:gd name="connsiteX40" fmla="*/ 168446 w 392372"/>
                <a:gd name="connsiteY40" fmla="*/ 4011 h 143045"/>
                <a:gd name="connsiteX41" fmla="*/ 201200 w 392372"/>
                <a:gd name="connsiteY41" fmla="*/ 18716 h 143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92372" h="143045">
                  <a:moveTo>
                    <a:pt x="201200" y="18716"/>
                  </a:moveTo>
                  <a:lnTo>
                    <a:pt x="213900" y="34090"/>
                  </a:lnTo>
                  <a:lnTo>
                    <a:pt x="248659" y="29411"/>
                  </a:lnTo>
                  <a:lnTo>
                    <a:pt x="260691" y="39438"/>
                  </a:lnTo>
                  <a:lnTo>
                    <a:pt x="288765" y="66175"/>
                  </a:lnTo>
                  <a:lnTo>
                    <a:pt x="310155" y="85560"/>
                  </a:lnTo>
                  <a:lnTo>
                    <a:pt x="322187" y="84892"/>
                  </a:lnTo>
                  <a:lnTo>
                    <a:pt x="343577" y="93581"/>
                  </a:lnTo>
                  <a:lnTo>
                    <a:pt x="339566" y="105613"/>
                  </a:lnTo>
                  <a:lnTo>
                    <a:pt x="366304" y="107618"/>
                  </a:lnTo>
                  <a:lnTo>
                    <a:pt x="392373" y="124998"/>
                  </a:lnTo>
                  <a:lnTo>
                    <a:pt x="387025" y="135024"/>
                  </a:lnTo>
                  <a:lnTo>
                    <a:pt x="361625" y="140372"/>
                  </a:lnTo>
                  <a:lnTo>
                    <a:pt x="336224" y="142377"/>
                  </a:lnTo>
                  <a:lnTo>
                    <a:pt x="311492" y="139035"/>
                  </a:lnTo>
                  <a:lnTo>
                    <a:pt x="257348" y="143046"/>
                  </a:lnTo>
                  <a:lnTo>
                    <a:pt x="285423" y="119650"/>
                  </a:lnTo>
                  <a:lnTo>
                    <a:pt x="271385" y="108287"/>
                  </a:lnTo>
                  <a:lnTo>
                    <a:pt x="247322" y="105613"/>
                  </a:lnTo>
                  <a:lnTo>
                    <a:pt x="235958" y="92913"/>
                  </a:lnTo>
                  <a:lnTo>
                    <a:pt x="230611" y="68849"/>
                  </a:lnTo>
                  <a:lnTo>
                    <a:pt x="209221" y="70186"/>
                  </a:lnTo>
                  <a:lnTo>
                    <a:pt x="175799" y="58823"/>
                  </a:lnTo>
                  <a:lnTo>
                    <a:pt x="165772" y="49464"/>
                  </a:lnTo>
                  <a:lnTo>
                    <a:pt x="118314" y="42780"/>
                  </a:lnTo>
                  <a:lnTo>
                    <a:pt x="106281" y="34759"/>
                  </a:lnTo>
                  <a:lnTo>
                    <a:pt x="121656" y="24064"/>
                  </a:lnTo>
                  <a:lnTo>
                    <a:pt x="85560" y="22059"/>
                  </a:lnTo>
                  <a:lnTo>
                    <a:pt x="56149" y="44117"/>
                  </a:lnTo>
                  <a:lnTo>
                    <a:pt x="40775" y="44785"/>
                  </a:lnTo>
                  <a:lnTo>
                    <a:pt x="34090" y="55480"/>
                  </a:lnTo>
                  <a:lnTo>
                    <a:pt x="15374" y="60159"/>
                  </a:lnTo>
                  <a:lnTo>
                    <a:pt x="0" y="55480"/>
                  </a:lnTo>
                  <a:lnTo>
                    <a:pt x="21390" y="42780"/>
                  </a:lnTo>
                  <a:lnTo>
                    <a:pt x="31417" y="26737"/>
                  </a:lnTo>
                  <a:lnTo>
                    <a:pt x="49464" y="17379"/>
                  </a:lnTo>
                  <a:lnTo>
                    <a:pt x="69517" y="9358"/>
                  </a:lnTo>
                  <a:lnTo>
                    <a:pt x="98260" y="5348"/>
                  </a:lnTo>
                  <a:lnTo>
                    <a:pt x="107618" y="0"/>
                  </a:lnTo>
                  <a:lnTo>
                    <a:pt x="139035" y="3342"/>
                  </a:lnTo>
                  <a:lnTo>
                    <a:pt x="168446" y="4011"/>
                  </a:lnTo>
                  <a:lnTo>
                    <a:pt x="201200" y="18716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210">
              <a:extLst>
                <a:ext uri="{FF2B5EF4-FFF2-40B4-BE49-F238E27FC236}">
                  <a16:creationId xmlns:a16="http://schemas.microsoft.com/office/drawing/2014/main" id="{06D5CAAA-FAD3-5BC2-C130-0CF0AB96C1F1}"/>
                </a:ext>
              </a:extLst>
            </p:cNvPr>
            <p:cNvSpPr/>
            <p:nvPr/>
          </p:nvSpPr>
          <p:spPr>
            <a:xfrm>
              <a:off x="5818448" y="1676989"/>
              <a:ext cx="220584" cy="106949"/>
            </a:xfrm>
            <a:custGeom>
              <a:avLst/>
              <a:gdLst>
                <a:gd name="connsiteX0" fmla="*/ 88233 w 220584"/>
                <a:gd name="connsiteY0" fmla="*/ 668 h 106949"/>
                <a:gd name="connsiteX1" fmla="*/ 104944 w 220584"/>
                <a:gd name="connsiteY1" fmla="*/ 14037 h 106949"/>
                <a:gd name="connsiteX2" fmla="*/ 129677 w 220584"/>
                <a:gd name="connsiteY2" fmla="*/ 17379 h 106949"/>
                <a:gd name="connsiteX3" fmla="*/ 128340 w 220584"/>
                <a:gd name="connsiteY3" fmla="*/ 28743 h 106949"/>
                <a:gd name="connsiteX4" fmla="*/ 147056 w 220584"/>
                <a:gd name="connsiteY4" fmla="*/ 37432 h 106949"/>
                <a:gd name="connsiteX5" fmla="*/ 151067 w 220584"/>
                <a:gd name="connsiteY5" fmla="*/ 26737 h 106949"/>
                <a:gd name="connsiteX6" fmla="*/ 173794 w 220584"/>
                <a:gd name="connsiteY6" fmla="*/ 31417 h 106949"/>
                <a:gd name="connsiteX7" fmla="*/ 178472 w 220584"/>
                <a:gd name="connsiteY7" fmla="*/ 44785 h 106949"/>
                <a:gd name="connsiteX8" fmla="*/ 203205 w 220584"/>
                <a:gd name="connsiteY8" fmla="*/ 46791 h 106949"/>
                <a:gd name="connsiteX9" fmla="*/ 220584 w 220584"/>
                <a:gd name="connsiteY9" fmla="*/ 67512 h 106949"/>
                <a:gd name="connsiteX10" fmla="*/ 210558 w 220584"/>
                <a:gd name="connsiteY10" fmla="*/ 67512 h 106949"/>
                <a:gd name="connsiteX11" fmla="*/ 205879 w 220584"/>
                <a:gd name="connsiteY11" fmla="*/ 74865 h 106949"/>
                <a:gd name="connsiteX12" fmla="*/ 198526 w 220584"/>
                <a:gd name="connsiteY12" fmla="*/ 76870 h 106949"/>
                <a:gd name="connsiteX13" fmla="*/ 197189 w 220584"/>
                <a:gd name="connsiteY13" fmla="*/ 86228 h 106949"/>
                <a:gd name="connsiteX14" fmla="*/ 191173 w 220584"/>
                <a:gd name="connsiteY14" fmla="*/ 88234 h 106949"/>
                <a:gd name="connsiteX15" fmla="*/ 190505 w 220584"/>
                <a:gd name="connsiteY15" fmla="*/ 92244 h 106949"/>
                <a:gd name="connsiteX16" fmla="*/ 179810 w 220584"/>
                <a:gd name="connsiteY16" fmla="*/ 96255 h 106949"/>
                <a:gd name="connsiteX17" fmla="*/ 165104 w 220584"/>
                <a:gd name="connsiteY17" fmla="*/ 95586 h 106949"/>
                <a:gd name="connsiteX18" fmla="*/ 161093 w 220584"/>
                <a:gd name="connsiteY18" fmla="*/ 104945 h 106949"/>
                <a:gd name="connsiteX19" fmla="*/ 145051 w 220584"/>
                <a:gd name="connsiteY19" fmla="*/ 96923 h 106949"/>
                <a:gd name="connsiteX20" fmla="*/ 129677 w 220584"/>
                <a:gd name="connsiteY20" fmla="*/ 98929 h 106949"/>
                <a:gd name="connsiteX21" fmla="*/ 102940 w 220584"/>
                <a:gd name="connsiteY21" fmla="*/ 86228 h 106949"/>
                <a:gd name="connsiteX22" fmla="*/ 91576 w 220584"/>
                <a:gd name="connsiteY22" fmla="*/ 89571 h 106949"/>
                <a:gd name="connsiteX23" fmla="*/ 74196 w 220584"/>
                <a:gd name="connsiteY23" fmla="*/ 106950 h 106949"/>
                <a:gd name="connsiteX24" fmla="*/ 48796 w 220584"/>
                <a:gd name="connsiteY24" fmla="*/ 92913 h 106949"/>
                <a:gd name="connsiteX25" fmla="*/ 28743 w 220584"/>
                <a:gd name="connsiteY25" fmla="*/ 75533 h 106949"/>
                <a:gd name="connsiteX26" fmla="*/ 11363 w 220584"/>
                <a:gd name="connsiteY26" fmla="*/ 65507 h 106949"/>
                <a:gd name="connsiteX27" fmla="*/ 6684 w 220584"/>
                <a:gd name="connsiteY27" fmla="*/ 47459 h 106949"/>
                <a:gd name="connsiteX28" fmla="*/ 0 w 220584"/>
                <a:gd name="connsiteY28" fmla="*/ 35427 h 106949"/>
                <a:gd name="connsiteX29" fmla="*/ 22727 w 220584"/>
                <a:gd name="connsiteY29" fmla="*/ 26737 h 106949"/>
                <a:gd name="connsiteX30" fmla="*/ 34090 w 220584"/>
                <a:gd name="connsiteY30" fmla="*/ 16042 h 106949"/>
                <a:gd name="connsiteX31" fmla="*/ 57485 w 220584"/>
                <a:gd name="connsiteY31" fmla="*/ 8021 h 106949"/>
                <a:gd name="connsiteX32" fmla="*/ 64838 w 220584"/>
                <a:gd name="connsiteY32" fmla="*/ 0 h 106949"/>
                <a:gd name="connsiteX33" fmla="*/ 73528 w 220584"/>
                <a:gd name="connsiteY33" fmla="*/ 4679 h 106949"/>
                <a:gd name="connsiteX34" fmla="*/ 88233 w 220584"/>
                <a:gd name="connsiteY34" fmla="*/ 668 h 106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0584" h="106949">
                  <a:moveTo>
                    <a:pt x="88233" y="668"/>
                  </a:moveTo>
                  <a:lnTo>
                    <a:pt x="104944" y="14037"/>
                  </a:lnTo>
                  <a:lnTo>
                    <a:pt x="129677" y="17379"/>
                  </a:lnTo>
                  <a:lnTo>
                    <a:pt x="128340" y="28743"/>
                  </a:lnTo>
                  <a:lnTo>
                    <a:pt x="147056" y="37432"/>
                  </a:lnTo>
                  <a:lnTo>
                    <a:pt x="151067" y="26737"/>
                  </a:lnTo>
                  <a:lnTo>
                    <a:pt x="173794" y="31417"/>
                  </a:lnTo>
                  <a:lnTo>
                    <a:pt x="178472" y="44785"/>
                  </a:lnTo>
                  <a:lnTo>
                    <a:pt x="203205" y="46791"/>
                  </a:lnTo>
                  <a:lnTo>
                    <a:pt x="220584" y="67512"/>
                  </a:lnTo>
                  <a:lnTo>
                    <a:pt x="210558" y="67512"/>
                  </a:lnTo>
                  <a:lnTo>
                    <a:pt x="205879" y="74865"/>
                  </a:lnTo>
                  <a:lnTo>
                    <a:pt x="198526" y="76870"/>
                  </a:lnTo>
                  <a:lnTo>
                    <a:pt x="197189" y="86228"/>
                  </a:lnTo>
                  <a:lnTo>
                    <a:pt x="191173" y="88234"/>
                  </a:lnTo>
                  <a:lnTo>
                    <a:pt x="190505" y="92244"/>
                  </a:lnTo>
                  <a:lnTo>
                    <a:pt x="179810" y="96255"/>
                  </a:lnTo>
                  <a:lnTo>
                    <a:pt x="165104" y="95586"/>
                  </a:lnTo>
                  <a:lnTo>
                    <a:pt x="161093" y="104945"/>
                  </a:lnTo>
                  <a:lnTo>
                    <a:pt x="145051" y="96923"/>
                  </a:lnTo>
                  <a:lnTo>
                    <a:pt x="129677" y="98929"/>
                  </a:lnTo>
                  <a:lnTo>
                    <a:pt x="102940" y="86228"/>
                  </a:lnTo>
                  <a:lnTo>
                    <a:pt x="91576" y="89571"/>
                  </a:lnTo>
                  <a:lnTo>
                    <a:pt x="74196" y="106950"/>
                  </a:lnTo>
                  <a:lnTo>
                    <a:pt x="48796" y="92913"/>
                  </a:lnTo>
                  <a:lnTo>
                    <a:pt x="28743" y="75533"/>
                  </a:lnTo>
                  <a:lnTo>
                    <a:pt x="11363" y="65507"/>
                  </a:lnTo>
                  <a:lnTo>
                    <a:pt x="6684" y="47459"/>
                  </a:lnTo>
                  <a:lnTo>
                    <a:pt x="0" y="35427"/>
                  </a:lnTo>
                  <a:lnTo>
                    <a:pt x="22727" y="26737"/>
                  </a:lnTo>
                  <a:lnTo>
                    <a:pt x="34090" y="16042"/>
                  </a:lnTo>
                  <a:lnTo>
                    <a:pt x="57485" y="8021"/>
                  </a:lnTo>
                  <a:lnTo>
                    <a:pt x="64838" y="0"/>
                  </a:lnTo>
                  <a:lnTo>
                    <a:pt x="73528" y="4679"/>
                  </a:lnTo>
                  <a:lnTo>
                    <a:pt x="88233" y="66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211">
              <a:extLst>
                <a:ext uri="{FF2B5EF4-FFF2-40B4-BE49-F238E27FC236}">
                  <a16:creationId xmlns:a16="http://schemas.microsoft.com/office/drawing/2014/main" id="{6E185CBE-5E7D-DA0D-5372-D7BA086E4DFD}"/>
                </a:ext>
              </a:extLst>
            </p:cNvPr>
            <p:cNvSpPr/>
            <p:nvPr/>
          </p:nvSpPr>
          <p:spPr>
            <a:xfrm>
              <a:off x="5610565" y="1519237"/>
              <a:ext cx="296117" cy="316839"/>
            </a:xfrm>
            <a:custGeom>
              <a:avLst/>
              <a:gdLst>
                <a:gd name="connsiteX0" fmla="*/ 257348 w 296117"/>
                <a:gd name="connsiteY0" fmla="*/ 49464 h 316839"/>
                <a:gd name="connsiteX1" fmla="*/ 266707 w 296117"/>
                <a:gd name="connsiteY1" fmla="*/ 70186 h 316839"/>
                <a:gd name="connsiteX2" fmla="*/ 258685 w 296117"/>
                <a:gd name="connsiteY2" fmla="*/ 81549 h 316839"/>
                <a:gd name="connsiteX3" fmla="*/ 271385 w 296117"/>
                <a:gd name="connsiteY3" fmla="*/ 95587 h 316839"/>
                <a:gd name="connsiteX4" fmla="*/ 281412 w 296117"/>
                <a:gd name="connsiteY4" fmla="*/ 117645 h 316839"/>
                <a:gd name="connsiteX5" fmla="*/ 280075 w 296117"/>
                <a:gd name="connsiteY5" fmla="*/ 132351 h 316839"/>
                <a:gd name="connsiteX6" fmla="*/ 296117 w 296117"/>
                <a:gd name="connsiteY6" fmla="*/ 158420 h 316839"/>
                <a:gd name="connsiteX7" fmla="*/ 281412 w 296117"/>
                <a:gd name="connsiteY7" fmla="*/ 162430 h 316839"/>
                <a:gd name="connsiteX8" fmla="*/ 272722 w 296117"/>
                <a:gd name="connsiteY8" fmla="*/ 157751 h 316839"/>
                <a:gd name="connsiteX9" fmla="*/ 265369 w 296117"/>
                <a:gd name="connsiteY9" fmla="*/ 165773 h 316839"/>
                <a:gd name="connsiteX10" fmla="*/ 241974 w 296117"/>
                <a:gd name="connsiteY10" fmla="*/ 173794 h 316839"/>
                <a:gd name="connsiteX11" fmla="*/ 230611 w 296117"/>
                <a:gd name="connsiteY11" fmla="*/ 184489 h 316839"/>
                <a:gd name="connsiteX12" fmla="*/ 207884 w 296117"/>
                <a:gd name="connsiteY12" fmla="*/ 193178 h 316839"/>
                <a:gd name="connsiteX13" fmla="*/ 214568 w 296117"/>
                <a:gd name="connsiteY13" fmla="*/ 205210 h 316839"/>
                <a:gd name="connsiteX14" fmla="*/ 219247 w 296117"/>
                <a:gd name="connsiteY14" fmla="*/ 223258 h 316839"/>
                <a:gd name="connsiteX15" fmla="*/ 236627 w 296117"/>
                <a:gd name="connsiteY15" fmla="*/ 233285 h 316839"/>
                <a:gd name="connsiteX16" fmla="*/ 256680 w 296117"/>
                <a:gd name="connsiteY16" fmla="*/ 250664 h 316839"/>
                <a:gd name="connsiteX17" fmla="*/ 245984 w 296117"/>
                <a:gd name="connsiteY17" fmla="*/ 270049 h 316839"/>
                <a:gd name="connsiteX18" fmla="*/ 234621 w 296117"/>
                <a:gd name="connsiteY18" fmla="*/ 275396 h 316839"/>
                <a:gd name="connsiteX19" fmla="*/ 241306 w 296117"/>
                <a:gd name="connsiteY19" fmla="*/ 302802 h 316839"/>
                <a:gd name="connsiteX20" fmla="*/ 238632 w 296117"/>
                <a:gd name="connsiteY20" fmla="*/ 310155 h 316839"/>
                <a:gd name="connsiteX21" fmla="*/ 227269 w 296117"/>
                <a:gd name="connsiteY21" fmla="*/ 301465 h 316839"/>
                <a:gd name="connsiteX22" fmla="*/ 211226 w 296117"/>
                <a:gd name="connsiteY22" fmla="*/ 300128 h 316839"/>
                <a:gd name="connsiteX23" fmla="*/ 187831 w 296117"/>
                <a:gd name="connsiteY23" fmla="*/ 307481 h 316839"/>
                <a:gd name="connsiteX24" fmla="*/ 158419 w 296117"/>
                <a:gd name="connsiteY24" fmla="*/ 305476 h 316839"/>
                <a:gd name="connsiteX25" fmla="*/ 154409 w 296117"/>
                <a:gd name="connsiteY25" fmla="*/ 316839 h 316839"/>
                <a:gd name="connsiteX26" fmla="*/ 136361 w 296117"/>
                <a:gd name="connsiteY26" fmla="*/ 305476 h 316839"/>
                <a:gd name="connsiteX27" fmla="*/ 127003 w 296117"/>
                <a:gd name="connsiteY27" fmla="*/ 307481 h 316839"/>
                <a:gd name="connsiteX28" fmla="*/ 90239 w 296117"/>
                <a:gd name="connsiteY28" fmla="*/ 294781 h 316839"/>
                <a:gd name="connsiteX29" fmla="*/ 83555 w 296117"/>
                <a:gd name="connsiteY29" fmla="*/ 303471 h 316839"/>
                <a:gd name="connsiteX30" fmla="*/ 55480 w 296117"/>
                <a:gd name="connsiteY30" fmla="*/ 303471 h 316839"/>
                <a:gd name="connsiteX31" fmla="*/ 58154 w 296117"/>
                <a:gd name="connsiteY31" fmla="*/ 273391 h 316839"/>
                <a:gd name="connsiteX32" fmla="*/ 74196 w 296117"/>
                <a:gd name="connsiteY32" fmla="*/ 245317 h 316839"/>
                <a:gd name="connsiteX33" fmla="*/ 26069 w 296117"/>
                <a:gd name="connsiteY33" fmla="*/ 237295 h 316839"/>
                <a:gd name="connsiteX34" fmla="*/ 10027 w 296117"/>
                <a:gd name="connsiteY34" fmla="*/ 226600 h 316839"/>
                <a:gd name="connsiteX35" fmla="*/ 11363 w 296117"/>
                <a:gd name="connsiteY35" fmla="*/ 208552 h 316839"/>
                <a:gd name="connsiteX36" fmla="*/ 4679 w 296117"/>
                <a:gd name="connsiteY36" fmla="*/ 199194 h 316839"/>
                <a:gd name="connsiteX37" fmla="*/ 7353 w 296117"/>
                <a:gd name="connsiteY37" fmla="*/ 171120 h 316839"/>
                <a:gd name="connsiteX38" fmla="*/ 0 w 296117"/>
                <a:gd name="connsiteY38" fmla="*/ 127672 h 316839"/>
                <a:gd name="connsiteX39" fmla="*/ 19384 w 296117"/>
                <a:gd name="connsiteY39" fmla="*/ 127672 h 316839"/>
                <a:gd name="connsiteX40" fmla="*/ 27406 w 296117"/>
                <a:gd name="connsiteY40" fmla="*/ 112298 h 316839"/>
                <a:gd name="connsiteX41" fmla="*/ 33422 w 296117"/>
                <a:gd name="connsiteY41" fmla="*/ 74865 h 316839"/>
                <a:gd name="connsiteX42" fmla="*/ 27406 w 296117"/>
                <a:gd name="connsiteY42" fmla="*/ 60828 h 316839"/>
                <a:gd name="connsiteX43" fmla="*/ 32753 w 296117"/>
                <a:gd name="connsiteY43" fmla="*/ 52138 h 316839"/>
                <a:gd name="connsiteX44" fmla="*/ 59491 w 296117"/>
                <a:gd name="connsiteY44" fmla="*/ 50133 h 316839"/>
                <a:gd name="connsiteX45" fmla="*/ 66175 w 296117"/>
                <a:gd name="connsiteY45" fmla="*/ 58823 h 316839"/>
                <a:gd name="connsiteX46" fmla="*/ 86897 w 296117"/>
                <a:gd name="connsiteY46" fmla="*/ 38769 h 316839"/>
                <a:gd name="connsiteX47" fmla="*/ 78207 w 296117"/>
                <a:gd name="connsiteY47" fmla="*/ 23395 h 316839"/>
                <a:gd name="connsiteX48" fmla="*/ 75533 w 296117"/>
                <a:gd name="connsiteY48" fmla="*/ 668 h 316839"/>
                <a:gd name="connsiteX49" fmla="*/ 100266 w 296117"/>
                <a:gd name="connsiteY49" fmla="*/ 6016 h 316839"/>
                <a:gd name="connsiteX50" fmla="*/ 119650 w 296117"/>
                <a:gd name="connsiteY50" fmla="*/ 0 h 316839"/>
                <a:gd name="connsiteX51" fmla="*/ 121655 w 296117"/>
                <a:gd name="connsiteY51" fmla="*/ 15374 h 316839"/>
                <a:gd name="connsiteX52" fmla="*/ 154409 w 296117"/>
                <a:gd name="connsiteY52" fmla="*/ 24732 h 316839"/>
                <a:gd name="connsiteX53" fmla="*/ 155077 w 296117"/>
                <a:gd name="connsiteY53" fmla="*/ 39438 h 316839"/>
                <a:gd name="connsiteX54" fmla="*/ 186494 w 296117"/>
                <a:gd name="connsiteY54" fmla="*/ 31417 h 316839"/>
                <a:gd name="connsiteX55" fmla="*/ 203873 w 296117"/>
                <a:gd name="connsiteY55" fmla="*/ 20722 h 316839"/>
                <a:gd name="connsiteX56" fmla="*/ 241306 w 296117"/>
                <a:gd name="connsiteY56" fmla="*/ 36764 h 316839"/>
                <a:gd name="connsiteX57" fmla="*/ 257348 w 296117"/>
                <a:gd name="connsiteY57" fmla="*/ 49464 h 31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96117" h="316839">
                  <a:moveTo>
                    <a:pt x="257348" y="49464"/>
                  </a:moveTo>
                  <a:lnTo>
                    <a:pt x="266707" y="70186"/>
                  </a:lnTo>
                  <a:lnTo>
                    <a:pt x="258685" y="81549"/>
                  </a:lnTo>
                  <a:lnTo>
                    <a:pt x="271385" y="95587"/>
                  </a:lnTo>
                  <a:lnTo>
                    <a:pt x="281412" y="117645"/>
                  </a:lnTo>
                  <a:lnTo>
                    <a:pt x="280075" y="132351"/>
                  </a:lnTo>
                  <a:lnTo>
                    <a:pt x="296117" y="158420"/>
                  </a:lnTo>
                  <a:lnTo>
                    <a:pt x="281412" y="162430"/>
                  </a:lnTo>
                  <a:lnTo>
                    <a:pt x="272722" y="157751"/>
                  </a:lnTo>
                  <a:lnTo>
                    <a:pt x="265369" y="165773"/>
                  </a:lnTo>
                  <a:lnTo>
                    <a:pt x="241974" y="173794"/>
                  </a:lnTo>
                  <a:lnTo>
                    <a:pt x="230611" y="184489"/>
                  </a:lnTo>
                  <a:lnTo>
                    <a:pt x="207884" y="193178"/>
                  </a:lnTo>
                  <a:lnTo>
                    <a:pt x="214568" y="205210"/>
                  </a:lnTo>
                  <a:lnTo>
                    <a:pt x="219247" y="223258"/>
                  </a:lnTo>
                  <a:lnTo>
                    <a:pt x="236627" y="233285"/>
                  </a:lnTo>
                  <a:lnTo>
                    <a:pt x="256680" y="250664"/>
                  </a:lnTo>
                  <a:lnTo>
                    <a:pt x="245984" y="270049"/>
                  </a:lnTo>
                  <a:lnTo>
                    <a:pt x="234621" y="275396"/>
                  </a:lnTo>
                  <a:lnTo>
                    <a:pt x="241306" y="302802"/>
                  </a:lnTo>
                  <a:lnTo>
                    <a:pt x="238632" y="310155"/>
                  </a:lnTo>
                  <a:lnTo>
                    <a:pt x="227269" y="301465"/>
                  </a:lnTo>
                  <a:lnTo>
                    <a:pt x="211226" y="300128"/>
                  </a:lnTo>
                  <a:lnTo>
                    <a:pt x="187831" y="307481"/>
                  </a:lnTo>
                  <a:lnTo>
                    <a:pt x="158419" y="305476"/>
                  </a:lnTo>
                  <a:lnTo>
                    <a:pt x="154409" y="316839"/>
                  </a:lnTo>
                  <a:lnTo>
                    <a:pt x="136361" y="305476"/>
                  </a:lnTo>
                  <a:lnTo>
                    <a:pt x="127003" y="307481"/>
                  </a:lnTo>
                  <a:lnTo>
                    <a:pt x="90239" y="294781"/>
                  </a:lnTo>
                  <a:lnTo>
                    <a:pt x="83555" y="303471"/>
                  </a:lnTo>
                  <a:lnTo>
                    <a:pt x="55480" y="303471"/>
                  </a:lnTo>
                  <a:lnTo>
                    <a:pt x="58154" y="273391"/>
                  </a:lnTo>
                  <a:lnTo>
                    <a:pt x="74196" y="245317"/>
                  </a:lnTo>
                  <a:lnTo>
                    <a:pt x="26069" y="237295"/>
                  </a:lnTo>
                  <a:lnTo>
                    <a:pt x="10027" y="226600"/>
                  </a:lnTo>
                  <a:lnTo>
                    <a:pt x="11363" y="208552"/>
                  </a:lnTo>
                  <a:lnTo>
                    <a:pt x="4679" y="199194"/>
                  </a:lnTo>
                  <a:lnTo>
                    <a:pt x="7353" y="171120"/>
                  </a:lnTo>
                  <a:lnTo>
                    <a:pt x="0" y="127672"/>
                  </a:lnTo>
                  <a:lnTo>
                    <a:pt x="19384" y="127672"/>
                  </a:lnTo>
                  <a:lnTo>
                    <a:pt x="27406" y="112298"/>
                  </a:lnTo>
                  <a:lnTo>
                    <a:pt x="33422" y="74865"/>
                  </a:lnTo>
                  <a:lnTo>
                    <a:pt x="27406" y="60828"/>
                  </a:lnTo>
                  <a:lnTo>
                    <a:pt x="32753" y="52138"/>
                  </a:lnTo>
                  <a:lnTo>
                    <a:pt x="59491" y="50133"/>
                  </a:lnTo>
                  <a:lnTo>
                    <a:pt x="66175" y="58823"/>
                  </a:lnTo>
                  <a:lnTo>
                    <a:pt x="86897" y="38769"/>
                  </a:lnTo>
                  <a:lnTo>
                    <a:pt x="78207" y="23395"/>
                  </a:lnTo>
                  <a:lnTo>
                    <a:pt x="75533" y="668"/>
                  </a:lnTo>
                  <a:lnTo>
                    <a:pt x="100266" y="6016"/>
                  </a:lnTo>
                  <a:lnTo>
                    <a:pt x="119650" y="0"/>
                  </a:lnTo>
                  <a:lnTo>
                    <a:pt x="121655" y="15374"/>
                  </a:lnTo>
                  <a:lnTo>
                    <a:pt x="154409" y="24732"/>
                  </a:lnTo>
                  <a:lnTo>
                    <a:pt x="155077" y="39438"/>
                  </a:lnTo>
                  <a:lnTo>
                    <a:pt x="186494" y="31417"/>
                  </a:lnTo>
                  <a:lnTo>
                    <a:pt x="203873" y="20722"/>
                  </a:lnTo>
                  <a:lnTo>
                    <a:pt x="241306" y="36764"/>
                  </a:lnTo>
                  <a:lnTo>
                    <a:pt x="257348" y="49464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212">
              <a:extLst>
                <a:ext uri="{FF2B5EF4-FFF2-40B4-BE49-F238E27FC236}">
                  <a16:creationId xmlns:a16="http://schemas.microsoft.com/office/drawing/2014/main" id="{C547C08E-E59F-F24B-4715-20C143CE002A}"/>
                </a:ext>
              </a:extLst>
            </p:cNvPr>
            <p:cNvSpPr/>
            <p:nvPr/>
          </p:nvSpPr>
          <p:spPr>
            <a:xfrm>
              <a:off x="6985540" y="3315997"/>
              <a:ext cx="61496" cy="76202"/>
            </a:xfrm>
            <a:custGeom>
              <a:avLst/>
              <a:gdLst>
                <a:gd name="connsiteX0" fmla="*/ 56149 w 61496"/>
                <a:gd name="connsiteY0" fmla="*/ 52807 h 76202"/>
                <a:gd name="connsiteX1" fmla="*/ 43448 w 61496"/>
                <a:gd name="connsiteY1" fmla="*/ 76202 h 76202"/>
                <a:gd name="connsiteX2" fmla="*/ 34759 w 61496"/>
                <a:gd name="connsiteY2" fmla="*/ 68181 h 76202"/>
                <a:gd name="connsiteX3" fmla="*/ 26069 w 61496"/>
                <a:gd name="connsiteY3" fmla="*/ 71523 h 76202"/>
                <a:gd name="connsiteX4" fmla="*/ 4680 w 61496"/>
                <a:gd name="connsiteY4" fmla="*/ 70854 h 76202"/>
                <a:gd name="connsiteX5" fmla="*/ 3342 w 61496"/>
                <a:gd name="connsiteY5" fmla="*/ 57486 h 76202"/>
                <a:gd name="connsiteX6" fmla="*/ 0 w 61496"/>
                <a:gd name="connsiteY6" fmla="*/ 45454 h 76202"/>
                <a:gd name="connsiteX7" fmla="*/ 12032 w 61496"/>
                <a:gd name="connsiteY7" fmla="*/ 25401 h 76202"/>
                <a:gd name="connsiteX8" fmla="*/ 24733 w 61496"/>
                <a:gd name="connsiteY8" fmla="*/ 6684 h 76202"/>
                <a:gd name="connsiteX9" fmla="*/ 40775 w 61496"/>
                <a:gd name="connsiteY9" fmla="*/ 10695 h 76202"/>
                <a:gd name="connsiteX10" fmla="*/ 52138 w 61496"/>
                <a:gd name="connsiteY10" fmla="*/ 0 h 76202"/>
                <a:gd name="connsiteX11" fmla="*/ 61497 w 61496"/>
                <a:gd name="connsiteY11" fmla="*/ 13369 h 76202"/>
                <a:gd name="connsiteX12" fmla="*/ 60828 w 61496"/>
                <a:gd name="connsiteY12" fmla="*/ 30748 h 76202"/>
                <a:gd name="connsiteX13" fmla="*/ 40106 w 61496"/>
                <a:gd name="connsiteY13" fmla="*/ 41443 h 76202"/>
                <a:gd name="connsiteX14" fmla="*/ 56149 w 61496"/>
                <a:gd name="connsiteY14" fmla="*/ 52807 h 76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496" h="76202">
                  <a:moveTo>
                    <a:pt x="56149" y="52807"/>
                  </a:moveTo>
                  <a:lnTo>
                    <a:pt x="43448" y="76202"/>
                  </a:lnTo>
                  <a:lnTo>
                    <a:pt x="34759" y="68181"/>
                  </a:lnTo>
                  <a:lnTo>
                    <a:pt x="26069" y="71523"/>
                  </a:lnTo>
                  <a:lnTo>
                    <a:pt x="4680" y="70854"/>
                  </a:lnTo>
                  <a:lnTo>
                    <a:pt x="3342" y="57486"/>
                  </a:lnTo>
                  <a:lnTo>
                    <a:pt x="0" y="45454"/>
                  </a:lnTo>
                  <a:lnTo>
                    <a:pt x="12032" y="25401"/>
                  </a:lnTo>
                  <a:lnTo>
                    <a:pt x="24733" y="6684"/>
                  </a:lnTo>
                  <a:lnTo>
                    <a:pt x="40775" y="10695"/>
                  </a:lnTo>
                  <a:lnTo>
                    <a:pt x="52138" y="0"/>
                  </a:lnTo>
                  <a:lnTo>
                    <a:pt x="61497" y="13369"/>
                  </a:lnTo>
                  <a:lnTo>
                    <a:pt x="60828" y="30748"/>
                  </a:lnTo>
                  <a:lnTo>
                    <a:pt x="40106" y="41443"/>
                  </a:lnTo>
                  <a:lnTo>
                    <a:pt x="56149" y="5280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213">
              <a:extLst>
                <a:ext uri="{FF2B5EF4-FFF2-40B4-BE49-F238E27FC236}">
                  <a16:creationId xmlns:a16="http://schemas.microsoft.com/office/drawing/2014/main" id="{DCC24714-A09E-5013-40E0-11F1A43A8682}"/>
                </a:ext>
              </a:extLst>
            </p:cNvPr>
            <p:cNvSpPr/>
            <p:nvPr/>
          </p:nvSpPr>
          <p:spPr>
            <a:xfrm>
              <a:off x="5758957" y="1473115"/>
              <a:ext cx="56817" cy="53474"/>
            </a:xfrm>
            <a:custGeom>
              <a:avLst/>
              <a:gdLst>
                <a:gd name="connsiteX0" fmla="*/ 56817 w 56817"/>
                <a:gd name="connsiteY0" fmla="*/ 20722 h 53474"/>
                <a:gd name="connsiteX1" fmla="*/ 40775 w 56817"/>
                <a:gd name="connsiteY1" fmla="*/ 53475 h 53474"/>
                <a:gd name="connsiteX2" fmla="*/ 6016 w 56817"/>
                <a:gd name="connsiteY2" fmla="*/ 30080 h 53474"/>
                <a:gd name="connsiteX3" fmla="*/ 0 w 56817"/>
                <a:gd name="connsiteY3" fmla="*/ 13369 h 53474"/>
                <a:gd name="connsiteX4" fmla="*/ 45454 w 56817"/>
                <a:gd name="connsiteY4" fmla="*/ 0 h 53474"/>
                <a:gd name="connsiteX5" fmla="*/ 56817 w 56817"/>
                <a:gd name="connsiteY5" fmla="*/ 20722 h 5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17" h="53474">
                  <a:moveTo>
                    <a:pt x="56817" y="20722"/>
                  </a:moveTo>
                  <a:lnTo>
                    <a:pt x="40775" y="53475"/>
                  </a:lnTo>
                  <a:lnTo>
                    <a:pt x="6016" y="30080"/>
                  </a:lnTo>
                  <a:lnTo>
                    <a:pt x="0" y="13369"/>
                  </a:lnTo>
                  <a:lnTo>
                    <a:pt x="45454" y="0"/>
                  </a:lnTo>
                  <a:lnTo>
                    <a:pt x="56817" y="20722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214">
              <a:extLst>
                <a:ext uri="{FF2B5EF4-FFF2-40B4-BE49-F238E27FC236}">
                  <a16:creationId xmlns:a16="http://schemas.microsoft.com/office/drawing/2014/main" id="{792DFE9F-72CF-1C5F-7251-D3F707D4AE77}"/>
                </a:ext>
              </a:extLst>
            </p:cNvPr>
            <p:cNvSpPr/>
            <p:nvPr/>
          </p:nvSpPr>
          <p:spPr>
            <a:xfrm>
              <a:off x="5669387" y="1408277"/>
              <a:ext cx="88234" cy="116976"/>
            </a:xfrm>
            <a:custGeom>
              <a:avLst/>
              <a:gdLst>
                <a:gd name="connsiteX0" fmla="*/ 60828 w 88234"/>
                <a:gd name="connsiteY0" fmla="*/ 110961 h 116976"/>
                <a:gd name="connsiteX1" fmla="*/ 41444 w 88234"/>
                <a:gd name="connsiteY1" fmla="*/ 116977 h 116976"/>
                <a:gd name="connsiteX2" fmla="*/ 16711 w 88234"/>
                <a:gd name="connsiteY2" fmla="*/ 111629 h 116976"/>
                <a:gd name="connsiteX3" fmla="*/ 2674 w 88234"/>
                <a:gd name="connsiteY3" fmla="*/ 88902 h 116976"/>
                <a:gd name="connsiteX4" fmla="*/ 0 w 88234"/>
                <a:gd name="connsiteY4" fmla="*/ 48128 h 116976"/>
                <a:gd name="connsiteX5" fmla="*/ 4011 w 88234"/>
                <a:gd name="connsiteY5" fmla="*/ 36764 h 116976"/>
                <a:gd name="connsiteX6" fmla="*/ 12700 w 88234"/>
                <a:gd name="connsiteY6" fmla="*/ 24732 h 116976"/>
                <a:gd name="connsiteX7" fmla="*/ 39438 w 88234"/>
                <a:gd name="connsiteY7" fmla="*/ 22727 h 116976"/>
                <a:gd name="connsiteX8" fmla="*/ 50133 w 88234"/>
                <a:gd name="connsiteY8" fmla="*/ 11364 h 116976"/>
                <a:gd name="connsiteX9" fmla="*/ 74197 w 88234"/>
                <a:gd name="connsiteY9" fmla="*/ 0 h 116976"/>
                <a:gd name="connsiteX10" fmla="*/ 74197 w 88234"/>
                <a:gd name="connsiteY10" fmla="*/ 20722 h 116976"/>
                <a:gd name="connsiteX11" fmla="*/ 66175 w 88234"/>
                <a:gd name="connsiteY11" fmla="*/ 34090 h 116976"/>
                <a:gd name="connsiteX12" fmla="*/ 70855 w 88234"/>
                <a:gd name="connsiteY12" fmla="*/ 44785 h 116976"/>
                <a:gd name="connsiteX13" fmla="*/ 88234 w 88234"/>
                <a:gd name="connsiteY13" fmla="*/ 50801 h 116976"/>
                <a:gd name="connsiteX14" fmla="*/ 81550 w 88234"/>
                <a:gd name="connsiteY14" fmla="*/ 66175 h 116976"/>
                <a:gd name="connsiteX15" fmla="*/ 72192 w 88234"/>
                <a:gd name="connsiteY15" fmla="*/ 62165 h 116976"/>
                <a:gd name="connsiteX16" fmla="*/ 51470 w 88234"/>
                <a:gd name="connsiteY16" fmla="*/ 90908 h 116976"/>
                <a:gd name="connsiteX17" fmla="*/ 60828 w 88234"/>
                <a:gd name="connsiteY17" fmla="*/ 110961 h 11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8234" h="116976">
                  <a:moveTo>
                    <a:pt x="60828" y="110961"/>
                  </a:moveTo>
                  <a:lnTo>
                    <a:pt x="41444" y="116977"/>
                  </a:lnTo>
                  <a:lnTo>
                    <a:pt x="16711" y="111629"/>
                  </a:lnTo>
                  <a:lnTo>
                    <a:pt x="2674" y="88902"/>
                  </a:lnTo>
                  <a:lnTo>
                    <a:pt x="0" y="48128"/>
                  </a:lnTo>
                  <a:lnTo>
                    <a:pt x="4011" y="36764"/>
                  </a:lnTo>
                  <a:lnTo>
                    <a:pt x="12700" y="24732"/>
                  </a:lnTo>
                  <a:lnTo>
                    <a:pt x="39438" y="22727"/>
                  </a:lnTo>
                  <a:lnTo>
                    <a:pt x="50133" y="11364"/>
                  </a:lnTo>
                  <a:lnTo>
                    <a:pt x="74197" y="0"/>
                  </a:lnTo>
                  <a:lnTo>
                    <a:pt x="74197" y="20722"/>
                  </a:lnTo>
                  <a:lnTo>
                    <a:pt x="66175" y="34090"/>
                  </a:lnTo>
                  <a:lnTo>
                    <a:pt x="70855" y="44785"/>
                  </a:lnTo>
                  <a:lnTo>
                    <a:pt x="88234" y="50801"/>
                  </a:lnTo>
                  <a:lnTo>
                    <a:pt x="81550" y="66175"/>
                  </a:lnTo>
                  <a:lnTo>
                    <a:pt x="72192" y="62165"/>
                  </a:lnTo>
                  <a:lnTo>
                    <a:pt x="51470" y="90908"/>
                  </a:lnTo>
                  <a:lnTo>
                    <a:pt x="60828" y="110961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215">
              <a:extLst>
                <a:ext uri="{FF2B5EF4-FFF2-40B4-BE49-F238E27FC236}">
                  <a16:creationId xmlns:a16="http://schemas.microsoft.com/office/drawing/2014/main" id="{8415279F-5D5F-921B-36E4-44FBAE6B3CF1}"/>
                </a:ext>
              </a:extLst>
            </p:cNvPr>
            <p:cNvSpPr/>
            <p:nvPr/>
          </p:nvSpPr>
          <p:spPr>
            <a:xfrm>
              <a:off x="2731604" y="3007848"/>
              <a:ext cx="135692" cy="97591"/>
            </a:xfrm>
            <a:custGeom>
              <a:avLst/>
              <a:gdLst>
                <a:gd name="connsiteX0" fmla="*/ 6684 w 135692"/>
                <a:gd name="connsiteY0" fmla="*/ 78876 h 97591"/>
                <a:gd name="connsiteX1" fmla="*/ 8690 w 135692"/>
                <a:gd name="connsiteY1" fmla="*/ 66844 h 97591"/>
                <a:gd name="connsiteX2" fmla="*/ 0 w 135692"/>
                <a:gd name="connsiteY2" fmla="*/ 54143 h 97591"/>
                <a:gd name="connsiteX3" fmla="*/ 10027 w 135692"/>
                <a:gd name="connsiteY3" fmla="*/ 46791 h 97591"/>
                <a:gd name="connsiteX4" fmla="*/ 14706 w 135692"/>
                <a:gd name="connsiteY4" fmla="*/ 30080 h 97591"/>
                <a:gd name="connsiteX5" fmla="*/ 14037 w 135692"/>
                <a:gd name="connsiteY5" fmla="*/ 7353 h 97591"/>
                <a:gd name="connsiteX6" fmla="*/ 19384 w 135692"/>
                <a:gd name="connsiteY6" fmla="*/ 0 h 97591"/>
                <a:gd name="connsiteX7" fmla="*/ 48128 w 135692"/>
                <a:gd name="connsiteY7" fmla="*/ 0 h 97591"/>
                <a:gd name="connsiteX8" fmla="*/ 69517 w 135692"/>
                <a:gd name="connsiteY8" fmla="*/ 10695 h 97591"/>
                <a:gd name="connsiteX9" fmla="*/ 79544 w 135692"/>
                <a:gd name="connsiteY9" fmla="*/ 10027 h 97591"/>
                <a:gd name="connsiteX10" fmla="*/ 84223 w 135692"/>
                <a:gd name="connsiteY10" fmla="*/ 25401 h 97591"/>
                <a:gd name="connsiteX11" fmla="*/ 104945 w 135692"/>
                <a:gd name="connsiteY11" fmla="*/ 24064 h 97591"/>
                <a:gd name="connsiteX12" fmla="*/ 102271 w 135692"/>
                <a:gd name="connsiteY12" fmla="*/ 36764 h 97591"/>
                <a:gd name="connsiteX13" fmla="*/ 118982 w 135692"/>
                <a:gd name="connsiteY13" fmla="*/ 38769 h 97591"/>
                <a:gd name="connsiteX14" fmla="*/ 135693 w 135692"/>
                <a:gd name="connsiteY14" fmla="*/ 54143 h 97591"/>
                <a:gd name="connsiteX15" fmla="*/ 120319 w 135692"/>
                <a:gd name="connsiteY15" fmla="*/ 71523 h 97591"/>
                <a:gd name="connsiteX16" fmla="*/ 102939 w 135692"/>
                <a:gd name="connsiteY16" fmla="*/ 62165 h 97591"/>
                <a:gd name="connsiteX17" fmla="*/ 85560 w 135692"/>
                <a:gd name="connsiteY17" fmla="*/ 64170 h 97591"/>
                <a:gd name="connsiteX18" fmla="*/ 73528 w 135692"/>
                <a:gd name="connsiteY18" fmla="*/ 62165 h 97591"/>
                <a:gd name="connsiteX19" fmla="*/ 66175 w 135692"/>
                <a:gd name="connsiteY19" fmla="*/ 70186 h 97591"/>
                <a:gd name="connsiteX20" fmla="*/ 51470 w 135692"/>
                <a:gd name="connsiteY20" fmla="*/ 72860 h 97591"/>
                <a:gd name="connsiteX21" fmla="*/ 46791 w 135692"/>
                <a:gd name="connsiteY21" fmla="*/ 62165 h 97591"/>
                <a:gd name="connsiteX22" fmla="*/ 34090 w 135692"/>
                <a:gd name="connsiteY22" fmla="*/ 68181 h 97591"/>
                <a:gd name="connsiteX23" fmla="*/ 16042 w 135692"/>
                <a:gd name="connsiteY23" fmla="*/ 97592 h 97591"/>
                <a:gd name="connsiteX24" fmla="*/ 7353 w 135692"/>
                <a:gd name="connsiteY24" fmla="*/ 90907 h 97591"/>
                <a:gd name="connsiteX25" fmla="*/ 6684 w 135692"/>
                <a:gd name="connsiteY25" fmla="*/ 78876 h 9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5692" h="97591">
                  <a:moveTo>
                    <a:pt x="6684" y="78876"/>
                  </a:moveTo>
                  <a:lnTo>
                    <a:pt x="8690" y="66844"/>
                  </a:lnTo>
                  <a:lnTo>
                    <a:pt x="0" y="54143"/>
                  </a:lnTo>
                  <a:lnTo>
                    <a:pt x="10027" y="46791"/>
                  </a:lnTo>
                  <a:lnTo>
                    <a:pt x="14706" y="30080"/>
                  </a:lnTo>
                  <a:lnTo>
                    <a:pt x="14037" y="7353"/>
                  </a:lnTo>
                  <a:lnTo>
                    <a:pt x="19384" y="0"/>
                  </a:lnTo>
                  <a:lnTo>
                    <a:pt x="48128" y="0"/>
                  </a:lnTo>
                  <a:lnTo>
                    <a:pt x="69517" y="10695"/>
                  </a:lnTo>
                  <a:lnTo>
                    <a:pt x="79544" y="10027"/>
                  </a:lnTo>
                  <a:lnTo>
                    <a:pt x="84223" y="25401"/>
                  </a:lnTo>
                  <a:lnTo>
                    <a:pt x="104945" y="24064"/>
                  </a:lnTo>
                  <a:lnTo>
                    <a:pt x="102271" y="36764"/>
                  </a:lnTo>
                  <a:lnTo>
                    <a:pt x="118982" y="38769"/>
                  </a:lnTo>
                  <a:lnTo>
                    <a:pt x="135693" y="54143"/>
                  </a:lnTo>
                  <a:lnTo>
                    <a:pt x="120319" y="71523"/>
                  </a:lnTo>
                  <a:lnTo>
                    <a:pt x="102939" y="62165"/>
                  </a:lnTo>
                  <a:lnTo>
                    <a:pt x="85560" y="64170"/>
                  </a:lnTo>
                  <a:lnTo>
                    <a:pt x="73528" y="62165"/>
                  </a:lnTo>
                  <a:lnTo>
                    <a:pt x="66175" y="70186"/>
                  </a:lnTo>
                  <a:lnTo>
                    <a:pt x="51470" y="72860"/>
                  </a:lnTo>
                  <a:lnTo>
                    <a:pt x="46791" y="62165"/>
                  </a:lnTo>
                  <a:lnTo>
                    <a:pt x="34090" y="68181"/>
                  </a:lnTo>
                  <a:lnTo>
                    <a:pt x="16042" y="97592"/>
                  </a:lnTo>
                  <a:lnTo>
                    <a:pt x="7353" y="90907"/>
                  </a:lnTo>
                  <a:lnTo>
                    <a:pt x="6684" y="78876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216">
              <a:extLst>
                <a:ext uri="{FF2B5EF4-FFF2-40B4-BE49-F238E27FC236}">
                  <a16:creationId xmlns:a16="http://schemas.microsoft.com/office/drawing/2014/main" id="{E63FF9CC-BB3F-8DE3-3975-EDE9B7CC33D9}"/>
                </a:ext>
              </a:extLst>
            </p:cNvPr>
            <p:cNvSpPr/>
            <p:nvPr/>
          </p:nvSpPr>
          <p:spPr>
            <a:xfrm>
              <a:off x="5097873" y="2267887"/>
              <a:ext cx="762687" cy="775387"/>
            </a:xfrm>
            <a:custGeom>
              <a:avLst/>
              <a:gdLst>
                <a:gd name="connsiteX0" fmla="*/ 616968 w 762687"/>
                <a:gd name="connsiteY0" fmla="*/ 7353 h 775387"/>
                <a:gd name="connsiteX1" fmla="*/ 610283 w 762687"/>
                <a:gd name="connsiteY1" fmla="*/ 29411 h 775387"/>
                <a:gd name="connsiteX2" fmla="*/ 616968 w 762687"/>
                <a:gd name="connsiteY2" fmla="*/ 70186 h 775387"/>
                <a:gd name="connsiteX3" fmla="*/ 609615 w 762687"/>
                <a:gd name="connsiteY3" fmla="*/ 105613 h 775387"/>
                <a:gd name="connsiteX4" fmla="*/ 588225 w 762687"/>
                <a:gd name="connsiteY4" fmla="*/ 129677 h 775387"/>
                <a:gd name="connsiteX5" fmla="*/ 592236 w 762687"/>
                <a:gd name="connsiteY5" fmla="*/ 161762 h 775387"/>
                <a:gd name="connsiteX6" fmla="*/ 622316 w 762687"/>
                <a:gd name="connsiteY6" fmla="*/ 187831 h 775387"/>
                <a:gd name="connsiteX7" fmla="*/ 622984 w 762687"/>
                <a:gd name="connsiteY7" fmla="*/ 197858 h 775387"/>
                <a:gd name="connsiteX8" fmla="*/ 645711 w 762687"/>
                <a:gd name="connsiteY8" fmla="*/ 215237 h 775387"/>
                <a:gd name="connsiteX9" fmla="*/ 663090 w 762687"/>
                <a:gd name="connsiteY9" fmla="*/ 292107 h 775387"/>
                <a:gd name="connsiteX10" fmla="*/ 675791 w 762687"/>
                <a:gd name="connsiteY10" fmla="*/ 330208 h 775387"/>
                <a:gd name="connsiteX11" fmla="*/ 678464 w 762687"/>
                <a:gd name="connsiteY11" fmla="*/ 350261 h 775387"/>
                <a:gd name="connsiteX12" fmla="*/ 673117 w 762687"/>
                <a:gd name="connsiteY12" fmla="*/ 385020 h 775387"/>
                <a:gd name="connsiteX13" fmla="*/ 675791 w 762687"/>
                <a:gd name="connsiteY13" fmla="*/ 405073 h 775387"/>
                <a:gd name="connsiteX14" fmla="*/ 671779 w 762687"/>
                <a:gd name="connsiteY14" fmla="*/ 428468 h 775387"/>
                <a:gd name="connsiteX15" fmla="*/ 675791 w 762687"/>
                <a:gd name="connsiteY15" fmla="*/ 455206 h 775387"/>
                <a:gd name="connsiteX16" fmla="*/ 661084 w 762687"/>
                <a:gd name="connsiteY16" fmla="*/ 473254 h 775387"/>
                <a:gd name="connsiteX17" fmla="*/ 683811 w 762687"/>
                <a:gd name="connsiteY17" fmla="*/ 504670 h 775387"/>
                <a:gd name="connsiteX18" fmla="*/ 685148 w 762687"/>
                <a:gd name="connsiteY18" fmla="*/ 522718 h 775387"/>
                <a:gd name="connsiteX19" fmla="*/ 699186 w 762687"/>
                <a:gd name="connsiteY19" fmla="*/ 546782 h 775387"/>
                <a:gd name="connsiteX20" fmla="*/ 715897 w 762687"/>
                <a:gd name="connsiteY20" fmla="*/ 538761 h 775387"/>
                <a:gd name="connsiteX21" fmla="*/ 745976 w 762687"/>
                <a:gd name="connsiteY21" fmla="*/ 558814 h 775387"/>
                <a:gd name="connsiteX22" fmla="*/ 762687 w 762687"/>
                <a:gd name="connsiteY22" fmla="*/ 585551 h 775387"/>
                <a:gd name="connsiteX23" fmla="*/ 637021 w 762687"/>
                <a:gd name="connsiteY23" fmla="*/ 667769 h 775387"/>
                <a:gd name="connsiteX24" fmla="*/ 530071 w 762687"/>
                <a:gd name="connsiteY24" fmla="*/ 751992 h 775387"/>
                <a:gd name="connsiteX25" fmla="*/ 477933 w 762687"/>
                <a:gd name="connsiteY25" fmla="*/ 770708 h 775387"/>
                <a:gd name="connsiteX26" fmla="*/ 436490 w 762687"/>
                <a:gd name="connsiteY26" fmla="*/ 775387 h 775387"/>
                <a:gd name="connsiteX27" fmla="*/ 435821 w 762687"/>
                <a:gd name="connsiteY27" fmla="*/ 747982 h 775387"/>
                <a:gd name="connsiteX28" fmla="*/ 418442 w 762687"/>
                <a:gd name="connsiteY28" fmla="*/ 740629 h 775387"/>
                <a:gd name="connsiteX29" fmla="*/ 395046 w 762687"/>
                <a:gd name="connsiteY29" fmla="*/ 728597 h 775387"/>
                <a:gd name="connsiteX30" fmla="*/ 386357 w 762687"/>
                <a:gd name="connsiteY30" fmla="*/ 708544 h 775387"/>
                <a:gd name="connsiteX31" fmla="*/ 261359 w 762687"/>
                <a:gd name="connsiteY31" fmla="*/ 614962 h 775387"/>
                <a:gd name="connsiteX32" fmla="*/ 137030 w 762687"/>
                <a:gd name="connsiteY32" fmla="*/ 521381 h 775387"/>
                <a:gd name="connsiteX33" fmla="*/ 0 w 762687"/>
                <a:gd name="connsiteY33" fmla="*/ 417105 h 775387"/>
                <a:gd name="connsiteX34" fmla="*/ 668 w 762687"/>
                <a:gd name="connsiteY34" fmla="*/ 409084 h 775387"/>
                <a:gd name="connsiteX35" fmla="*/ 1337 w 762687"/>
                <a:gd name="connsiteY35" fmla="*/ 406410 h 775387"/>
                <a:gd name="connsiteX36" fmla="*/ 2005 w 762687"/>
                <a:gd name="connsiteY36" fmla="*/ 355609 h 775387"/>
                <a:gd name="connsiteX37" fmla="*/ 61496 w 762687"/>
                <a:gd name="connsiteY37" fmla="*/ 323524 h 775387"/>
                <a:gd name="connsiteX38" fmla="*/ 97592 w 762687"/>
                <a:gd name="connsiteY38" fmla="*/ 316839 h 775387"/>
                <a:gd name="connsiteX39" fmla="*/ 127671 w 762687"/>
                <a:gd name="connsiteY39" fmla="*/ 305476 h 775387"/>
                <a:gd name="connsiteX40" fmla="*/ 141709 w 762687"/>
                <a:gd name="connsiteY40" fmla="*/ 284086 h 775387"/>
                <a:gd name="connsiteX41" fmla="*/ 184489 w 762687"/>
                <a:gd name="connsiteY41" fmla="*/ 267375 h 775387"/>
                <a:gd name="connsiteX42" fmla="*/ 186494 w 762687"/>
                <a:gd name="connsiteY42" fmla="*/ 235290 h 775387"/>
                <a:gd name="connsiteX43" fmla="*/ 207216 w 762687"/>
                <a:gd name="connsiteY43" fmla="*/ 231279 h 775387"/>
                <a:gd name="connsiteX44" fmla="*/ 223927 w 762687"/>
                <a:gd name="connsiteY44" fmla="*/ 215905 h 775387"/>
                <a:gd name="connsiteX45" fmla="*/ 271385 w 762687"/>
                <a:gd name="connsiteY45" fmla="*/ 208553 h 775387"/>
                <a:gd name="connsiteX46" fmla="*/ 278070 w 762687"/>
                <a:gd name="connsiteY46" fmla="*/ 191842 h 775387"/>
                <a:gd name="connsiteX47" fmla="*/ 268712 w 762687"/>
                <a:gd name="connsiteY47" fmla="*/ 182483 h 775387"/>
                <a:gd name="connsiteX48" fmla="*/ 256011 w 762687"/>
                <a:gd name="connsiteY48" fmla="*/ 137030 h 775387"/>
                <a:gd name="connsiteX49" fmla="*/ 254006 w 762687"/>
                <a:gd name="connsiteY49" fmla="*/ 110961 h 775387"/>
                <a:gd name="connsiteX50" fmla="*/ 241306 w 762687"/>
                <a:gd name="connsiteY50" fmla="*/ 83555 h 775387"/>
                <a:gd name="connsiteX51" fmla="*/ 275396 w 762687"/>
                <a:gd name="connsiteY51" fmla="*/ 60159 h 775387"/>
                <a:gd name="connsiteX52" fmla="*/ 314166 w 762687"/>
                <a:gd name="connsiteY52" fmla="*/ 52807 h 775387"/>
                <a:gd name="connsiteX53" fmla="*/ 336224 w 762687"/>
                <a:gd name="connsiteY53" fmla="*/ 35427 h 775387"/>
                <a:gd name="connsiteX54" fmla="*/ 370314 w 762687"/>
                <a:gd name="connsiteY54" fmla="*/ 22058 h 775387"/>
                <a:gd name="connsiteX55" fmla="*/ 430473 w 762687"/>
                <a:gd name="connsiteY55" fmla="*/ 14706 h 775387"/>
                <a:gd name="connsiteX56" fmla="*/ 489296 w 762687"/>
                <a:gd name="connsiteY56" fmla="*/ 11364 h 775387"/>
                <a:gd name="connsiteX57" fmla="*/ 507344 w 762687"/>
                <a:gd name="connsiteY57" fmla="*/ 17379 h 775387"/>
                <a:gd name="connsiteX58" fmla="*/ 540097 w 762687"/>
                <a:gd name="connsiteY58" fmla="*/ 668 h 775387"/>
                <a:gd name="connsiteX59" fmla="*/ 578198 w 762687"/>
                <a:gd name="connsiteY59" fmla="*/ 0 h 775387"/>
                <a:gd name="connsiteX60" fmla="*/ 592904 w 762687"/>
                <a:gd name="connsiteY60" fmla="*/ 10027 h 775387"/>
                <a:gd name="connsiteX61" fmla="*/ 616968 w 762687"/>
                <a:gd name="connsiteY61" fmla="*/ 7353 h 775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62687" h="775387">
                  <a:moveTo>
                    <a:pt x="616968" y="7353"/>
                  </a:moveTo>
                  <a:lnTo>
                    <a:pt x="610283" y="29411"/>
                  </a:lnTo>
                  <a:lnTo>
                    <a:pt x="616968" y="70186"/>
                  </a:lnTo>
                  <a:lnTo>
                    <a:pt x="609615" y="105613"/>
                  </a:lnTo>
                  <a:lnTo>
                    <a:pt x="588225" y="129677"/>
                  </a:lnTo>
                  <a:lnTo>
                    <a:pt x="592236" y="161762"/>
                  </a:lnTo>
                  <a:lnTo>
                    <a:pt x="622316" y="187831"/>
                  </a:lnTo>
                  <a:lnTo>
                    <a:pt x="622984" y="197858"/>
                  </a:lnTo>
                  <a:lnTo>
                    <a:pt x="645711" y="215237"/>
                  </a:lnTo>
                  <a:lnTo>
                    <a:pt x="663090" y="292107"/>
                  </a:lnTo>
                  <a:lnTo>
                    <a:pt x="675791" y="330208"/>
                  </a:lnTo>
                  <a:lnTo>
                    <a:pt x="678464" y="350261"/>
                  </a:lnTo>
                  <a:lnTo>
                    <a:pt x="673117" y="385020"/>
                  </a:lnTo>
                  <a:lnTo>
                    <a:pt x="675791" y="405073"/>
                  </a:lnTo>
                  <a:lnTo>
                    <a:pt x="671779" y="428468"/>
                  </a:lnTo>
                  <a:lnTo>
                    <a:pt x="675791" y="455206"/>
                  </a:lnTo>
                  <a:lnTo>
                    <a:pt x="661084" y="473254"/>
                  </a:lnTo>
                  <a:lnTo>
                    <a:pt x="683811" y="504670"/>
                  </a:lnTo>
                  <a:lnTo>
                    <a:pt x="685148" y="522718"/>
                  </a:lnTo>
                  <a:lnTo>
                    <a:pt x="699186" y="546782"/>
                  </a:lnTo>
                  <a:lnTo>
                    <a:pt x="715897" y="538761"/>
                  </a:lnTo>
                  <a:lnTo>
                    <a:pt x="745976" y="558814"/>
                  </a:lnTo>
                  <a:lnTo>
                    <a:pt x="762687" y="585551"/>
                  </a:lnTo>
                  <a:lnTo>
                    <a:pt x="637021" y="667769"/>
                  </a:lnTo>
                  <a:lnTo>
                    <a:pt x="530071" y="751992"/>
                  </a:lnTo>
                  <a:lnTo>
                    <a:pt x="477933" y="770708"/>
                  </a:lnTo>
                  <a:lnTo>
                    <a:pt x="436490" y="775387"/>
                  </a:lnTo>
                  <a:lnTo>
                    <a:pt x="435821" y="747982"/>
                  </a:lnTo>
                  <a:lnTo>
                    <a:pt x="418442" y="740629"/>
                  </a:lnTo>
                  <a:lnTo>
                    <a:pt x="395046" y="728597"/>
                  </a:lnTo>
                  <a:lnTo>
                    <a:pt x="386357" y="708544"/>
                  </a:lnTo>
                  <a:lnTo>
                    <a:pt x="261359" y="614962"/>
                  </a:lnTo>
                  <a:lnTo>
                    <a:pt x="137030" y="521381"/>
                  </a:lnTo>
                  <a:lnTo>
                    <a:pt x="0" y="417105"/>
                  </a:lnTo>
                  <a:lnTo>
                    <a:pt x="668" y="409084"/>
                  </a:lnTo>
                  <a:lnTo>
                    <a:pt x="1337" y="406410"/>
                  </a:lnTo>
                  <a:lnTo>
                    <a:pt x="2005" y="355609"/>
                  </a:lnTo>
                  <a:lnTo>
                    <a:pt x="61496" y="323524"/>
                  </a:lnTo>
                  <a:lnTo>
                    <a:pt x="97592" y="316839"/>
                  </a:lnTo>
                  <a:lnTo>
                    <a:pt x="127671" y="305476"/>
                  </a:lnTo>
                  <a:lnTo>
                    <a:pt x="141709" y="284086"/>
                  </a:lnTo>
                  <a:lnTo>
                    <a:pt x="184489" y="267375"/>
                  </a:lnTo>
                  <a:lnTo>
                    <a:pt x="186494" y="235290"/>
                  </a:lnTo>
                  <a:lnTo>
                    <a:pt x="207216" y="231279"/>
                  </a:lnTo>
                  <a:lnTo>
                    <a:pt x="223927" y="215905"/>
                  </a:lnTo>
                  <a:lnTo>
                    <a:pt x="271385" y="208553"/>
                  </a:lnTo>
                  <a:lnTo>
                    <a:pt x="278070" y="191842"/>
                  </a:lnTo>
                  <a:lnTo>
                    <a:pt x="268712" y="182483"/>
                  </a:lnTo>
                  <a:lnTo>
                    <a:pt x="256011" y="137030"/>
                  </a:lnTo>
                  <a:lnTo>
                    <a:pt x="254006" y="110961"/>
                  </a:lnTo>
                  <a:lnTo>
                    <a:pt x="241306" y="83555"/>
                  </a:lnTo>
                  <a:lnTo>
                    <a:pt x="275396" y="60159"/>
                  </a:lnTo>
                  <a:lnTo>
                    <a:pt x="314166" y="52807"/>
                  </a:lnTo>
                  <a:lnTo>
                    <a:pt x="336224" y="35427"/>
                  </a:lnTo>
                  <a:lnTo>
                    <a:pt x="370314" y="22058"/>
                  </a:lnTo>
                  <a:lnTo>
                    <a:pt x="430473" y="14706"/>
                  </a:lnTo>
                  <a:lnTo>
                    <a:pt x="489296" y="11364"/>
                  </a:lnTo>
                  <a:lnTo>
                    <a:pt x="507344" y="17379"/>
                  </a:lnTo>
                  <a:lnTo>
                    <a:pt x="540097" y="668"/>
                  </a:lnTo>
                  <a:lnTo>
                    <a:pt x="578198" y="0"/>
                  </a:lnTo>
                  <a:lnTo>
                    <a:pt x="592904" y="10027"/>
                  </a:lnTo>
                  <a:lnTo>
                    <a:pt x="616968" y="7353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217">
              <a:extLst>
                <a:ext uri="{FF2B5EF4-FFF2-40B4-BE49-F238E27FC236}">
                  <a16:creationId xmlns:a16="http://schemas.microsoft.com/office/drawing/2014/main" id="{FA53D46F-B37F-D796-0A0A-71A96250ED19}"/>
                </a:ext>
              </a:extLst>
            </p:cNvPr>
            <p:cNvSpPr/>
            <p:nvPr/>
          </p:nvSpPr>
          <p:spPr>
            <a:xfrm>
              <a:off x="2348590" y="3801951"/>
              <a:ext cx="216573" cy="272054"/>
            </a:xfrm>
            <a:custGeom>
              <a:avLst/>
              <a:gdLst>
                <a:gd name="connsiteX0" fmla="*/ 211226 w 216573"/>
                <a:gd name="connsiteY0" fmla="*/ 65507 h 272054"/>
                <a:gd name="connsiteX1" fmla="*/ 216573 w 216573"/>
                <a:gd name="connsiteY1" fmla="*/ 98260 h 272054"/>
                <a:gd name="connsiteX2" fmla="*/ 205210 w 216573"/>
                <a:gd name="connsiteY2" fmla="*/ 125666 h 272054"/>
                <a:gd name="connsiteX3" fmla="*/ 164435 w 216573"/>
                <a:gd name="connsiteY3" fmla="*/ 171120 h 272054"/>
                <a:gd name="connsiteX4" fmla="*/ 119650 w 216573"/>
                <a:gd name="connsiteY4" fmla="*/ 187831 h 272054"/>
                <a:gd name="connsiteX5" fmla="*/ 96923 w 216573"/>
                <a:gd name="connsiteY5" fmla="*/ 225264 h 272054"/>
                <a:gd name="connsiteX6" fmla="*/ 90907 w 216573"/>
                <a:gd name="connsiteY6" fmla="*/ 254006 h 272054"/>
                <a:gd name="connsiteX7" fmla="*/ 70186 w 216573"/>
                <a:gd name="connsiteY7" fmla="*/ 272054 h 272054"/>
                <a:gd name="connsiteX8" fmla="*/ 53475 w 216573"/>
                <a:gd name="connsiteY8" fmla="*/ 249996 h 272054"/>
                <a:gd name="connsiteX9" fmla="*/ 38101 w 216573"/>
                <a:gd name="connsiteY9" fmla="*/ 245317 h 272054"/>
                <a:gd name="connsiteX10" fmla="*/ 22727 w 216573"/>
                <a:gd name="connsiteY10" fmla="*/ 248659 h 272054"/>
                <a:gd name="connsiteX11" fmla="*/ 20721 w 216573"/>
                <a:gd name="connsiteY11" fmla="*/ 233285 h 272054"/>
                <a:gd name="connsiteX12" fmla="*/ 31416 w 216573"/>
                <a:gd name="connsiteY12" fmla="*/ 223258 h 272054"/>
                <a:gd name="connsiteX13" fmla="*/ 26737 w 216573"/>
                <a:gd name="connsiteY13" fmla="*/ 205210 h 272054"/>
                <a:gd name="connsiteX14" fmla="*/ 46122 w 216573"/>
                <a:gd name="connsiteY14" fmla="*/ 173125 h 272054"/>
                <a:gd name="connsiteX15" fmla="*/ 37432 w 216573"/>
                <a:gd name="connsiteY15" fmla="*/ 154409 h 272054"/>
                <a:gd name="connsiteX16" fmla="*/ 23395 w 216573"/>
                <a:gd name="connsiteY16" fmla="*/ 174462 h 272054"/>
                <a:gd name="connsiteX17" fmla="*/ 0 w 216573"/>
                <a:gd name="connsiteY17" fmla="*/ 155078 h 272054"/>
                <a:gd name="connsiteX18" fmla="*/ 7353 w 216573"/>
                <a:gd name="connsiteY18" fmla="*/ 143046 h 272054"/>
                <a:gd name="connsiteX19" fmla="*/ 668 w 216573"/>
                <a:gd name="connsiteY19" fmla="*/ 104276 h 272054"/>
                <a:gd name="connsiteX20" fmla="*/ 14037 w 216573"/>
                <a:gd name="connsiteY20" fmla="*/ 97592 h 272054"/>
                <a:gd name="connsiteX21" fmla="*/ 20721 w 216573"/>
                <a:gd name="connsiteY21" fmla="*/ 70854 h 272054"/>
                <a:gd name="connsiteX22" fmla="*/ 34758 w 216573"/>
                <a:gd name="connsiteY22" fmla="*/ 43448 h 272054"/>
                <a:gd name="connsiteX23" fmla="*/ 32753 w 216573"/>
                <a:gd name="connsiteY23" fmla="*/ 26069 h 272054"/>
                <a:gd name="connsiteX24" fmla="*/ 53475 w 216573"/>
                <a:gd name="connsiteY24" fmla="*/ 16711 h 272054"/>
                <a:gd name="connsiteX25" fmla="*/ 79544 w 216573"/>
                <a:gd name="connsiteY25" fmla="*/ 0 h 272054"/>
                <a:gd name="connsiteX26" fmla="*/ 116977 w 216573"/>
                <a:gd name="connsiteY26" fmla="*/ 24064 h 272054"/>
                <a:gd name="connsiteX27" fmla="*/ 124329 w 216573"/>
                <a:gd name="connsiteY27" fmla="*/ 23395 h 272054"/>
                <a:gd name="connsiteX28" fmla="*/ 133687 w 216573"/>
                <a:gd name="connsiteY28" fmla="*/ 42111 h 272054"/>
                <a:gd name="connsiteX29" fmla="*/ 165772 w 216573"/>
                <a:gd name="connsiteY29" fmla="*/ 48128 h 272054"/>
                <a:gd name="connsiteX30" fmla="*/ 176467 w 216573"/>
                <a:gd name="connsiteY30" fmla="*/ 41443 h 272054"/>
                <a:gd name="connsiteX31" fmla="*/ 195183 w 216573"/>
                <a:gd name="connsiteY31" fmla="*/ 55480 h 272054"/>
                <a:gd name="connsiteX32" fmla="*/ 211226 w 216573"/>
                <a:gd name="connsiteY32" fmla="*/ 65507 h 27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16573" h="272054">
                  <a:moveTo>
                    <a:pt x="211226" y="65507"/>
                  </a:moveTo>
                  <a:lnTo>
                    <a:pt x="216573" y="98260"/>
                  </a:lnTo>
                  <a:lnTo>
                    <a:pt x="205210" y="125666"/>
                  </a:lnTo>
                  <a:lnTo>
                    <a:pt x="164435" y="171120"/>
                  </a:lnTo>
                  <a:lnTo>
                    <a:pt x="119650" y="187831"/>
                  </a:lnTo>
                  <a:lnTo>
                    <a:pt x="96923" y="225264"/>
                  </a:lnTo>
                  <a:lnTo>
                    <a:pt x="90907" y="254006"/>
                  </a:lnTo>
                  <a:lnTo>
                    <a:pt x="70186" y="272054"/>
                  </a:lnTo>
                  <a:lnTo>
                    <a:pt x="53475" y="249996"/>
                  </a:lnTo>
                  <a:lnTo>
                    <a:pt x="38101" y="245317"/>
                  </a:lnTo>
                  <a:lnTo>
                    <a:pt x="22727" y="248659"/>
                  </a:lnTo>
                  <a:lnTo>
                    <a:pt x="20721" y="233285"/>
                  </a:lnTo>
                  <a:lnTo>
                    <a:pt x="31416" y="223258"/>
                  </a:lnTo>
                  <a:lnTo>
                    <a:pt x="26737" y="205210"/>
                  </a:lnTo>
                  <a:lnTo>
                    <a:pt x="46122" y="173125"/>
                  </a:lnTo>
                  <a:lnTo>
                    <a:pt x="37432" y="154409"/>
                  </a:lnTo>
                  <a:lnTo>
                    <a:pt x="23395" y="174462"/>
                  </a:lnTo>
                  <a:lnTo>
                    <a:pt x="0" y="155078"/>
                  </a:lnTo>
                  <a:lnTo>
                    <a:pt x="7353" y="143046"/>
                  </a:lnTo>
                  <a:lnTo>
                    <a:pt x="668" y="104276"/>
                  </a:lnTo>
                  <a:lnTo>
                    <a:pt x="14037" y="97592"/>
                  </a:lnTo>
                  <a:lnTo>
                    <a:pt x="20721" y="70854"/>
                  </a:lnTo>
                  <a:lnTo>
                    <a:pt x="34758" y="43448"/>
                  </a:lnTo>
                  <a:lnTo>
                    <a:pt x="32753" y="26069"/>
                  </a:lnTo>
                  <a:lnTo>
                    <a:pt x="53475" y="16711"/>
                  </a:lnTo>
                  <a:lnTo>
                    <a:pt x="79544" y="0"/>
                  </a:lnTo>
                  <a:lnTo>
                    <a:pt x="116977" y="24064"/>
                  </a:lnTo>
                  <a:lnTo>
                    <a:pt x="124329" y="23395"/>
                  </a:lnTo>
                  <a:lnTo>
                    <a:pt x="133687" y="42111"/>
                  </a:lnTo>
                  <a:lnTo>
                    <a:pt x="165772" y="48128"/>
                  </a:lnTo>
                  <a:lnTo>
                    <a:pt x="176467" y="41443"/>
                  </a:lnTo>
                  <a:lnTo>
                    <a:pt x="195183" y="55480"/>
                  </a:lnTo>
                  <a:lnTo>
                    <a:pt x="211226" y="6550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218">
              <a:extLst>
                <a:ext uri="{FF2B5EF4-FFF2-40B4-BE49-F238E27FC236}">
                  <a16:creationId xmlns:a16="http://schemas.microsoft.com/office/drawing/2014/main" id="{1DF4624C-2EEB-BD2F-2E11-601614AB4D85}"/>
                </a:ext>
              </a:extLst>
            </p:cNvPr>
            <p:cNvSpPr/>
            <p:nvPr/>
          </p:nvSpPr>
          <p:spPr>
            <a:xfrm>
              <a:off x="6315098" y="2505182"/>
              <a:ext cx="469242" cy="411757"/>
            </a:xfrm>
            <a:custGeom>
              <a:avLst/>
              <a:gdLst>
                <a:gd name="connsiteX0" fmla="*/ 342908 w 469242"/>
                <a:gd name="connsiteY0" fmla="*/ 16042 h 411757"/>
                <a:gd name="connsiteX1" fmla="*/ 368977 w 469242"/>
                <a:gd name="connsiteY1" fmla="*/ 78876 h 411757"/>
                <a:gd name="connsiteX2" fmla="*/ 373656 w 469242"/>
                <a:gd name="connsiteY2" fmla="*/ 89571 h 411757"/>
                <a:gd name="connsiteX3" fmla="*/ 364967 w 469242"/>
                <a:gd name="connsiteY3" fmla="*/ 106950 h 411757"/>
                <a:gd name="connsiteX4" fmla="*/ 360287 w 469242"/>
                <a:gd name="connsiteY4" fmla="*/ 139035 h 411757"/>
                <a:gd name="connsiteX5" fmla="*/ 352266 w 469242"/>
                <a:gd name="connsiteY5" fmla="*/ 161762 h 411757"/>
                <a:gd name="connsiteX6" fmla="*/ 344245 w 469242"/>
                <a:gd name="connsiteY6" fmla="*/ 169115 h 411757"/>
                <a:gd name="connsiteX7" fmla="*/ 330877 w 469242"/>
                <a:gd name="connsiteY7" fmla="*/ 155078 h 411757"/>
                <a:gd name="connsiteX8" fmla="*/ 312828 w 469242"/>
                <a:gd name="connsiteY8" fmla="*/ 136361 h 411757"/>
                <a:gd name="connsiteX9" fmla="*/ 281412 w 469242"/>
                <a:gd name="connsiteY9" fmla="*/ 74865 h 411757"/>
                <a:gd name="connsiteX10" fmla="*/ 278070 w 469242"/>
                <a:gd name="connsiteY10" fmla="*/ 78876 h 411757"/>
                <a:gd name="connsiteX11" fmla="*/ 296786 w 469242"/>
                <a:gd name="connsiteY11" fmla="*/ 123661 h 411757"/>
                <a:gd name="connsiteX12" fmla="*/ 322855 w 469242"/>
                <a:gd name="connsiteY12" fmla="*/ 167109 h 411757"/>
                <a:gd name="connsiteX13" fmla="*/ 355608 w 469242"/>
                <a:gd name="connsiteY13" fmla="*/ 233953 h 411757"/>
                <a:gd name="connsiteX14" fmla="*/ 370983 w 469242"/>
                <a:gd name="connsiteY14" fmla="*/ 257348 h 411757"/>
                <a:gd name="connsiteX15" fmla="*/ 384352 w 469242"/>
                <a:gd name="connsiteY15" fmla="*/ 281412 h 411757"/>
                <a:gd name="connsiteX16" fmla="*/ 420447 w 469242"/>
                <a:gd name="connsiteY16" fmla="*/ 328871 h 411757"/>
                <a:gd name="connsiteX17" fmla="*/ 413762 w 469242"/>
                <a:gd name="connsiteY17" fmla="*/ 336224 h 411757"/>
                <a:gd name="connsiteX18" fmla="*/ 416436 w 469242"/>
                <a:gd name="connsiteY18" fmla="*/ 364298 h 411757"/>
                <a:gd name="connsiteX19" fmla="*/ 461890 w 469242"/>
                <a:gd name="connsiteY19" fmla="*/ 403068 h 411757"/>
                <a:gd name="connsiteX20" fmla="*/ 469243 w 469242"/>
                <a:gd name="connsiteY20" fmla="*/ 411758 h 411757"/>
                <a:gd name="connsiteX21" fmla="*/ 321518 w 469242"/>
                <a:gd name="connsiteY21" fmla="*/ 411758 h 411757"/>
                <a:gd name="connsiteX22" fmla="*/ 177804 w 469242"/>
                <a:gd name="connsiteY22" fmla="*/ 411758 h 411757"/>
                <a:gd name="connsiteX23" fmla="*/ 28742 w 469242"/>
                <a:gd name="connsiteY23" fmla="*/ 411758 h 411757"/>
                <a:gd name="connsiteX24" fmla="*/ 22058 w 469242"/>
                <a:gd name="connsiteY24" fmla="*/ 253338 h 411757"/>
                <a:gd name="connsiteX25" fmla="*/ 13369 w 469242"/>
                <a:gd name="connsiteY25" fmla="*/ 100934 h 411757"/>
                <a:gd name="connsiteX26" fmla="*/ 0 w 469242"/>
                <a:gd name="connsiteY26" fmla="*/ 66175 h 411757"/>
                <a:gd name="connsiteX27" fmla="*/ 7353 w 469242"/>
                <a:gd name="connsiteY27" fmla="*/ 40106 h 411757"/>
                <a:gd name="connsiteX28" fmla="*/ 668 w 469242"/>
                <a:gd name="connsiteY28" fmla="*/ 21390 h 411757"/>
                <a:gd name="connsiteX29" fmla="*/ 12031 w 469242"/>
                <a:gd name="connsiteY29" fmla="*/ 668 h 411757"/>
                <a:gd name="connsiteX30" fmla="*/ 60159 w 469242"/>
                <a:gd name="connsiteY30" fmla="*/ 0 h 411757"/>
                <a:gd name="connsiteX31" fmla="*/ 96254 w 469242"/>
                <a:gd name="connsiteY31" fmla="*/ 11364 h 411757"/>
                <a:gd name="connsiteX32" fmla="*/ 133018 w 469242"/>
                <a:gd name="connsiteY32" fmla="*/ 24064 h 411757"/>
                <a:gd name="connsiteX33" fmla="*/ 150398 w 469242"/>
                <a:gd name="connsiteY33" fmla="*/ 30748 h 411757"/>
                <a:gd name="connsiteX34" fmla="*/ 177136 w 469242"/>
                <a:gd name="connsiteY34" fmla="*/ 17379 h 411757"/>
                <a:gd name="connsiteX35" fmla="*/ 191173 w 469242"/>
                <a:gd name="connsiteY35" fmla="*/ 5347 h 411757"/>
                <a:gd name="connsiteX36" fmla="*/ 222589 w 469242"/>
                <a:gd name="connsiteY36" fmla="*/ 1337 h 411757"/>
                <a:gd name="connsiteX37" fmla="*/ 248658 w 469242"/>
                <a:gd name="connsiteY37" fmla="*/ 6684 h 411757"/>
                <a:gd name="connsiteX38" fmla="*/ 260691 w 469242"/>
                <a:gd name="connsiteY38" fmla="*/ 28074 h 411757"/>
                <a:gd name="connsiteX39" fmla="*/ 268043 w 469242"/>
                <a:gd name="connsiteY39" fmla="*/ 14037 h 411757"/>
                <a:gd name="connsiteX40" fmla="*/ 297455 w 469242"/>
                <a:gd name="connsiteY40" fmla="*/ 24064 h 411757"/>
                <a:gd name="connsiteX41" fmla="*/ 326197 w 469242"/>
                <a:gd name="connsiteY41" fmla="*/ 26737 h 411757"/>
                <a:gd name="connsiteX42" fmla="*/ 342908 w 469242"/>
                <a:gd name="connsiteY42" fmla="*/ 16042 h 411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69242" h="411757">
                  <a:moveTo>
                    <a:pt x="342908" y="16042"/>
                  </a:moveTo>
                  <a:lnTo>
                    <a:pt x="368977" y="78876"/>
                  </a:lnTo>
                  <a:lnTo>
                    <a:pt x="373656" y="89571"/>
                  </a:lnTo>
                  <a:lnTo>
                    <a:pt x="364967" y="106950"/>
                  </a:lnTo>
                  <a:lnTo>
                    <a:pt x="360287" y="139035"/>
                  </a:lnTo>
                  <a:lnTo>
                    <a:pt x="352266" y="161762"/>
                  </a:lnTo>
                  <a:lnTo>
                    <a:pt x="344245" y="169115"/>
                  </a:lnTo>
                  <a:lnTo>
                    <a:pt x="330877" y="155078"/>
                  </a:lnTo>
                  <a:lnTo>
                    <a:pt x="312828" y="136361"/>
                  </a:lnTo>
                  <a:lnTo>
                    <a:pt x="281412" y="74865"/>
                  </a:lnTo>
                  <a:lnTo>
                    <a:pt x="278070" y="78876"/>
                  </a:lnTo>
                  <a:lnTo>
                    <a:pt x="296786" y="123661"/>
                  </a:lnTo>
                  <a:lnTo>
                    <a:pt x="322855" y="167109"/>
                  </a:lnTo>
                  <a:lnTo>
                    <a:pt x="355608" y="233953"/>
                  </a:lnTo>
                  <a:lnTo>
                    <a:pt x="370983" y="257348"/>
                  </a:lnTo>
                  <a:lnTo>
                    <a:pt x="384352" y="281412"/>
                  </a:lnTo>
                  <a:lnTo>
                    <a:pt x="420447" y="328871"/>
                  </a:lnTo>
                  <a:lnTo>
                    <a:pt x="413762" y="336224"/>
                  </a:lnTo>
                  <a:lnTo>
                    <a:pt x="416436" y="364298"/>
                  </a:lnTo>
                  <a:lnTo>
                    <a:pt x="461890" y="403068"/>
                  </a:lnTo>
                  <a:lnTo>
                    <a:pt x="469243" y="411758"/>
                  </a:lnTo>
                  <a:lnTo>
                    <a:pt x="321518" y="411758"/>
                  </a:lnTo>
                  <a:lnTo>
                    <a:pt x="177804" y="411758"/>
                  </a:lnTo>
                  <a:lnTo>
                    <a:pt x="28742" y="411758"/>
                  </a:lnTo>
                  <a:lnTo>
                    <a:pt x="22058" y="253338"/>
                  </a:lnTo>
                  <a:lnTo>
                    <a:pt x="13369" y="100934"/>
                  </a:lnTo>
                  <a:lnTo>
                    <a:pt x="0" y="66175"/>
                  </a:lnTo>
                  <a:lnTo>
                    <a:pt x="7353" y="40106"/>
                  </a:lnTo>
                  <a:lnTo>
                    <a:pt x="668" y="21390"/>
                  </a:lnTo>
                  <a:lnTo>
                    <a:pt x="12031" y="668"/>
                  </a:lnTo>
                  <a:lnTo>
                    <a:pt x="60159" y="0"/>
                  </a:lnTo>
                  <a:lnTo>
                    <a:pt x="96254" y="11364"/>
                  </a:lnTo>
                  <a:lnTo>
                    <a:pt x="133018" y="24064"/>
                  </a:lnTo>
                  <a:lnTo>
                    <a:pt x="150398" y="30748"/>
                  </a:lnTo>
                  <a:lnTo>
                    <a:pt x="177136" y="17379"/>
                  </a:lnTo>
                  <a:lnTo>
                    <a:pt x="191173" y="5347"/>
                  </a:lnTo>
                  <a:lnTo>
                    <a:pt x="222589" y="1337"/>
                  </a:lnTo>
                  <a:lnTo>
                    <a:pt x="248658" y="6684"/>
                  </a:lnTo>
                  <a:lnTo>
                    <a:pt x="260691" y="28074"/>
                  </a:lnTo>
                  <a:lnTo>
                    <a:pt x="268043" y="14037"/>
                  </a:lnTo>
                  <a:lnTo>
                    <a:pt x="297455" y="24064"/>
                  </a:lnTo>
                  <a:lnTo>
                    <a:pt x="326197" y="26737"/>
                  </a:lnTo>
                  <a:lnTo>
                    <a:pt x="342908" y="16042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219">
              <a:extLst>
                <a:ext uri="{FF2B5EF4-FFF2-40B4-BE49-F238E27FC236}">
                  <a16:creationId xmlns:a16="http://schemas.microsoft.com/office/drawing/2014/main" id="{92BB5C9B-2C42-7438-7E28-ACB58AD18975}"/>
                </a:ext>
              </a:extLst>
            </p:cNvPr>
            <p:cNvSpPr/>
            <p:nvPr/>
          </p:nvSpPr>
          <p:spPr>
            <a:xfrm>
              <a:off x="6779662" y="3088728"/>
              <a:ext cx="258016" cy="237963"/>
            </a:xfrm>
            <a:custGeom>
              <a:avLst/>
              <a:gdLst>
                <a:gd name="connsiteX0" fmla="*/ 258017 w 258016"/>
                <a:gd name="connsiteY0" fmla="*/ 227269 h 237963"/>
                <a:gd name="connsiteX1" fmla="*/ 246653 w 258016"/>
                <a:gd name="connsiteY1" fmla="*/ 237964 h 237963"/>
                <a:gd name="connsiteX2" fmla="*/ 230611 w 258016"/>
                <a:gd name="connsiteY2" fmla="*/ 233953 h 237963"/>
                <a:gd name="connsiteX3" fmla="*/ 217242 w 258016"/>
                <a:gd name="connsiteY3" fmla="*/ 219916 h 237963"/>
                <a:gd name="connsiteX4" fmla="*/ 200531 w 258016"/>
                <a:gd name="connsiteY4" fmla="*/ 195184 h 237963"/>
                <a:gd name="connsiteX5" fmla="*/ 183151 w 258016"/>
                <a:gd name="connsiteY5" fmla="*/ 181147 h 237963"/>
                <a:gd name="connsiteX6" fmla="*/ 173125 w 258016"/>
                <a:gd name="connsiteY6" fmla="*/ 166441 h 237963"/>
                <a:gd name="connsiteX7" fmla="*/ 139703 w 258016"/>
                <a:gd name="connsiteY7" fmla="*/ 149062 h 237963"/>
                <a:gd name="connsiteX8" fmla="*/ 113634 w 258016"/>
                <a:gd name="connsiteY8" fmla="*/ 148393 h 237963"/>
                <a:gd name="connsiteX9" fmla="*/ 104276 w 258016"/>
                <a:gd name="connsiteY9" fmla="*/ 139704 h 237963"/>
                <a:gd name="connsiteX10" fmla="*/ 82886 w 258016"/>
                <a:gd name="connsiteY10" fmla="*/ 149730 h 237963"/>
                <a:gd name="connsiteX11" fmla="*/ 58822 w 258016"/>
                <a:gd name="connsiteY11" fmla="*/ 130345 h 237963"/>
                <a:gd name="connsiteX12" fmla="*/ 48795 w 258016"/>
                <a:gd name="connsiteY12" fmla="*/ 162430 h 237963"/>
                <a:gd name="connsiteX13" fmla="*/ 4679 w 258016"/>
                <a:gd name="connsiteY13" fmla="*/ 153072 h 237963"/>
                <a:gd name="connsiteX14" fmla="*/ 0 w 258016"/>
                <a:gd name="connsiteY14" fmla="*/ 136361 h 237963"/>
                <a:gd name="connsiteX15" fmla="*/ 13369 w 258016"/>
                <a:gd name="connsiteY15" fmla="*/ 72860 h 237963"/>
                <a:gd name="connsiteX16" fmla="*/ 15374 w 258016"/>
                <a:gd name="connsiteY16" fmla="*/ 44785 h 237963"/>
                <a:gd name="connsiteX17" fmla="*/ 26737 w 258016"/>
                <a:gd name="connsiteY17" fmla="*/ 31417 h 237963"/>
                <a:gd name="connsiteX18" fmla="*/ 53475 w 258016"/>
                <a:gd name="connsiteY18" fmla="*/ 24064 h 237963"/>
                <a:gd name="connsiteX19" fmla="*/ 71522 w 258016"/>
                <a:gd name="connsiteY19" fmla="*/ 0 h 237963"/>
                <a:gd name="connsiteX20" fmla="*/ 95586 w 258016"/>
                <a:gd name="connsiteY20" fmla="*/ 49465 h 237963"/>
                <a:gd name="connsiteX21" fmla="*/ 108287 w 258016"/>
                <a:gd name="connsiteY21" fmla="*/ 88902 h 237963"/>
                <a:gd name="connsiteX22" fmla="*/ 129676 w 258016"/>
                <a:gd name="connsiteY22" fmla="*/ 109624 h 237963"/>
                <a:gd name="connsiteX23" fmla="*/ 183151 w 258016"/>
                <a:gd name="connsiteY23" fmla="*/ 150398 h 237963"/>
                <a:gd name="connsiteX24" fmla="*/ 205210 w 258016"/>
                <a:gd name="connsiteY24" fmla="*/ 174462 h 237963"/>
                <a:gd name="connsiteX25" fmla="*/ 226600 w 258016"/>
                <a:gd name="connsiteY25" fmla="*/ 199863 h 237963"/>
                <a:gd name="connsiteX26" fmla="*/ 238632 w 258016"/>
                <a:gd name="connsiteY26" fmla="*/ 214568 h 237963"/>
                <a:gd name="connsiteX27" fmla="*/ 258017 w 258016"/>
                <a:gd name="connsiteY27" fmla="*/ 227269 h 23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58016" h="237963">
                  <a:moveTo>
                    <a:pt x="258017" y="227269"/>
                  </a:moveTo>
                  <a:lnTo>
                    <a:pt x="246653" y="237964"/>
                  </a:lnTo>
                  <a:lnTo>
                    <a:pt x="230611" y="233953"/>
                  </a:lnTo>
                  <a:lnTo>
                    <a:pt x="217242" y="219916"/>
                  </a:lnTo>
                  <a:lnTo>
                    <a:pt x="200531" y="195184"/>
                  </a:lnTo>
                  <a:lnTo>
                    <a:pt x="183151" y="181147"/>
                  </a:lnTo>
                  <a:lnTo>
                    <a:pt x="173125" y="166441"/>
                  </a:lnTo>
                  <a:lnTo>
                    <a:pt x="139703" y="149062"/>
                  </a:lnTo>
                  <a:lnTo>
                    <a:pt x="113634" y="148393"/>
                  </a:lnTo>
                  <a:lnTo>
                    <a:pt x="104276" y="139704"/>
                  </a:lnTo>
                  <a:lnTo>
                    <a:pt x="82886" y="149730"/>
                  </a:lnTo>
                  <a:lnTo>
                    <a:pt x="58822" y="130345"/>
                  </a:lnTo>
                  <a:lnTo>
                    <a:pt x="48795" y="162430"/>
                  </a:lnTo>
                  <a:lnTo>
                    <a:pt x="4679" y="153072"/>
                  </a:lnTo>
                  <a:lnTo>
                    <a:pt x="0" y="136361"/>
                  </a:lnTo>
                  <a:lnTo>
                    <a:pt x="13369" y="72860"/>
                  </a:lnTo>
                  <a:lnTo>
                    <a:pt x="15374" y="44785"/>
                  </a:lnTo>
                  <a:lnTo>
                    <a:pt x="26737" y="31417"/>
                  </a:lnTo>
                  <a:lnTo>
                    <a:pt x="53475" y="24064"/>
                  </a:lnTo>
                  <a:lnTo>
                    <a:pt x="71522" y="0"/>
                  </a:lnTo>
                  <a:lnTo>
                    <a:pt x="95586" y="49465"/>
                  </a:lnTo>
                  <a:lnTo>
                    <a:pt x="108287" y="88902"/>
                  </a:lnTo>
                  <a:lnTo>
                    <a:pt x="129676" y="109624"/>
                  </a:lnTo>
                  <a:lnTo>
                    <a:pt x="183151" y="150398"/>
                  </a:lnTo>
                  <a:lnTo>
                    <a:pt x="205210" y="174462"/>
                  </a:lnTo>
                  <a:lnTo>
                    <a:pt x="226600" y="199863"/>
                  </a:lnTo>
                  <a:lnTo>
                    <a:pt x="238632" y="214568"/>
                  </a:lnTo>
                  <a:lnTo>
                    <a:pt x="258017" y="227269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221">
              <a:extLst>
                <a:ext uri="{FF2B5EF4-FFF2-40B4-BE49-F238E27FC236}">
                  <a16:creationId xmlns:a16="http://schemas.microsoft.com/office/drawing/2014/main" id="{B862CDB5-55BC-E2DE-D50B-553ACE4B9794}"/>
                </a:ext>
              </a:extLst>
            </p:cNvPr>
            <p:cNvSpPr/>
            <p:nvPr/>
          </p:nvSpPr>
          <p:spPr>
            <a:xfrm>
              <a:off x="6127935" y="1334080"/>
              <a:ext cx="145718" cy="84891"/>
            </a:xfrm>
            <a:custGeom>
              <a:avLst/>
              <a:gdLst>
                <a:gd name="connsiteX0" fmla="*/ 139703 w 145718"/>
                <a:gd name="connsiteY0" fmla="*/ 5347 h 84891"/>
                <a:gd name="connsiteX1" fmla="*/ 145719 w 145718"/>
                <a:gd name="connsiteY1" fmla="*/ 12032 h 84891"/>
                <a:gd name="connsiteX2" fmla="*/ 128340 w 145718"/>
                <a:gd name="connsiteY2" fmla="*/ 34759 h 84891"/>
                <a:gd name="connsiteX3" fmla="*/ 144382 w 145718"/>
                <a:gd name="connsiteY3" fmla="*/ 72191 h 84891"/>
                <a:gd name="connsiteX4" fmla="*/ 133687 w 145718"/>
                <a:gd name="connsiteY4" fmla="*/ 84892 h 84891"/>
                <a:gd name="connsiteX5" fmla="*/ 108287 w 145718"/>
                <a:gd name="connsiteY5" fmla="*/ 84223 h 84891"/>
                <a:gd name="connsiteX6" fmla="*/ 78875 w 145718"/>
                <a:gd name="connsiteY6" fmla="*/ 69517 h 84891"/>
                <a:gd name="connsiteX7" fmla="*/ 64838 w 145718"/>
                <a:gd name="connsiteY7" fmla="*/ 64838 h 84891"/>
                <a:gd name="connsiteX8" fmla="*/ 39437 w 145718"/>
                <a:gd name="connsiteY8" fmla="*/ 71523 h 84891"/>
                <a:gd name="connsiteX9" fmla="*/ 38769 w 145718"/>
                <a:gd name="connsiteY9" fmla="*/ 48127 h 84891"/>
                <a:gd name="connsiteX10" fmla="*/ 28742 w 145718"/>
                <a:gd name="connsiteY10" fmla="*/ 53475 h 84891"/>
                <a:gd name="connsiteX11" fmla="*/ 6684 w 145718"/>
                <a:gd name="connsiteY11" fmla="*/ 39438 h 84891"/>
                <a:gd name="connsiteX12" fmla="*/ 0 w 145718"/>
                <a:gd name="connsiteY12" fmla="*/ 16711 h 84891"/>
                <a:gd name="connsiteX13" fmla="*/ 36764 w 145718"/>
                <a:gd name="connsiteY13" fmla="*/ 5347 h 84891"/>
                <a:gd name="connsiteX14" fmla="*/ 74196 w 145718"/>
                <a:gd name="connsiteY14" fmla="*/ 0 h 84891"/>
                <a:gd name="connsiteX15" fmla="*/ 108287 w 145718"/>
                <a:gd name="connsiteY15" fmla="*/ 6016 h 84891"/>
                <a:gd name="connsiteX16" fmla="*/ 139703 w 145718"/>
                <a:gd name="connsiteY16" fmla="*/ 5347 h 8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718" h="84891">
                  <a:moveTo>
                    <a:pt x="139703" y="5347"/>
                  </a:moveTo>
                  <a:lnTo>
                    <a:pt x="145719" y="12032"/>
                  </a:lnTo>
                  <a:lnTo>
                    <a:pt x="128340" y="34759"/>
                  </a:lnTo>
                  <a:lnTo>
                    <a:pt x="144382" y="72191"/>
                  </a:lnTo>
                  <a:lnTo>
                    <a:pt x="133687" y="84892"/>
                  </a:lnTo>
                  <a:lnTo>
                    <a:pt x="108287" y="84223"/>
                  </a:lnTo>
                  <a:lnTo>
                    <a:pt x="78875" y="69517"/>
                  </a:lnTo>
                  <a:lnTo>
                    <a:pt x="64838" y="64838"/>
                  </a:lnTo>
                  <a:lnTo>
                    <a:pt x="39437" y="71523"/>
                  </a:lnTo>
                  <a:lnTo>
                    <a:pt x="38769" y="48127"/>
                  </a:lnTo>
                  <a:lnTo>
                    <a:pt x="28742" y="53475"/>
                  </a:lnTo>
                  <a:lnTo>
                    <a:pt x="6684" y="39438"/>
                  </a:lnTo>
                  <a:lnTo>
                    <a:pt x="0" y="16711"/>
                  </a:lnTo>
                  <a:lnTo>
                    <a:pt x="36764" y="5347"/>
                  </a:lnTo>
                  <a:lnTo>
                    <a:pt x="74196" y="0"/>
                  </a:lnTo>
                  <a:lnTo>
                    <a:pt x="108287" y="6016"/>
                  </a:lnTo>
                  <a:lnTo>
                    <a:pt x="139703" y="534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222">
              <a:extLst>
                <a:ext uri="{FF2B5EF4-FFF2-40B4-BE49-F238E27FC236}">
                  <a16:creationId xmlns:a16="http://schemas.microsoft.com/office/drawing/2014/main" id="{155B607F-3551-7FCA-E6FA-60B4F34C56D2}"/>
                </a:ext>
              </a:extLst>
            </p:cNvPr>
            <p:cNvSpPr/>
            <p:nvPr/>
          </p:nvSpPr>
          <p:spPr>
            <a:xfrm>
              <a:off x="6661348" y="3219074"/>
              <a:ext cx="560819" cy="495312"/>
            </a:xfrm>
            <a:custGeom>
              <a:avLst/>
              <a:gdLst>
                <a:gd name="connsiteX0" fmla="*/ 231948 w 560819"/>
                <a:gd name="connsiteY0" fmla="*/ 18048 h 495312"/>
                <a:gd name="connsiteX1" fmla="*/ 258017 w 560819"/>
                <a:gd name="connsiteY1" fmla="*/ 18716 h 495312"/>
                <a:gd name="connsiteX2" fmla="*/ 291439 w 560819"/>
                <a:gd name="connsiteY2" fmla="*/ 36096 h 495312"/>
                <a:gd name="connsiteX3" fmla="*/ 301465 w 560819"/>
                <a:gd name="connsiteY3" fmla="*/ 50801 h 495312"/>
                <a:gd name="connsiteX4" fmla="*/ 318845 w 560819"/>
                <a:gd name="connsiteY4" fmla="*/ 64839 h 495312"/>
                <a:gd name="connsiteX5" fmla="*/ 335556 w 560819"/>
                <a:gd name="connsiteY5" fmla="*/ 89571 h 495312"/>
                <a:gd name="connsiteX6" fmla="*/ 348925 w 560819"/>
                <a:gd name="connsiteY6" fmla="*/ 103608 h 495312"/>
                <a:gd name="connsiteX7" fmla="*/ 336224 w 560819"/>
                <a:gd name="connsiteY7" fmla="*/ 122324 h 495312"/>
                <a:gd name="connsiteX8" fmla="*/ 324192 w 560819"/>
                <a:gd name="connsiteY8" fmla="*/ 142377 h 495312"/>
                <a:gd name="connsiteX9" fmla="*/ 327534 w 560819"/>
                <a:gd name="connsiteY9" fmla="*/ 154409 h 495312"/>
                <a:gd name="connsiteX10" fmla="*/ 328872 w 560819"/>
                <a:gd name="connsiteY10" fmla="*/ 167778 h 495312"/>
                <a:gd name="connsiteX11" fmla="*/ 350261 w 560819"/>
                <a:gd name="connsiteY11" fmla="*/ 168446 h 495312"/>
                <a:gd name="connsiteX12" fmla="*/ 358951 w 560819"/>
                <a:gd name="connsiteY12" fmla="*/ 165104 h 495312"/>
                <a:gd name="connsiteX13" fmla="*/ 367641 w 560819"/>
                <a:gd name="connsiteY13" fmla="*/ 173125 h 495312"/>
                <a:gd name="connsiteX14" fmla="*/ 359620 w 560819"/>
                <a:gd name="connsiteY14" fmla="*/ 187831 h 495312"/>
                <a:gd name="connsiteX15" fmla="*/ 374325 w 560819"/>
                <a:gd name="connsiteY15" fmla="*/ 211895 h 495312"/>
                <a:gd name="connsiteX16" fmla="*/ 389031 w 560819"/>
                <a:gd name="connsiteY16" fmla="*/ 232616 h 495312"/>
                <a:gd name="connsiteX17" fmla="*/ 403736 w 560819"/>
                <a:gd name="connsiteY17" fmla="*/ 247990 h 495312"/>
                <a:gd name="connsiteX18" fmla="*/ 528734 w 560819"/>
                <a:gd name="connsiteY18" fmla="*/ 298792 h 495312"/>
                <a:gd name="connsiteX19" fmla="*/ 560819 w 560819"/>
                <a:gd name="connsiteY19" fmla="*/ 298123 h 495312"/>
                <a:gd name="connsiteX20" fmla="*/ 456543 w 560819"/>
                <a:gd name="connsiteY20" fmla="*/ 427132 h 495312"/>
                <a:gd name="connsiteX21" fmla="*/ 407747 w 560819"/>
                <a:gd name="connsiteY21" fmla="*/ 429137 h 495312"/>
                <a:gd name="connsiteX22" fmla="*/ 374325 w 560819"/>
                <a:gd name="connsiteY22" fmla="*/ 459217 h 495312"/>
                <a:gd name="connsiteX23" fmla="*/ 350261 w 560819"/>
                <a:gd name="connsiteY23" fmla="*/ 459885 h 495312"/>
                <a:gd name="connsiteX24" fmla="*/ 340235 w 560819"/>
                <a:gd name="connsiteY24" fmla="*/ 473922 h 495312"/>
                <a:gd name="connsiteX25" fmla="*/ 314166 w 560819"/>
                <a:gd name="connsiteY25" fmla="*/ 473922 h 495312"/>
                <a:gd name="connsiteX26" fmla="*/ 298792 w 560819"/>
                <a:gd name="connsiteY26" fmla="*/ 459217 h 495312"/>
                <a:gd name="connsiteX27" fmla="*/ 264033 w 560819"/>
                <a:gd name="connsiteY27" fmla="*/ 477265 h 495312"/>
                <a:gd name="connsiteX28" fmla="*/ 253338 w 560819"/>
                <a:gd name="connsiteY28" fmla="*/ 495312 h 495312"/>
                <a:gd name="connsiteX29" fmla="*/ 227937 w 560819"/>
                <a:gd name="connsiteY29" fmla="*/ 491302 h 495312"/>
                <a:gd name="connsiteX30" fmla="*/ 219248 w 560819"/>
                <a:gd name="connsiteY30" fmla="*/ 486623 h 495312"/>
                <a:gd name="connsiteX31" fmla="*/ 210558 w 560819"/>
                <a:gd name="connsiteY31" fmla="*/ 487959 h 495312"/>
                <a:gd name="connsiteX32" fmla="*/ 198526 w 560819"/>
                <a:gd name="connsiteY32" fmla="*/ 487291 h 495312"/>
                <a:gd name="connsiteX33" fmla="*/ 150398 w 560819"/>
                <a:gd name="connsiteY33" fmla="*/ 451195 h 495312"/>
                <a:gd name="connsiteX34" fmla="*/ 123661 w 560819"/>
                <a:gd name="connsiteY34" fmla="*/ 451195 h 495312"/>
                <a:gd name="connsiteX35" fmla="*/ 110960 w 560819"/>
                <a:gd name="connsiteY35" fmla="*/ 437158 h 495312"/>
                <a:gd name="connsiteX36" fmla="*/ 110292 w 560819"/>
                <a:gd name="connsiteY36" fmla="*/ 413094 h 495312"/>
                <a:gd name="connsiteX37" fmla="*/ 90907 w 560819"/>
                <a:gd name="connsiteY37" fmla="*/ 405742 h 495312"/>
                <a:gd name="connsiteX38" fmla="*/ 67512 w 560819"/>
                <a:gd name="connsiteY38" fmla="*/ 358951 h 495312"/>
                <a:gd name="connsiteX39" fmla="*/ 50133 w 560819"/>
                <a:gd name="connsiteY39" fmla="*/ 348924 h 495312"/>
                <a:gd name="connsiteX40" fmla="*/ 43448 w 560819"/>
                <a:gd name="connsiteY40" fmla="*/ 331545 h 495312"/>
                <a:gd name="connsiteX41" fmla="*/ 23395 w 560819"/>
                <a:gd name="connsiteY41" fmla="*/ 310823 h 495312"/>
                <a:gd name="connsiteX42" fmla="*/ 0 w 560819"/>
                <a:gd name="connsiteY42" fmla="*/ 307481 h 495312"/>
                <a:gd name="connsiteX43" fmla="*/ 12700 w 560819"/>
                <a:gd name="connsiteY43" fmla="*/ 283418 h 495312"/>
                <a:gd name="connsiteX44" fmla="*/ 32754 w 560819"/>
                <a:gd name="connsiteY44" fmla="*/ 282081 h 495312"/>
                <a:gd name="connsiteX45" fmla="*/ 38101 w 560819"/>
                <a:gd name="connsiteY45" fmla="*/ 269380 h 495312"/>
                <a:gd name="connsiteX46" fmla="*/ 36764 w 560819"/>
                <a:gd name="connsiteY46" fmla="*/ 235959 h 495312"/>
                <a:gd name="connsiteX47" fmla="*/ 36764 w 560819"/>
                <a:gd name="connsiteY47" fmla="*/ 230611 h 495312"/>
                <a:gd name="connsiteX48" fmla="*/ 46791 w 560819"/>
                <a:gd name="connsiteY48" fmla="*/ 185826 h 495312"/>
                <a:gd name="connsiteX49" fmla="*/ 64170 w 560819"/>
                <a:gd name="connsiteY49" fmla="*/ 173794 h 495312"/>
                <a:gd name="connsiteX50" fmla="*/ 67512 w 560819"/>
                <a:gd name="connsiteY50" fmla="*/ 156415 h 495312"/>
                <a:gd name="connsiteX51" fmla="*/ 82886 w 560819"/>
                <a:gd name="connsiteY51" fmla="*/ 122993 h 495312"/>
                <a:gd name="connsiteX52" fmla="*/ 104945 w 560819"/>
                <a:gd name="connsiteY52" fmla="*/ 102271 h 495312"/>
                <a:gd name="connsiteX53" fmla="*/ 118314 w 560819"/>
                <a:gd name="connsiteY53" fmla="*/ 59491 h 495312"/>
                <a:gd name="connsiteX54" fmla="*/ 122993 w 560819"/>
                <a:gd name="connsiteY54" fmla="*/ 22727 h 495312"/>
                <a:gd name="connsiteX55" fmla="*/ 167109 w 560819"/>
                <a:gd name="connsiteY55" fmla="*/ 32085 h 495312"/>
                <a:gd name="connsiteX56" fmla="*/ 177136 w 560819"/>
                <a:gd name="connsiteY56" fmla="*/ 0 h 495312"/>
                <a:gd name="connsiteX57" fmla="*/ 201200 w 560819"/>
                <a:gd name="connsiteY57" fmla="*/ 19385 h 495312"/>
                <a:gd name="connsiteX58" fmla="*/ 222590 w 560819"/>
                <a:gd name="connsiteY58" fmla="*/ 9358 h 495312"/>
                <a:gd name="connsiteX59" fmla="*/ 231948 w 560819"/>
                <a:gd name="connsiteY59" fmla="*/ 18048 h 49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60819" h="495312">
                  <a:moveTo>
                    <a:pt x="231948" y="18048"/>
                  </a:moveTo>
                  <a:lnTo>
                    <a:pt x="258017" y="18716"/>
                  </a:lnTo>
                  <a:lnTo>
                    <a:pt x="291439" y="36096"/>
                  </a:lnTo>
                  <a:lnTo>
                    <a:pt x="301465" y="50801"/>
                  </a:lnTo>
                  <a:lnTo>
                    <a:pt x="318845" y="64839"/>
                  </a:lnTo>
                  <a:lnTo>
                    <a:pt x="335556" y="89571"/>
                  </a:lnTo>
                  <a:lnTo>
                    <a:pt x="348925" y="103608"/>
                  </a:lnTo>
                  <a:lnTo>
                    <a:pt x="336224" y="122324"/>
                  </a:lnTo>
                  <a:lnTo>
                    <a:pt x="324192" y="142377"/>
                  </a:lnTo>
                  <a:lnTo>
                    <a:pt x="327534" y="154409"/>
                  </a:lnTo>
                  <a:lnTo>
                    <a:pt x="328872" y="167778"/>
                  </a:lnTo>
                  <a:lnTo>
                    <a:pt x="350261" y="168446"/>
                  </a:lnTo>
                  <a:lnTo>
                    <a:pt x="358951" y="165104"/>
                  </a:lnTo>
                  <a:lnTo>
                    <a:pt x="367641" y="173125"/>
                  </a:lnTo>
                  <a:lnTo>
                    <a:pt x="359620" y="187831"/>
                  </a:lnTo>
                  <a:lnTo>
                    <a:pt x="374325" y="211895"/>
                  </a:lnTo>
                  <a:lnTo>
                    <a:pt x="389031" y="232616"/>
                  </a:lnTo>
                  <a:lnTo>
                    <a:pt x="403736" y="247990"/>
                  </a:lnTo>
                  <a:lnTo>
                    <a:pt x="528734" y="298792"/>
                  </a:lnTo>
                  <a:lnTo>
                    <a:pt x="560819" y="298123"/>
                  </a:lnTo>
                  <a:lnTo>
                    <a:pt x="456543" y="427132"/>
                  </a:lnTo>
                  <a:lnTo>
                    <a:pt x="407747" y="429137"/>
                  </a:lnTo>
                  <a:lnTo>
                    <a:pt x="374325" y="459217"/>
                  </a:lnTo>
                  <a:lnTo>
                    <a:pt x="350261" y="459885"/>
                  </a:lnTo>
                  <a:lnTo>
                    <a:pt x="340235" y="473922"/>
                  </a:lnTo>
                  <a:lnTo>
                    <a:pt x="314166" y="473922"/>
                  </a:lnTo>
                  <a:lnTo>
                    <a:pt x="298792" y="459217"/>
                  </a:lnTo>
                  <a:lnTo>
                    <a:pt x="264033" y="477265"/>
                  </a:lnTo>
                  <a:lnTo>
                    <a:pt x="253338" y="495312"/>
                  </a:lnTo>
                  <a:lnTo>
                    <a:pt x="227937" y="491302"/>
                  </a:lnTo>
                  <a:lnTo>
                    <a:pt x="219248" y="486623"/>
                  </a:lnTo>
                  <a:lnTo>
                    <a:pt x="210558" y="487959"/>
                  </a:lnTo>
                  <a:lnTo>
                    <a:pt x="198526" y="487291"/>
                  </a:lnTo>
                  <a:lnTo>
                    <a:pt x="150398" y="451195"/>
                  </a:lnTo>
                  <a:lnTo>
                    <a:pt x="123661" y="451195"/>
                  </a:lnTo>
                  <a:lnTo>
                    <a:pt x="110960" y="437158"/>
                  </a:lnTo>
                  <a:lnTo>
                    <a:pt x="110292" y="413094"/>
                  </a:lnTo>
                  <a:lnTo>
                    <a:pt x="90907" y="405742"/>
                  </a:lnTo>
                  <a:lnTo>
                    <a:pt x="67512" y="358951"/>
                  </a:lnTo>
                  <a:lnTo>
                    <a:pt x="50133" y="348924"/>
                  </a:lnTo>
                  <a:lnTo>
                    <a:pt x="43448" y="331545"/>
                  </a:lnTo>
                  <a:lnTo>
                    <a:pt x="23395" y="310823"/>
                  </a:lnTo>
                  <a:lnTo>
                    <a:pt x="0" y="307481"/>
                  </a:lnTo>
                  <a:lnTo>
                    <a:pt x="12700" y="283418"/>
                  </a:lnTo>
                  <a:lnTo>
                    <a:pt x="32754" y="282081"/>
                  </a:lnTo>
                  <a:lnTo>
                    <a:pt x="38101" y="269380"/>
                  </a:lnTo>
                  <a:lnTo>
                    <a:pt x="36764" y="235959"/>
                  </a:lnTo>
                  <a:lnTo>
                    <a:pt x="36764" y="230611"/>
                  </a:lnTo>
                  <a:lnTo>
                    <a:pt x="46791" y="185826"/>
                  </a:lnTo>
                  <a:lnTo>
                    <a:pt x="64170" y="173794"/>
                  </a:lnTo>
                  <a:lnTo>
                    <a:pt x="67512" y="156415"/>
                  </a:lnTo>
                  <a:lnTo>
                    <a:pt x="82886" y="122993"/>
                  </a:lnTo>
                  <a:lnTo>
                    <a:pt x="104945" y="102271"/>
                  </a:lnTo>
                  <a:lnTo>
                    <a:pt x="118314" y="59491"/>
                  </a:lnTo>
                  <a:lnTo>
                    <a:pt x="122993" y="22727"/>
                  </a:lnTo>
                  <a:lnTo>
                    <a:pt x="167109" y="32085"/>
                  </a:lnTo>
                  <a:lnTo>
                    <a:pt x="177136" y="0"/>
                  </a:lnTo>
                  <a:lnTo>
                    <a:pt x="201200" y="19385"/>
                  </a:lnTo>
                  <a:lnTo>
                    <a:pt x="222590" y="9358"/>
                  </a:lnTo>
                  <a:lnTo>
                    <a:pt x="231948" y="1804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223">
              <a:extLst>
                <a:ext uri="{FF2B5EF4-FFF2-40B4-BE49-F238E27FC236}">
                  <a16:creationId xmlns:a16="http://schemas.microsoft.com/office/drawing/2014/main" id="{5064F897-4363-2CD6-BCA3-F22A53D69763}"/>
                </a:ext>
              </a:extLst>
            </p:cNvPr>
            <p:cNvSpPr/>
            <p:nvPr/>
          </p:nvSpPr>
          <p:spPr>
            <a:xfrm>
              <a:off x="5984890" y="935691"/>
              <a:ext cx="358950" cy="389030"/>
            </a:xfrm>
            <a:custGeom>
              <a:avLst/>
              <a:gdLst>
                <a:gd name="connsiteX0" fmla="*/ 218579 w 358950"/>
                <a:gd name="connsiteY0" fmla="*/ 39438 h 389030"/>
                <a:gd name="connsiteX1" fmla="*/ 221253 w 358950"/>
                <a:gd name="connsiteY1" fmla="*/ 64838 h 389030"/>
                <a:gd name="connsiteX2" fmla="*/ 270049 w 358950"/>
                <a:gd name="connsiteY2" fmla="*/ 89571 h 389030"/>
                <a:gd name="connsiteX3" fmla="*/ 250664 w 358950"/>
                <a:gd name="connsiteY3" fmla="*/ 117645 h 389030"/>
                <a:gd name="connsiteX4" fmla="*/ 294112 w 358950"/>
                <a:gd name="connsiteY4" fmla="*/ 159757 h 389030"/>
                <a:gd name="connsiteX5" fmla="*/ 282749 w 358950"/>
                <a:gd name="connsiteY5" fmla="*/ 191842 h 389030"/>
                <a:gd name="connsiteX6" fmla="*/ 315502 w 358950"/>
                <a:gd name="connsiteY6" fmla="*/ 219916 h 389030"/>
                <a:gd name="connsiteX7" fmla="*/ 309486 w 358950"/>
                <a:gd name="connsiteY7" fmla="*/ 245317 h 389030"/>
                <a:gd name="connsiteX8" fmla="*/ 358951 w 358950"/>
                <a:gd name="connsiteY8" fmla="*/ 271386 h 389030"/>
                <a:gd name="connsiteX9" fmla="*/ 352934 w 358950"/>
                <a:gd name="connsiteY9" fmla="*/ 290770 h 389030"/>
                <a:gd name="connsiteX10" fmla="*/ 330208 w 358950"/>
                <a:gd name="connsiteY10" fmla="*/ 313497 h 389030"/>
                <a:gd name="connsiteX11" fmla="*/ 276733 w 358950"/>
                <a:gd name="connsiteY11" fmla="*/ 362962 h 389030"/>
                <a:gd name="connsiteX12" fmla="*/ 223258 w 358950"/>
                <a:gd name="connsiteY12" fmla="*/ 366304 h 389030"/>
                <a:gd name="connsiteX13" fmla="*/ 172456 w 358950"/>
                <a:gd name="connsiteY13" fmla="*/ 380341 h 389030"/>
                <a:gd name="connsiteX14" fmla="*/ 124997 w 358950"/>
                <a:gd name="connsiteY14" fmla="*/ 389031 h 389030"/>
                <a:gd name="connsiteX15" fmla="*/ 103608 w 358950"/>
                <a:gd name="connsiteY15" fmla="*/ 367641 h 389030"/>
                <a:gd name="connsiteX16" fmla="*/ 72191 w 358950"/>
                <a:gd name="connsiteY16" fmla="*/ 354940 h 389030"/>
                <a:gd name="connsiteX17" fmla="*/ 72860 w 358950"/>
                <a:gd name="connsiteY17" fmla="*/ 316171 h 389030"/>
                <a:gd name="connsiteX18" fmla="*/ 52807 w 358950"/>
                <a:gd name="connsiteY18" fmla="*/ 281412 h 389030"/>
                <a:gd name="connsiteX19" fmla="*/ 63502 w 358950"/>
                <a:gd name="connsiteY19" fmla="*/ 258685 h 389030"/>
                <a:gd name="connsiteX20" fmla="*/ 85560 w 358950"/>
                <a:gd name="connsiteY20" fmla="*/ 235290 h 389030"/>
                <a:gd name="connsiteX21" fmla="*/ 144382 w 358950"/>
                <a:gd name="connsiteY21" fmla="*/ 193847 h 389030"/>
                <a:gd name="connsiteX22" fmla="*/ 161762 w 358950"/>
                <a:gd name="connsiteY22" fmla="*/ 185826 h 389030"/>
                <a:gd name="connsiteX23" fmla="*/ 155745 w 358950"/>
                <a:gd name="connsiteY23" fmla="*/ 169783 h 389030"/>
                <a:gd name="connsiteX24" fmla="*/ 112297 w 358950"/>
                <a:gd name="connsiteY24" fmla="*/ 152404 h 389030"/>
                <a:gd name="connsiteX25" fmla="*/ 100266 w 358950"/>
                <a:gd name="connsiteY25" fmla="*/ 137698 h 389030"/>
                <a:gd name="connsiteX26" fmla="*/ 88233 w 358950"/>
                <a:gd name="connsiteY26" fmla="*/ 80881 h 389030"/>
                <a:gd name="connsiteX27" fmla="*/ 40106 w 358950"/>
                <a:gd name="connsiteY27" fmla="*/ 56149 h 389030"/>
                <a:gd name="connsiteX28" fmla="*/ 0 w 358950"/>
                <a:gd name="connsiteY28" fmla="*/ 38101 h 389030"/>
                <a:gd name="connsiteX29" fmla="*/ 14705 w 358950"/>
                <a:gd name="connsiteY29" fmla="*/ 28743 h 389030"/>
                <a:gd name="connsiteX30" fmla="*/ 48795 w 358950"/>
                <a:gd name="connsiteY30" fmla="*/ 47459 h 389030"/>
                <a:gd name="connsiteX31" fmla="*/ 84223 w 358950"/>
                <a:gd name="connsiteY31" fmla="*/ 46122 h 389030"/>
                <a:gd name="connsiteX32" fmla="*/ 115639 w 358950"/>
                <a:gd name="connsiteY32" fmla="*/ 54812 h 389030"/>
                <a:gd name="connsiteX33" fmla="*/ 138366 w 358950"/>
                <a:gd name="connsiteY33" fmla="*/ 38769 h 389030"/>
                <a:gd name="connsiteX34" fmla="*/ 145719 w 358950"/>
                <a:gd name="connsiteY34" fmla="*/ 12032 h 389030"/>
                <a:gd name="connsiteX35" fmla="*/ 185157 w 358950"/>
                <a:gd name="connsiteY35" fmla="*/ 0 h 389030"/>
                <a:gd name="connsiteX36" fmla="*/ 223927 w 358950"/>
                <a:gd name="connsiteY36" fmla="*/ 14037 h 389030"/>
                <a:gd name="connsiteX37" fmla="*/ 218579 w 358950"/>
                <a:gd name="connsiteY37" fmla="*/ 39438 h 3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8950" h="389030">
                  <a:moveTo>
                    <a:pt x="218579" y="39438"/>
                  </a:moveTo>
                  <a:lnTo>
                    <a:pt x="221253" y="64838"/>
                  </a:lnTo>
                  <a:lnTo>
                    <a:pt x="270049" y="89571"/>
                  </a:lnTo>
                  <a:lnTo>
                    <a:pt x="250664" y="117645"/>
                  </a:lnTo>
                  <a:lnTo>
                    <a:pt x="294112" y="159757"/>
                  </a:lnTo>
                  <a:lnTo>
                    <a:pt x="282749" y="191842"/>
                  </a:lnTo>
                  <a:lnTo>
                    <a:pt x="315502" y="219916"/>
                  </a:lnTo>
                  <a:lnTo>
                    <a:pt x="309486" y="245317"/>
                  </a:lnTo>
                  <a:lnTo>
                    <a:pt x="358951" y="271386"/>
                  </a:lnTo>
                  <a:lnTo>
                    <a:pt x="352934" y="290770"/>
                  </a:lnTo>
                  <a:lnTo>
                    <a:pt x="330208" y="313497"/>
                  </a:lnTo>
                  <a:lnTo>
                    <a:pt x="276733" y="362962"/>
                  </a:lnTo>
                  <a:lnTo>
                    <a:pt x="223258" y="366304"/>
                  </a:lnTo>
                  <a:lnTo>
                    <a:pt x="172456" y="380341"/>
                  </a:lnTo>
                  <a:lnTo>
                    <a:pt x="124997" y="389031"/>
                  </a:lnTo>
                  <a:lnTo>
                    <a:pt x="103608" y="367641"/>
                  </a:lnTo>
                  <a:lnTo>
                    <a:pt x="72191" y="354940"/>
                  </a:lnTo>
                  <a:lnTo>
                    <a:pt x="72860" y="316171"/>
                  </a:lnTo>
                  <a:lnTo>
                    <a:pt x="52807" y="281412"/>
                  </a:lnTo>
                  <a:lnTo>
                    <a:pt x="63502" y="258685"/>
                  </a:lnTo>
                  <a:lnTo>
                    <a:pt x="85560" y="235290"/>
                  </a:lnTo>
                  <a:lnTo>
                    <a:pt x="144382" y="193847"/>
                  </a:lnTo>
                  <a:lnTo>
                    <a:pt x="161762" y="185826"/>
                  </a:lnTo>
                  <a:lnTo>
                    <a:pt x="155745" y="169783"/>
                  </a:lnTo>
                  <a:lnTo>
                    <a:pt x="112297" y="152404"/>
                  </a:lnTo>
                  <a:lnTo>
                    <a:pt x="100266" y="137698"/>
                  </a:lnTo>
                  <a:lnTo>
                    <a:pt x="88233" y="80881"/>
                  </a:lnTo>
                  <a:lnTo>
                    <a:pt x="40106" y="56149"/>
                  </a:lnTo>
                  <a:lnTo>
                    <a:pt x="0" y="38101"/>
                  </a:lnTo>
                  <a:lnTo>
                    <a:pt x="14705" y="28743"/>
                  </a:lnTo>
                  <a:lnTo>
                    <a:pt x="48795" y="47459"/>
                  </a:lnTo>
                  <a:lnTo>
                    <a:pt x="84223" y="46122"/>
                  </a:lnTo>
                  <a:lnTo>
                    <a:pt x="115639" y="54812"/>
                  </a:lnTo>
                  <a:lnTo>
                    <a:pt x="138366" y="38769"/>
                  </a:lnTo>
                  <a:lnTo>
                    <a:pt x="145719" y="12032"/>
                  </a:lnTo>
                  <a:lnTo>
                    <a:pt x="185157" y="0"/>
                  </a:lnTo>
                  <a:lnTo>
                    <a:pt x="223927" y="14037"/>
                  </a:lnTo>
                  <a:lnTo>
                    <a:pt x="218579" y="3943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224">
              <a:extLst>
                <a:ext uri="{FF2B5EF4-FFF2-40B4-BE49-F238E27FC236}">
                  <a16:creationId xmlns:a16="http://schemas.microsoft.com/office/drawing/2014/main" id="{5DCFC514-1C1C-4039-4DDE-91CDC77A72BA}"/>
                </a:ext>
              </a:extLst>
            </p:cNvPr>
            <p:cNvSpPr/>
            <p:nvPr/>
          </p:nvSpPr>
          <p:spPr>
            <a:xfrm>
              <a:off x="5749599" y="3761176"/>
              <a:ext cx="213231" cy="270717"/>
            </a:xfrm>
            <a:custGeom>
              <a:avLst/>
              <a:gdLst>
                <a:gd name="connsiteX0" fmla="*/ 162431 w 213231"/>
                <a:gd name="connsiteY0" fmla="*/ 2674 h 270717"/>
                <a:gd name="connsiteX1" fmla="*/ 159757 w 213231"/>
                <a:gd name="connsiteY1" fmla="*/ 21390 h 270717"/>
                <a:gd name="connsiteX2" fmla="*/ 170452 w 213231"/>
                <a:gd name="connsiteY2" fmla="*/ 43448 h 270717"/>
                <a:gd name="connsiteX3" fmla="*/ 198526 w 213231"/>
                <a:gd name="connsiteY3" fmla="*/ 40106 h 270717"/>
                <a:gd name="connsiteX4" fmla="*/ 207885 w 213231"/>
                <a:gd name="connsiteY4" fmla="*/ 48128 h 270717"/>
                <a:gd name="connsiteX5" fmla="*/ 191174 w 213231"/>
                <a:gd name="connsiteY5" fmla="*/ 98260 h 270717"/>
                <a:gd name="connsiteX6" fmla="*/ 209221 w 213231"/>
                <a:gd name="connsiteY6" fmla="*/ 123661 h 270717"/>
                <a:gd name="connsiteX7" fmla="*/ 213232 w 213231"/>
                <a:gd name="connsiteY7" fmla="*/ 157083 h 270717"/>
                <a:gd name="connsiteX8" fmla="*/ 208553 w 213231"/>
                <a:gd name="connsiteY8" fmla="*/ 185826 h 270717"/>
                <a:gd name="connsiteX9" fmla="*/ 197189 w 213231"/>
                <a:gd name="connsiteY9" fmla="*/ 205879 h 270717"/>
                <a:gd name="connsiteX10" fmla="*/ 163767 w 213231"/>
                <a:gd name="connsiteY10" fmla="*/ 203874 h 270717"/>
                <a:gd name="connsiteX11" fmla="*/ 143046 w 213231"/>
                <a:gd name="connsiteY11" fmla="*/ 183152 h 270717"/>
                <a:gd name="connsiteX12" fmla="*/ 140372 w 213231"/>
                <a:gd name="connsiteY12" fmla="*/ 202537 h 270717"/>
                <a:gd name="connsiteX13" fmla="*/ 114972 w 213231"/>
                <a:gd name="connsiteY13" fmla="*/ 207884 h 270717"/>
                <a:gd name="connsiteX14" fmla="*/ 101603 w 213231"/>
                <a:gd name="connsiteY14" fmla="*/ 218579 h 270717"/>
                <a:gd name="connsiteX15" fmla="*/ 115640 w 213231"/>
                <a:gd name="connsiteY15" fmla="*/ 246653 h 270717"/>
                <a:gd name="connsiteX16" fmla="*/ 86897 w 213231"/>
                <a:gd name="connsiteY16" fmla="*/ 270717 h 270717"/>
                <a:gd name="connsiteX17" fmla="*/ 48128 w 213231"/>
                <a:gd name="connsiteY17" fmla="*/ 227269 h 270717"/>
                <a:gd name="connsiteX18" fmla="*/ 23395 w 213231"/>
                <a:gd name="connsiteY18" fmla="*/ 191841 h 270717"/>
                <a:gd name="connsiteX19" fmla="*/ 0 w 213231"/>
                <a:gd name="connsiteY19" fmla="*/ 147725 h 270717"/>
                <a:gd name="connsiteX20" fmla="*/ 1337 w 213231"/>
                <a:gd name="connsiteY20" fmla="*/ 133019 h 270717"/>
                <a:gd name="connsiteX21" fmla="*/ 10027 w 213231"/>
                <a:gd name="connsiteY21" fmla="*/ 119650 h 270717"/>
                <a:gd name="connsiteX22" fmla="*/ 18717 w 213231"/>
                <a:gd name="connsiteY22" fmla="*/ 88234 h 270717"/>
                <a:gd name="connsiteX23" fmla="*/ 26737 w 213231"/>
                <a:gd name="connsiteY23" fmla="*/ 56149 h 270717"/>
                <a:gd name="connsiteX24" fmla="*/ 39438 w 213231"/>
                <a:gd name="connsiteY24" fmla="*/ 54143 h 270717"/>
                <a:gd name="connsiteX25" fmla="*/ 94250 w 213231"/>
                <a:gd name="connsiteY25" fmla="*/ 54143 h 270717"/>
                <a:gd name="connsiteX26" fmla="*/ 94250 w 213231"/>
                <a:gd name="connsiteY26" fmla="*/ 2674 h 270717"/>
                <a:gd name="connsiteX27" fmla="*/ 112298 w 213231"/>
                <a:gd name="connsiteY27" fmla="*/ 0 h 270717"/>
                <a:gd name="connsiteX28" fmla="*/ 135025 w 213231"/>
                <a:gd name="connsiteY28" fmla="*/ 5348 h 270717"/>
                <a:gd name="connsiteX29" fmla="*/ 157752 w 213231"/>
                <a:gd name="connsiteY29" fmla="*/ 0 h 270717"/>
                <a:gd name="connsiteX30" fmla="*/ 162431 w 213231"/>
                <a:gd name="connsiteY30" fmla="*/ 2674 h 270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3231" h="270717">
                  <a:moveTo>
                    <a:pt x="162431" y="2674"/>
                  </a:moveTo>
                  <a:lnTo>
                    <a:pt x="159757" y="21390"/>
                  </a:lnTo>
                  <a:lnTo>
                    <a:pt x="170452" y="43448"/>
                  </a:lnTo>
                  <a:lnTo>
                    <a:pt x="198526" y="40106"/>
                  </a:lnTo>
                  <a:lnTo>
                    <a:pt x="207885" y="48128"/>
                  </a:lnTo>
                  <a:lnTo>
                    <a:pt x="191174" y="98260"/>
                  </a:lnTo>
                  <a:lnTo>
                    <a:pt x="209221" y="123661"/>
                  </a:lnTo>
                  <a:lnTo>
                    <a:pt x="213232" y="157083"/>
                  </a:lnTo>
                  <a:lnTo>
                    <a:pt x="208553" y="185826"/>
                  </a:lnTo>
                  <a:lnTo>
                    <a:pt x="197189" y="205879"/>
                  </a:lnTo>
                  <a:lnTo>
                    <a:pt x="163767" y="203874"/>
                  </a:lnTo>
                  <a:lnTo>
                    <a:pt x="143046" y="183152"/>
                  </a:lnTo>
                  <a:lnTo>
                    <a:pt x="140372" y="202537"/>
                  </a:lnTo>
                  <a:lnTo>
                    <a:pt x="114972" y="207884"/>
                  </a:lnTo>
                  <a:lnTo>
                    <a:pt x="101603" y="218579"/>
                  </a:lnTo>
                  <a:lnTo>
                    <a:pt x="115640" y="246653"/>
                  </a:lnTo>
                  <a:lnTo>
                    <a:pt x="86897" y="270717"/>
                  </a:lnTo>
                  <a:lnTo>
                    <a:pt x="48128" y="227269"/>
                  </a:lnTo>
                  <a:lnTo>
                    <a:pt x="23395" y="191841"/>
                  </a:lnTo>
                  <a:lnTo>
                    <a:pt x="0" y="147725"/>
                  </a:lnTo>
                  <a:lnTo>
                    <a:pt x="1337" y="133019"/>
                  </a:lnTo>
                  <a:lnTo>
                    <a:pt x="10027" y="119650"/>
                  </a:lnTo>
                  <a:lnTo>
                    <a:pt x="18717" y="88234"/>
                  </a:lnTo>
                  <a:lnTo>
                    <a:pt x="26737" y="56149"/>
                  </a:lnTo>
                  <a:lnTo>
                    <a:pt x="39438" y="54143"/>
                  </a:lnTo>
                  <a:lnTo>
                    <a:pt x="94250" y="54143"/>
                  </a:lnTo>
                  <a:lnTo>
                    <a:pt x="94250" y="2674"/>
                  </a:lnTo>
                  <a:lnTo>
                    <a:pt x="112298" y="0"/>
                  </a:lnTo>
                  <a:lnTo>
                    <a:pt x="135025" y="5348"/>
                  </a:lnTo>
                  <a:lnTo>
                    <a:pt x="157752" y="0"/>
                  </a:lnTo>
                  <a:lnTo>
                    <a:pt x="162431" y="2674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225">
              <a:extLst>
                <a:ext uri="{FF2B5EF4-FFF2-40B4-BE49-F238E27FC236}">
                  <a16:creationId xmlns:a16="http://schemas.microsoft.com/office/drawing/2014/main" id="{2E1B9F86-565A-754C-F0F8-32986DF35230}"/>
                </a:ext>
              </a:extLst>
            </p:cNvPr>
            <p:cNvSpPr/>
            <p:nvPr/>
          </p:nvSpPr>
          <p:spPr>
            <a:xfrm>
              <a:off x="5174743" y="1511216"/>
              <a:ext cx="61496" cy="52806"/>
            </a:xfrm>
            <a:custGeom>
              <a:avLst/>
              <a:gdLst>
                <a:gd name="connsiteX0" fmla="*/ 43448 w 61496"/>
                <a:gd name="connsiteY0" fmla="*/ 52807 h 52806"/>
                <a:gd name="connsiteX1" fmla="*/ 20053 w 61496"/>
                <a:gd name="connsiteY1" fmla="*/ 44785 h 52806"/>
                <a:gd name="connsiteX2" fmla="*/ 0 w 61496"/>
                <a:gd name="connsiteY2" fmla="*/ 45454 h 52806"/>
                <a:gd name="connsiteX3" fmla="*/ 8021 w 61496"/>
                <a:gd name="connsiteY3" fmla="*/ 23395 h 52806"/>
                <a:gd name="connsiteX4" fmla="*/ 2005 w 61496"/>
                <a:gd name="connsiteY4" fmla="*/ 2005 h 52806"/>
                <a:gd name="connsiteX5" fmla="*/ 28743 w 61496"/>
                <a:gd name="connsiteY5" fmla="*/ 0 h 52806"/>
                <a:gd name="connsiteX6" fmla="*/ 61496 w 61496"/>
                <a:gd name="connsiteY6" fmla="*/ 25401 h 52806"/>
                <a:gd name="connsiteX7" fmla="*/ 43448 w 61496"/>
                <a:gd name="connsiteY7" fmla="*/ 52807 h 5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496" h="52806">
                  <a:moveTo>
                    <a:pt x="43448" y="52807"/>
                  </a:moveTo>
                  <a:lnTo>
                    <a:pt x="20053" y="44785"/>
                  </a:lnTo>
                  <a:lnTo>
                    <a:pt x="0" y="45454"/>
                  </a:lnTo>
                  <a:lnTo>
                    <a:pt x="8021" y="23395"/>
                  </a:lnTo>
                  <a:lnTo>
                    <a:pt x="2005" y="2005"/>
                  </a:lnTo>
                  <a:lnTo>
                    <a:pt x="28743" y="0"/>
                  </a:lnTo>
                  <a:lnTo>
                    <a:pt x="61496" y="25401"/>
                  </a:lnTo>
                  <a:lnTo>
                    <a:pt x="43448" y="5280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226">
              <a:extLst>
                <a:ext uri="{FF2B5EF4-FFF2-40B4-BE49-F238E27FC236}">
                  <a16:creationId xmlns:a16="http://schemas.microsoft.com/office/drawing/2014/main" id="{D587F010-DB87-24DD-B796-1D0AB4A6094E}"/>
                </a:ext>
              </a:extLst>
            </p:cNvPr>
            <p:cNvSpPr/>
            <p:nvPr/>
          </p:nvSpPr>
          <p:spPr>
            <a:xfrm>
              <a:off x="5224876" y="1372181"/>
              <a:ext cx="245984" cy="352934"/>
            </a:xfrm>
            <a:custGeom>
              <a:avLst/>
              <a:gdLst>
                <a:gd name="connsiteX0" fmla="*/ 99597 w 245984"/>
                <a:gd name="connsiteY0" fmla="*/ 0 h 352934"/>
                <a:gd name="connsiteX1" fmla="*/ 65507 w 245984"/>
                <a:gd name="connsiteY1" fmla="*/ 43448 h 352934"/>
                <a:gd name="connsiteX2" fmla="*/ 96923 w 245984"/>
                <a:gd name="connsiteY2" fmla="*/ 38101 h 352934"/>
                <a:gd name="connsiteX3" fmla="*/ 131014 w 245984"/>
                <a:gd name="connsiteY3" fmla="*/ 38101 h 352934"/>
                <a:gd name="connsiteX4" fmla="*/ 122324 w 245984"/>
                <a:gd name="connsiteY4" fmla="*/ 70854 h 352934"/>
                <a:gd name="connsiteX5" fmla="*/ 93581 w 245984"/>
                <a:gd name="connsiteY5" fmla="*/ 106950 h 352934"/>
                <a:gd name="connsiteX6" fmla="*/ 126334 w 245984"/>
                <a:gd name="connsiteY6" fmla="*/ 108955 h 352934"/>
                <a:gd name="connsiteX7" fmla="*/ 128340 w 245984"/>
                <a:gd name="connsiteY7" fmla="*/ 113634 h 352934"/>
                <a:gd name="connsiteX8" fmla="*/ 156414 w 245984"/>
                <a:gd name="connsiteY8" fmla="*/ 161093 h 352934"/>
                <a:gd name="connsiteX9" fmla="*/ 177804 w 245984"/>
                <a:gd name="connsiteY9" fmla="*/ 167778 h 352934"/>
                <a:gd name="connsiteX10" fmla="*/ 197189 w 245984"/>
                <a:gd name="connsiteY10" fmla="*/ 214568 h 352934"/>
                <a:gd name="connsiteX11" fmla="*/ 206547 w 245984"/>
                <a:gd name="connsiteY11" fmla="*/ 230611 h 352934"/>
                <a:gd name="connsiteX12" fmla="*/ 245985 w 245984"/>
                <a:gd name="connsiteY12" fmla="*/ 237964 h 352934"/>
                <a:gd name="connsiteX13" fmla="*/ 241974 w 245984"/>
                <a:gd name="connsiteY13" fmla="*/ 264701 h 352934"/>
                <a:gd name="connsiteX14" fmla="*/ 225932 w 245984"/>
                <a:gd name="connsiteY14" fmla="*/ 276733 h 352934"/>
                <a:gd name="connsiteX15" fmla="*/ 238632 w 245984"/>
                <a:gd name="connsiteY15" fmla="*/ 298123 h 352934"/>
                <a:gd name="connsiteX16" fmla="*/ 209221 w 245984"/>
                <a:gd name="connsiteY16" fmla="*/ 319513 h 352934"/>
                <a:gd name="connsiteX17" fmla="*/ 165772 w 245984"/>
                <a:gd name="connsiteY17" fmla="*/ 318845 h 352934"/>
                <a:gd name="connsiteX18" fmla="*/ 109624 w 245984"/>
                <a:gd name="connsiteY18" fmla="*/ 330877 h 352934"/>
                <a:gd name="connsiteX19" fmla="*/ 94918 w 245984"/>
                <a:gd name="connsiteY19" fmla="*/ 322187 h 352934"/>
                <a:gd name="connsiteX20" fmla="*/ 72859 w 245984"/>
                <a:gd name="connsiteY20" fmla="*/ 341572 h 352934"/>
                <a:gd name="connsiteX21" fmla="*/ 42780 w 245984"/>
                <a:gd name="connsiteY21" fmla="*/ 336892 h 352934"/>
                <a:gd name="connsiteX22" fmla="*/ 18716 w 245984"/>
                <a:gd name="connsiteY22" fmla="*/ 352935 h 352934"/>
                <a:gd name="connsiteX23" fmla="*/ 2005 w 245984"/>
                <a:gd name="connsiteY23" fmla="*/ 344914 h 352934"/>
                <a:gd name="connsiteX24" fmla="*/ 50801 w 245984"/>
                <a:gd name="connsiteY24" fmla="*/ 301465 h 352934"/>
                <a:gd name="connsiteX25" fmla="*/ 80212 w 245984"/>
                <a:gd name="connsiteY25" fmla="*/ 292107 h 352934"/>
                <a:gd name="connsiteX26" fmla="*/ 29411 w 245984"/>
                <a:gd name="connsiteY26" fmla="*/ 285423 h 352934"/>
                <a:gd name="connsiteX27" fmla="*/ 20721 w 245984"/>
                <a:gd name="connsiteY27" fmla="*/ 268712 h 352934"/>
                <a:gd name="connsiteX28" fmla="*/ 54812 w 245984"/>
                <a:gd name="connsiteY28" fmla="*/ 256012 h 352934"/>
                <a:gd name="connsiteX29" fmla="*/ 38101 w 245984"/>
                <a:gd name="connsiteY29" fmla="*/ 233953 h 352934"/>
                <a:gd name="connsiteX30" fmla="*/ 44785 w 245984"/>
                <a:gd name="connsiteY30" fmla="*/ 207216 h 352934"/>
                <a:gd name="connsiteX31" fmla="*/ 92244 w 245984"/>
                <a:gd name="connsiteY31" fmla="*/ 211226 h 352934"/>
                <a:gd name="connsiteX32" fmla="*/ 97592 w 245984"/>
                <a:gd name="connsiteY32" fmla="*/ 187162 h 352934"/>
                <a:gd name="connsiteX33" fmla="*/ 76870 w 245984"/>
                <a:gd name="connsiteY33" fmla="*/ 162430 h 352934"/>
                <a:gd name="connsiteX34" fmla="*/ 76202 w 245984"/>
                <a:gd name="connsiteY34" fmla="*/ 161762 h 352934"/>
                <a:gd name="connsiteX35" fmla="*/ 38101 w 245984"/>
                <a:gd name="connsiteY35" fmla="*/ 154409 h 352934"/>
                <a:gd name="connsiteX36" fmla="*/ 30748 w 245984"/>
                <a:gd name="connsiteY36" fmla="*/ 143714 h 352934"/>
                <a:gd name="connsiteX37" fmla="*/ 42780 w 245984"/>
                <a:gd name="connsiteY37" fmla="*/ 125666 h 352934"/>
                <a:gd name="connsiteX38" fmla="*/ 32753 w 245984"/>
                <a:gd name="connsiteY38" fmla="*/ 114303 h 352934"/>
                <a:gd name="connsiteX39" fmla="*/ 15374 w 245984"/>
                <a:gd name="connsiteY39" fmla="*/ 133687 h 352934"/>
                <a:gd name="connsiteX40" fmla="*/ 14706 w 245984"/>
                <a:gd name="connsiteY40" fmla="*/ 94250 h 352934"/>
                <a:gd name="connsiteX41" fmla="*/ 0 w 245984"/>
                <a:gd name="connsiteY41" fmla="*/ 74197 h 352934"/>
                <a:gd name="connsiteX42" fmla="*/ 12700 w 245984"/>
                <a:gd name="connsiteY42" fmla="*/ 32753 h 352934"/>
                <a:gd name="connsiteX43" fmla="*/ 38101 w 245984"/>
                <a:gd name="connsiteY43" fmla="*/ 668 h 352934"/>
                <a:gd name="connsiteX44" fmla="*/ 62165 w 245984"/>
                <a:gd name="connsiteY44" fmla="*/ 3342 h 352934"/>
                <a:gd name="connsiteX45" fmla="*/ 99597 w 245984"/>
                <a:gd name="connsiteY45" fmla="*/ 0 h 352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45984" h="352934">
                  <a:moveTo>
                    <a:pt x="99597" y="0"/>
                  </a:moveTo>
                  <a:lnTo>
                    <a:pt x="65507" y="43448"/>
                  </a:lnTo>
                  <a:lnTo>
                    <a:pt x="96923" y="38101"/>
                  </a:lnTo>
                  <a:lnTo>
                    <a:pt x="131014" y="38101"/>
                  </a:lnTo>
                  <a:lnTo>
                    <a:pt x="122324" y="70854"/>
                  </a:lnTo>
                  <a:lnTo>
                    <a:pt x="93581" y="106950"/>
                  </a:lnTo>
                  <a:lnTo>
                    <a:pt x="126334" y="108955"/>
                  </a:lnTo>
                  <a:lnTo>
                    <a:pt x="128340" y="113634"/>
                  </a:lnTo>
                  <a:lnTo>
                    <a:pt x="156414" y="161093"/>
                  </a:lnTo>
                  <a:lnTo>
                    <a:pt x="177804" y="167778"/>
                  </a:lnTo>
                  <a:lnTo>
                    <a:pt x="197189" y="214568"/>
                  </a:lnTo>
                  <a:lnTo>
                    <a:pt x="206547" y="230611"/>
                  </a:lnTo>
                  <a:lnTo>
                    <a:pt x="245985" y="237964"/>
                  </a:lnTo>
                  <a:lnTo>
                    <a:pt x="241974" y="264701"/>
                  </a:lnTo>
                  <a:lnTo>
                    <a:pt x="225932" y="276733"/>
                  </a:lnTo>
                  <a:lnTo>
                    <a:pt x="238632" y="298123"/>
                  </a:lnTo>
                  <a:lnTo>
                    <a:pt x="209221" y="319513"/>
                  </a:lnTo>
                  <a:lnTo>
                    <a:pt x="165772" y="318845"/>
                  </a:lnTo>
                  <a:lnTo>
                    <a:pt x="109624" y="330877"/>
                  </a:lnTo>
                  <a:lnTo>
                    <a:pt x="94918" y="322187"/>
                  </a:lnTo>
                  <a:lnTo>
                    <a:pt x="72859" y="341572"/>
                  </a:lnTo>
                  <a:lnTo>
                    <a:pt x="42780" y="336892"/>
                  </a:lnTo>
                  <a:lnTo>
                    <a:pt x="18716" y="352935"/>
                  </a:lnTo>
                  <a:lnTo>
                    <a:pt x="2005" y="344914"/>
                  </a:lnTo>
                  <a:lnTo>
                    <a:pt x="50801" y="301465"/>
                  </a:lnTo>
                  <a:lnTo>
                    <a:pt x="80212" y="292107"/>
                  </a:lnTo>
                  <a:lnTo>
                    <a:pt x="29411" y="285423"/>
                  </a:lnTo>
                  <a:lnTo>
                    <a:pt x="20721" y="268712"/>
                  </a:lnTo>
                  <a:lnTo>
                    <a:pt x="54812" y="256012"/>
                  </a:lnTo>
                  <a:lnTo>
                    <a:pt x="38101" y="233953"/>
                  </a:lnTo>
                  <a:lnTo>
                    <a:pt x="44785" y="207216"/>
                  </a:lnTo>
                  <a:lnTo>
                    <a:pt x="92244" y="211226"/>
                  </a:lnTo>
                  <a:lnTo>
                    <a:pt x="97592" y="187162"/>
                  </a:lnTo>
                  <a:lnTo>
                    <a:pt x="76870" y="162430"/>
                  </a:lnTo>
                  <a:lnTo>
                    <a:pt x="76202" y="161762"/>
                  </a:lnTo>
                  <a:lnTo>
                    <a:pt x="38101" y="154409"/>
                  </a:lnTo>
                  <a:lnTo>
                    <a:pt x="30748" y="143714"/>
                  </a:lnTo>
                  <a:lnTo>
                    <a:pt x="42780" y="125666"/>
                  </a:lnTo>
                  <a:lnTo>
                    <a:pt x="32753" y="114303"/>
                  </a:lnTo>
                  <a:lnTo>
                    <a:pt x="15374" y="133687"/>
                  </a:lnTo>
                  <a:lnTo>
                    <a:pt x="14706" y="94250"/>
                  </a:lnTo>
                  <a:lnTo>
                    <a:pt x="0" y="74197"/>
                  </a:lnTo>
                  <a:lnTo>
                    <a:pt x="12700" y="32753"/>
                  </a:lnTo>
                  <a:lnTo>
                    <a:pt x="38101" y="668"/>
                  </a:lnTo>
                  <a:lnTo>
                    <a:pt x="62165" y="3342"/>
                  </a:lnTo>
                  <a:lnTo>
                    <a:pt x="99597" y="0"/>
                  </a:lnTo>
                  <a:close/>
                </a:path>
              </a:pathLst>
            </a:custGeom>
            <a:solidFill>
              <a:schemeClr val="tx2"/>
            </a:solidFill>
            <a:ln w="9525" cap="rnd">
              <a:solidFill>
                <a:schemeClr val="tx2"/>
              </a:solidFill>
              <a:prstDash val="solid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0" name="Freeform: Shape 227">
              <a:extLst>
                <a:ext uri="{FF2B5EF4-FFF2-40B4-BE49-F238E27FC236}">
                  <a16:creationId xmlns:a16="http://schemas.microsoft.com/office/drawing/2014/main" id="{B991A3AA-11A9-65C1-F409-5B5926B7E186}"/>
                </a:ext>
              </a:extLst>
            </p:cNvPr>
            <p:cNvSpPr/>
            <p:nvPr/>
          </p:nvSpPr>
          <p:spPr>
            <a:xfrm>
              <a:off x="6786346" y="1993828"/>
              <a:ext cx="249326" cy="105613"/>
            </a:xfrm>
            <a:custGeom>
              <a:avLst/>
              <a:gdLst>
                <a:gd name="connsiteX0" fmla="*/ 163098 w 249326"/>
                <a:gd name="connsiteY0" fmla="*/ 36096 h 105613"/>
                <a:gd name="connsiteX1" fmla="*/ 197189 w 249326"/>
                <a:gd name="connsiteY1" fmla="*/ 44785 h 105613"/>
                <a:gd name="connsiteX2" fmla="*/ 211226 w 249326"/>
                <a:gd name="connsiteY2" fmla="*/ 62165 h 105613"/>
                <a:gd name="connsiteX3" fmla="*/ 235290 w 249326"/>
                <a:gd name="connsiteY3" fmla="*/ 72191 h 105613"/>
                <a:gd name="connsiteX4" fmla="*/ 227269 w 249326"/>
                <a:gd name="connsiteY4" fmla="*/ 77539 h 105613"/>
                <a:gd name="connsiteX5" fmla="*/ 249327 w 249326"/>
                <a:gd name="connsiteY5" fmla="*/ 100934 h 105613"/>
                <a:gd name="connsiteX6" fmla="*/ 245316 w 249326"/>
                <a:gd name="connsiteY6" fmla="*/ 105613 h 105613"/>
                <a:gd name="connsiteX7" fmla="*/ 225931 w 249326"/>
                <a:gd name="connsiteY7" fmla="*/ 103608 h 105613"/>
                <a:gd name="connsiteX8" fmla="*/ 197857 w 249326"/>
                <a:gd name="connsiteY8" fmla="*/ 90908 h 105613"/>
                <a:gd name="connsiteX9" fmla="*/ 190505 w 249326"/>
                <a:gd name="connsiteY9" fmla="*/ 98260 h 105613"/>
                <a:gd name="connsiteX10" fmla="*/ 143714 w 249326"/>
                <a:gd name="connsiteY10" fmla="*/ 104945 h 105613"/>
                <a:gd name="connsiteX11" fmla="*/ 106281 w 249326"/>
                <a:gd name="connsiteY11" fmla="*/ 83555 h 105613"/>
                <a:gd name="connsiteX12" fmla="*/ 69517 w 249326"/>
                <a:gd name="connsiteY12" fmla="*/ 85560 h 105613"/>
                <a:gd name="connsiteX13" fmla="*/ 71522 w 249326"/>
                <a:gd name="connsiteY13" fmla="*/ 67512 h 105613"/>
                <a:gd name="connsiteX14" fmla="*/ 57485 w 249326"/>
                <a:gd name="connsiteY14" fmla="*/ 38769 h 105613"/>
                <a:gd name="connsiteX15" fmla="*/ 34758 w 249326"/>
                <a:gd name="connsiteY15" fmla="*/ 22727 h 105613"/>
                <a:gd name="connsiteX16" fmla="*/ 14705 w 249326"/>
                <a:gd name="connsiteY16" fmla="*/ 18048 h 105613"/>
                <a:gd name="connsiteX17" fmla="*/ 0 w 249326"/>
                <a:gd name="connsiteY17" fmla="*/ 5348 h 105613"/>
                <a:gd name="connsiteX18" fmla="*/ 2673 w 249326"/>
                <a:gd name="connsiteY18" fmla="*/ 0 h 105613"/>
                <a:gd name="connsiteX19" fmla="*/ 33422 w 249326"/>
                <a:gd name="connsiteY19" fmla="*/ 7353 h 105613"/>
                <a:gd name="connsiteX20" fmla="*/ 84891 w 249326"/>
                <a:gd name="connsiteY20" fmla="*/ 14037 h 105613"/>
                <a:gd name="connsiteX21" fmla="*/ 135692 w 249326"/>
                <a:gd name="connsiteY21" fmla="*/ 34759 h 105613"/>
                <a:gd name="connsiteX22" fmla="*/ 143714 w 249326"/>
                <a:gd name="connsiteY22" fmla="*/ 42780 h 105613"/>
                <a:gd name="connsiteX23" fmla="*/ 163098 w 249326"/>
                <a:gd name="connsiteY23" fmla="*/ 36096 h 105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9326" h="105613">
                  <a:moveTo>
                    <a:pt x="163098" y="36096"/>
                  </a:moveTo>
                  <a:lnTo>
                    <a:pt x="197189" y="44785"/>
                  </a:lnTo>
                  <a:lnTo>
                    <a:pt x="211226" y="62165"/>
                  </a:lnTo>
                  <a:lnTo>
                    <a:pt x="235290" y="72191"/>
                  </a:lnTo>
                  <a:lnTo>
                    <a:pt x="227269" y="77539"/>
                  </a:lnTo>
                  <a:lnTo>
                    <a:pt x="249327" y="100934"/>
                  </a:lnTo>
                  <a:lnTo>
                    <a:pt x="245316" y="105613"/>
                  </a:lnTo>
                  <a:lnTo>
                    <a:pt x="225931" y="103608"/>
                  </a:lnTo>
                  <a:lnTo>
                    <a:pt x="197857" y="90908"/>
                  </a:lnTo>
                  <a:lnTo>
                    <a:pt x="190505" y="98260"/>
                  </a:lnTo>
                  <a:lnTo>
                    <a:pt x="143714" y="104945"/>
                  </a:lnTo>
                  <a:lnTo>
                    <a:pt x="106281" y="83555"/>
                  </a:lnTo>
                  <a:lnTo>
                    <a:pt x="69517" y="85560"/>
                  </a:lnTo>
                  <a:lnTo>
                    <a:pt x="71522" y="67512"/>
                  </a:lnTo>
                  <a:lnTo>
                    <a:pt x="57485" y="38769"/>
                  </a:lnTo>
                  <a:lnTo>
                    <a:pt x="34758" y="22727"/>
                  </a:lnTo>
                  <a:lnTo>
                    <a:pt x="14705" y="18048"/>
                  </a:lnTo>
                  <a:lnTo>
                    <a:pt x="0" y="5348"/>
                  </a:lnTo>
                  <a:lnTo>
                    <a:pt x="2673" y="0"/>
                  </a:lnTo>
                  <a:lnTo>
                    <a:pt x="33422" y="7353"/>
                  </a:lnTo>
                  <a:lnTo>
                    <a:pt x="84891" y="14037"/>
                  </a:lnTo>
                  <a:lnTo>
                    <a:pt x="135692" y="34759"/>
                  </a:lnTo>
                  <a:lnTo>
                    <a:pt x="143714" y="42780"/>
                  </a:lnTo>
                  <a:lnTo>
                    <a:pt x="163098" y="36096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228">
              <a:extLst>
                <a:ext uri="{FF2B5EF4-FFF2-40B4-BE49-F238E27FC236}">
                  <a16:creationId xmlns:a16="http://schemas.microsoft.com/office/drawing/2014/main" id="{F020702E-5990-E45C-3504-7DC1CCB0D898}"/>
                </a:ext>
              </a:extLst>
            </p:cNvPr>
            <p:cNvSpPr/>
            <p:nvPr/>
          </p:nvSpPr>
          <p:spPr>
            <a:xfrm>
              <a:off x="5293725" y="3384846"/>
              <a:ext cx="163098" cy="274059"/>
            </a:xfrm>
            <a:custGeom>
              <a:avLst/>
              <a:gdLst>
                <a:gd name="connsiteX0" fmla="*/ 123661 w 163098"/>
                <a:gd name="connsiteY0" fmla="*/ 3342 h 274059"/>
                <a:gd name="connsiteX1" fmla="*/ 120987 w 163098"/>
                <a:gd name="connsiteY1" fmla="*/ 16711 h 274059"/>
                <a:gd name="connsiteX2" fmla="*/ 136361 w 163098"/>
                <a:gd name="connsiteY2" fmla="*/ 38769 h 274059"/>
                <a:gd name="connsiteX3" fmla="*/ 136361 w 163098"/>
                <a:gd name="connsiteY3" fmla="*/ 70186 h 274059"/>
                <a:gd name="connsiteX4" fmla="*/ 140372 w 163098"/>
                <a:gd name="connsiteY4" fmla="*/ 103608 h 274059"/>
                <a:gd name="connsiteX5" fmla="*/ 149730 w 163098"/>
                <a:gd name="connsiteY5" fmla="*/ 119650 h 274059"/>
                <a:gd name="connsiteX6" fmla="*/ 141040 w 163098"/>
                <a:gd name="connsiteY6" fmla="*/ 157751 h 274059"/>
                <a:gd name="connsiteX7" fmla="*/ 144382 w 163098"/>
                <a:gd name="connsiteY7" fmla="*/ 179141 h 274059"/>
                <a:gd name="connsiteX8" fmla="*/ 154409 w 163098"/>
                <a:gd name="connsiteY8" fmla="*/ 206547 h 274059"/>
                <a:gd name="connsiteX9" fmla="*/ 163099 w 163098"/>
                <a:gd name="connsiteY9" fmla="*/ 221921 h 274059"/>
                <a:gd name="connsiteX10" fmla="*/ 103608 w 163098"/>
                <a:gd name="connsiteY10" fmla="*/ 246653 h 274059"/>
                <a:gd name="connsiteX11" fmla="*/ 82218 w 163098"/>
                <a:gd name="connsiteY11" fmla="*/ 261359 h 274059"/>
                <a:gd name="connsiteX12" fmla="*/ 48128 w 163098"/>
                <a:gd name="connsiteY12" fmla="*/ 274059 h 274059"/>
                <a:gd name="connsiteX13" fmla="*/ 14706 w 163098"/>
                <a:gd name="connsiteY13" fmla="*/ 262027 h 274059"/>
                <a:gd name="connsiteX14" fmla="*/ 16043 w 163098"/>
                <a:gd name="connsiteY14" fmla="*/ 244648 h 274059"/>
                <a:gd name="connsiteX15" fmla="*/ 0 w 163098"/>
                <a:gd name="connsiteY15" fmla="*/ 207884 h 274059"/>
                <a:gd name="connsiteX16" fmla="*/ 10027 w 163098"/>
                <a:gd name="connsiteY16" fmla="*/ 159088 h 274059"/>
                <a:gd name="connsiteX17" fmla="*/ 26069 w 163098"/>
                <a:gd name="connsiteY17" fmla="*/ 123661 h 274059"/>
                <a:gd name="connsiteX18" fmla="*/ 16043 w 163098"/>
                <a:gd name="connsiteY18" fmla="*/ 62165 h 274059"/>
                <a:gd name="connsiteX19" fmla="*/ 10695 w 163098"/>
                <a:gd name="connsiteY19" fmla="*/ 30080 h 274059"/>
                <a:gd name="connsiteX20" fmla="*/ 12032 w 163098"/>
                <a:gd name="connsiteY20" fmla="*/ 5347 h 274059"/>
                <a:gd name="connsiteX21" fmla="*/ 77539 w 163098"/>
                <a:gd name="connsiteY21" fmla="*/ 3342 h 274059"/>
                <a:gd name="connsiteX22" fmla="*/ 94250 w 163098"/>
                <a:gd name="connsiteY22" fmla="*/ 6684 h 274059"/>
                <a:gd name="connsiteX23" fmla="*/ 106282 w 163098"/>
                <a:gd name="connsiteY23" fmla="*/ 0 h 274059"/>
                <a:gd name="connsiteX24" fmla="*/ 123661 w 163098"/>
                <a:gd name="connsiteY24" fmla="*/ 3342 h 27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3098" h="274059">
                  <a:moveTo>
                    <a:pt x="123661" y="3342"/>
                  </a:moveTo>
                  <a:lnTo>
                    <a:pt x="120987" y="16711"/>
                  </a:lnTo>
                  <a:lnTo>
                    <a:pt x="136361" y="38769"/>
                  </a:lnTo>
                  <a:lnTo>
                    <a:pt x="136361" y="70186"/>
                  </a:lnTo>
                  <a:lnTo>
                    <a:pt x="140372" y="103608"/>
                  </a:lnTo>
                  <a:lnTo>
                    <a:pt x="149730" y="119650"/>
                  </a:lnTo>
                  <a:lnTo>
                    <a:pt x="141040" y="157751"/>
                  </a:lnTo>
                  <a:lnTo>
                    <a:pt x="144382" y="179141"/>
                  </a:lnTo>
                  <a:lnTo>
                    <a:pt x="154409" y="206547"/>
                  </a:lnTo>
                  <a:lnTo>
                    <a:pt x="163099" y="221921"/>
                  </a:lnTo>
                  <a:lnTo>
                    <a:pt x="103608" y="246653"/>
                  </a:lnTo>
                  <a:lnTo>
                    <a:pt x="82218" y="261359"/>
                  </a:lnTo>
                  <a:lnTo>
                    <a:pt x="48128" y="274059"/>
                  </a:lnTo>
                  <a:lnTo>
                    <a:pt x="14706" y="262027"/>
                  </a:lnTo>
                  <a:lnTo>
                    <a:pt x="16043" y="244648"/>
                  </a:lnTo>
                  <a:lnTo>
                    <a:pt x="0" y="207884"/>
                  </a:lnTo>
                  <a:lnTo>
                    <a:pt x="10027" y="159088"/>
                  </a:lnTo>
                  <a:lnTo>
                    <a:pt x="26069" y="123661"/>
                  </a:lnTo>
                  <a:lnTo>
                    <a:pt x="16043" y="62165"/>
                  </a:lnTo>
                  <a:lnTo>
                    <a:pt x="10695" y="30080"/>
                  </a:lnTo>
                  <a:lnTo>
                    <a:pt x="12032" y="5347"/>
                  </a:lnTo>
                  <a:lnTo>
                    <a:pt x="77539" y="3342"/>
                  </a:lnTo>
                  <a:lnTo>
                    <a:pt x="94250" y="6684"/>
                  </a:lnTo>
                  <a:lnTo>
                    <a:pt x="106282" y="0"/>
                  </a:lnTo>
                  <a:lnTo>
                    <a:pt x="123661" y="3342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229">
              <a:extLst>
                <a:ext uri="{FF2B5EF4-FFF2-40B4-BE49-F238E27FC236}">
                  <a16:creationId xmlns:a16="http://schemas.microsoft.com/office/drawing/2014/main" id="{960BBEA9-C7A7-F761-B7F5-96F1F947ADA3}"/>
                </a:ext>
              </a:extLst>
            </p:cNvPr>
            <p:cNvSpPr/>
            <p:nvPr/>
          </p:nvSpPr>
          <p:spPr>
            <a:xfrm>
              <a:off x="4845872" y="3320676"/>
              <a:ext cx="274727" cy="226600"/>
            </a:xfrm>
            <a:custGeom>
              <a:avLst/>
              <a:gdLst>
                <a:gd name="connsiteX0" fmla="*/ 137030 w 274727"/>
                <a:gd name="connsiteY0" fmla="*/ 6016 h 226600"/>
                <a:gd name="connsiteX1" fmla="*/ 139035 w 274727"/>
                <a:gd name="connsiteY1" fmla="*/ 22058 h 226600"/>
                <a:gd name="connsiteX2" fmla="*/ 145051 w 274727"/>
                <a:gd name="connsiteY2" fmla="*/ 22058 h 226600"/>
                <a:gd name="connsiteX3" fmla="*/ 155078 w 274727"/>
                <a:gd name="connsiteY3" fmla="*/ 16042 h 226600"/>
                <a:gd name="connsiteX4" fmla="*/ 161093 w 274727"/>
                <a:gd name="connsiteY4" fmla="*/ 17379 h 226600"/>
                <a:gd name="connsiteX5" fmla="*/ 171789 w 274727"/>
                <a:gd name="connsiteY5" fmla="*/ 28743 h 226600"/>
                <a:gd name="connsiteX6" fmla="*/ 187831 w 274727"/>
                <a:gd name="connsiteY6" fmla="*/ 32085 h 226600"/>
                <a:gd name="connsiteX7" fmla="*/ 197857 w 274727"/>
                <a:gd name="connsiteY7" fmla="*/ 22727 h 226600"/>
                <a:gd name="connsiteX8" fmla="*/ 210558 w 274727"/>
                <a:gd name="connsiteY8" fmla="*/ 16711 h 226600"/>
                <a:gd name="connsiteX9" fmla="*/ 219247 w 274727"/>
                <a:gd name="connsiteY9" fmla="*/ 10695 h 226600"/>
                <a:gd name="connsiteX10" fmla="*/ 226600 w 274727"/>
                <a:gd name="connsiteY10" fmla="*/ 12032 h 226600"/>
                <a:gd name="connsiteX11" fmla="*/ 235290 w 274727"/>
                <a:gd name="connsiteY11" fmla="*/ 21390 h 226600"/>
                <a:gd name="connsiteX12" fmla="*/ 239301 w 274727"/>
                <a:gd name="connsiteY12" fmla="*/ 33422 h 226600"/>
                <a:gd name="connsiteX13" fmla="*/ 254675 w 274727"/>
                <a:gd name="connsiteY13" fmla="*/ 51470 h 226600"/>
                <a:gd name="connsiteX14" fmla="*/ 247322 w 274727"/>
                <a:gd name="connsiteY14" fmla="*/ 62165 h 226600"/>
                <a:gd name="connsiteX15" fmla="*/ 245317 w 274727"/>
                <a:gd name="connsiteY15" fmla="*/ 76202 h 226600"/>
                <a:gd name="connsiteX16" fmla="*/ 253338 w 274727"/>
                <a:gd name="connsiteY16" fmla="*/ 72191 h 226600"/>
                <a:gd name="connsiteX17" fmla="*/ 258017 w 274727"/>
                <a:gd name="connsiteY17" fmla="*/ 76870 h 226600"/>
                <a:gd name="connsiteX18" fmla="*/ 256011 w 274727"/>
                <a:gd name="connsiteY18" fmla="*/ 89571 h 226600"/>
                <a:gd name="connsiteX19" fmla="*/ 267375 w 274727"/>
                <a:gd name="connsiteY19" fmla="*/ 102271 h 226600"/>
                <a:gd name="connsiteX20" fmla="*/ 260022 w 274727"/>
                <a:gd name="connsiteY20" fmla="*/ 105613 h 226600"/>
                <a:gd name="connsiteX21" fmla="*/ 256680 w 274727"/>
                <a:gd name="connsiteY21" fmla="*/ 120319 h 226600"/>
                <a:gd name="connsiteX22" fmla="*/ 265370 w 274727"/>
                <a:gd name="connsiteY22" fmla="*/ 137698 h 226600"/>
                <a:gd name="connsiteX23" fmla="*/ 274728 w 274727"/>
                <a:gd name="connsiteY23" fmla="*/ 172457 h 226600"/>
                <a:gd name="connsiteX24" fmla="*/ 260691 w 274727"/>
                <a:gd name="connsiteY24" fmla="*/ 177136 h 226600"/>
                <a:gd name="connsiteX25" fmla="*/ 257348 w 274727"/>
                <a:gd name="connsiteY25" fmla="*/ 183152 h 226600"/>
                <a:gd name="connsiteX26" fmla="*/ 260022 w 274727"/>
                <a:gd name="connsiteY26" fmla="*/ 191842 h 226600"/>
                <a:gd name="connsiteX27" fmla="*/ 257348 w 274727"/>
                <a:gd name="connsiteY27" fmla="*/ 210558 h 226600"/>
                <a:gd name="connsiteX28" fmla="*/ 251332 w 274727"/>
                <a:gd name="connsiteY28" fmla="*/ 210558 h 226600"/>
                <a:gd name="connsiteX29" fmla="*/ 240637 w 274727"/>
                <a:gd name="connsiteY29" fmla="*/ 209221 h 226600"/>
                <a:gd name="connsiteX30" fmla="*/ 233285 w 274727"/>
                <a:gd name="connsiteY30" fmla="*/ 226600 h 226600"/>
                <a:gd name="connsiteX31" fmla="*/ 222590 w 274727"/>
                <a:gd name="connsiteY31" fmla="*/ 226600 h 226600"/>
                <a:gd name="connsiteX32" fmla="*/ 215237 w 274727"/>
                <a:gd name="connsiteY32" fmla="*/ 217242 h 226600"/>
                <a:gd name="connsiteX33" fmla="*/ 217910 w 274727"/>
                <a:gd name="connsiteY33" fmla="*/ 199863 h 226600"/>
                <a:gd name="connsiteX34" fmla="*/ 201868 w 274727"/>
                <a:gd name="connsiteY34" fmla="*/ 173794 h 226600"/>
                <a:gd name="connsiteX35" fmla="*/ 192510 w 274727"/>
                <a:gd name="connsiteY35" fmla="*/ 178473 h 226600"/>
                <a:gd name="connsiteX36" fmla="*/ 183820 w 274727"/>
                <a:gd name="connsiteY36" fmla="*/ 179810 h 226600"/>
                <a:gd name="connsiteX37" fmla="*/ 173794 w 274727"/>
                <a:gd name="connsiteY37" fmla="*/ 181815 h 226600"/>
                <a:gd name="connsiteX38" fmla="*/ 174462 w 274727"/>
                <a:gd name="connsiteY38" fmla="*/ 166441 h 226600"/>
                <a:gd name="connsiteX39" fmla="*/ 168446 w 274727"/>
                <a:gd name="connsiteY39" fmla="*/ 155078 h 226600"/>
                <a:gd name="connsiteX40" fmla="*/ 169783 w 274727"/>
                <a:gd name="connsiteY40" fmla="*/ 142377 h 226600"/>
                <a:gd name="connsiteX41" fmla="*/ 161762 w 274727"/>
                <a:gd name="connsiteY41" fmla="*/ 124329 h 226600"/>
                <a:gd name="connsiteX42" fmla="*/ 151067 w 274727"/>
                <a:gd name="connsiteY42" fmla="*/ 108955 h 226600"/>
                <a:gd name="connsiteX43" fmla="*/ 120987 w 274727"/>
                <a:gd name="connsiteY43" fmla="*/ 108955 h 226600"/>
                <a:gd name="connsiteX44" fmla="*/ 112297 w 274727"/>
                <a:gd name="connsiteY44" fmla="*/ 116977 h 226600"/>
                <a:gd name="connsiteX45" fmla="*/ 101603 w 274727"/>
                <a:gd name="connsiteY45" fmla="*/ 118314 h 226600"/>
                <a:gd name="connsiteX46" fmla="*/ 94918 w 274727"/>
                <a:gd name="connsiteY46" fmla="*/ 127672 h 226600"/>
                <a:gd name="connsiteX47" fmla="*/ 90907 w 274727"/>
                <a:gd name="connsiteY47" fmla="*/ 139035 h 226600"/>
                <a:gd name="connsiteX48" fmla="*/ 70186 w 274727"/>
                <a:gd name="connsiteY48" fmla="*/ 158420 h 226600"/>
                <a:gd name="connsiteX49" fmla="*/ 54143 w 274727"/>
                <a:gd name="connsiteY49" fmla="*/ 133019 h 226600"/>
                <a:gd name="connsiteX50" fmla="*/ 39438 w 274727"/>
                <a:gd name="connsiteY50" fmla="*/ 116308 h 226600"/>
                <a:gd name="connsiteX51" fmla="*/ 30080 w 274727"/>
                <a:gd name="connsiteY51" fmla="*/ 110292 h 226600"/>
                <a:gd name="connsiteX52" fmla="*/ 20721 w 274727"/>
                <a:gd name="connsiteY52" fmla="*/ 101603 h 226600"/>
                <a:gd name="connsiteX53" fmla="*/ 16711 w 274727"/>
                <a:gd name="connsiteY53" fmla="*/ 82886 h 226600"/>
                <a:gd name="connsiteX54" fmla="*/ 11364 w 274727"/>
                <a:gd name="connsiteY54" fmla="*/ 73528 h 226600"/>
                <a:gd name="connsiteX55" fmla="*/ 0 w 274727"/>
                <a:gd name="connsiteY55" fmla="*/ 66175 h 226600"/>
                <a:gd name="connsiteX56" fmla="*/ 17379 w 274727"/>
                <a:gd name="connsiteY56" fmla="*/ 45454 h 226600"/>
                <a:gd name="connsiteX57" fmla="*/ 28743 w 274727"/>
                <a:gd name="connsiteY57" fmla="*/ 46122 h 226600"/>
                <a:gd name="connsiteX58" fmla="*/ 38769 w 274727"/>
                <a:gd name="connsiteY58" fmla="*/ 39438 h 226600"/>
                <a:gd name="connsiteX59" fmla="*/ 46791 w 274727"/>
                <a:gd name="connsiteY59" fmla="*/ 38769 h 226600"/>
                <a:gd name="connsiteX60" fmla="*/ 52807 w 274727"/>
                <a:gd name="connsiteY60" fmla="*/ 33422 h 226600"/>
                <a:gd name="connsiteX61" fmla="*/ 50133 w 274727"/>
                <a:gd name="connsiteY61" fmla="*/ 19385 h 226600"/>
                <a:gd name="connsiteX62" fmla="*/ 54143 w 274727"/>
                <a:gd name="connsiteY62" fmla="*/ 14706 h 226600"/>
                <a:gd name="connsiteX63" fmla="*/ 54812 w 274727"/>
                <a:gd name="connsiteY63" fmla="*/ 0 h 226600"/>
                <a:gd name="connsiteX64" fmla="*/ 72860 w 274727"/>
                <a:gd name="connsiteY64" fmla="*/ 668 h 226600"/>
                <a:gd name="connsiteX65" fmla="*/ 100266 w 274727"/>
                <a:gd name="connsiteY65" fmla="*/ 10695 h 226600"/>
                <a:gd name="connsiteX66" fmla="*/ 108287 w 274727"/>
                <a:gd name="connsiteY66" fmla="*/ 10027 h 226600"/>
                <a:gd name="connsiteX67" fmla="*/ 110960 w 274727"/>
                <a:gd name="connsiteY67" fmla="*/ 5347 h 226600"/>
                <a:gd name="connsiteX68" fmla="*/ 131682 w 274727"/>
                <a:gd name="connsiteY68" fmla="*/ 8690 h 226600"/>
                <a:gd name="connsiteX69" fmla="*/ 137030 w 274727"/>
                <a:gd name="connsiteY69" fmla="*/ 6016 h 22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74727" h="226600">
                  <a:moveTo>
                    <a:pt x="137030" y="6016"/>
                  </a:moveTo>
                  <a:lnTo>
                    <a:pt x="139035" y="22058"/>
                  </a:lnTo>
                  <a:lnTo>
                    <a:pt x="145051" y="22058"/>
                  </a:lnTo>
                  <a:lnTo>
                    <a:pt x="155078" y="16042"/>
                  </a:lnTo>
                  <a:lnTo>
                    <a:pt x="161093" y="17379"/>
                  </a:lnTo>
                  <a:lnTo>
                    <a:pt x="171789" y="28743"/>
                  </a:lnTo>
                  <a:lnTo>
                    <a:pt x="187831" y="32085"/>
                  </a:lnTo>
                  <a:lnTo>
                    <a:pt x="197857" y="22727"/>
                  </a:lnTo>
                  <a:lnTo>
                    <a:pt x="210558" y="16711"/>
                  </a:lnTo>
                  <a:lnTo>
                    <a:pt x="219247" y="10695"/>
                  </a:lnTo>
                  <a:lnTo>
                    <a:pt x="226600" y="12032"/>
                  </a:lnTo>
                  <a:lnTo>
                    <a:pt x="235290" y="21390"/>
                  </a:lnTo>
                  <a:lnTo>
                    <a:pt x="239301" y="33422"/>
                  </a:lnTo>
                  <a:lnTo>
                    <a:pt x="254675" y="51470"/>
                  </a:lnTo>
                  <a:lnTo>
                    <a:pt x="247322" y="62165"/>
                  </a:lnTo>
                  <a:lnTo>
                    <a:pt x="245317" y="76202"/>
                  </a:lnTo>
                  <a:lnTo>
                    <a:pt x="253338" y="72191"/>
                  </a:lnTo>
                  <a:lnTo>
                    <a:pt x="258017" y="76870"/>
                  </a:lnTo>
                  <a:lnTo>
                    <a:pt x="256011" y="89571"/>
                  </a:lnTo>
                  <a:lnTo>
                    <a:pt x="267375" y="102271"/>
                  </a:lnTo>
                  <a:lnTo>
                    <a:pt x="260022" y="105613"/>
                  </a:lnTo>
                  <a:lnTo>
                    <a:pt x="256680" y="120319"/>
                  </a:lnTo>
                  <a:lnTo>
                    <a:pt x="265370" y="137698"/>
                  </a:lnTo>
                  <a:lnTo>
                    <a:pt x="274728" y="172457"/>
                  </a:lnTo>
                  <a:lnTo>
                    <a:pt x="260691" y="177136"/>
                  </a:lnTo>
                  <a:lnTo>
                    <a:pt x="257348" y="183152"/>
                  </a:lnTo>
                  <a:lnTo>
                    <a:pt x="260022" y="191842"/>
                  </a:lnTo>
                  <a:lnTo>
                    <a:pt x="257348" y="210558"/>
                  </a:lnTo>
                  <a:lnTo>
                    <a:pt x="251332" y="210558"/>
                  </a:lnTo>
                  <a:lnTo>
                    <a:pt x="240637" y="209221"/>
                  </a:lnTo>
                  <a:lnTo>
                    <a:pt x="233285" y="226600"/>
                  </a:lnTo>
                  <a:lnTo>
                    <a:pt x="222590" y="226600"/>
                  </a:lnTo>
                  <a:lnTo>
                    <a:pt x="215237" y="217242"/>
                  </a:lnTo>
                  <a:lnTo>
                    <a:pt x="217910" y="199863"/>
                  </a:lnTo>
                  <a:lnTo>
                    <a:pt x="201868" y="173794"/>
                  </a:lnTo>
                  <a:lnTo>
                    <a:pt x="192510" y="178473"/>
                  </a:lnTo>
                  <a:lnTo>
                    <a:pt x="183820" y="179810"/>
                  </a:lnTo>
                  <a:lnTo>
                    <a:pt x="173794" y="181815"/>
                  </a:lnTo>
                  <a:lnTo>
                    <a:pt x="174462" y="166441"/>
                  </a:lnTo>
                  <a:lnTo>
                    <a:pt x="168446" y="155078"/>
                  </a:lnTo>
                  <a:lnTo>
                    <a:pt x="169783" y="142377"/>
                  </a:lnTo>
                  <a:lnTo>
                    <a:pt x="161762" y="124329"/>
                  </a:lnTo>
                  <a:lnTo>
                    <a:pt x="151067" y="108955"/>
                  </a:lnTo>
                  <a:lnTo>
                    <a:pt x="120987" y="108955"/>
                  </a:lnTo>
                  <a:lnTo>
                    <a:pt x="112297" y="116977"/>
                  </a:lnTo>
                  <a:lnTo>
                    <a:pt x="101603" y="118314"/>
                  </a:lnTo>
                  <a:lnTo>
                    <a:pt x="94918" y="127672"/>
                  </a:lnTo>
                  <a:lnTo>
                    <a:pt x="90907" y="139035"/>
                  </a:lnTo>
                  <a:lnTo>
                    <a:pt x="70186" y="158420"/>
                  </a:lnTo>
                  <a:lnTo>
                    <a:pt x="54143" y="133019"/>
                  </a:lnTo>
                  <a:lnTo>
                    <a:pt x="39438" y="116308"/>
                  </a:lnTo>
                  <a:lnTo>
                    <a:pt x="30080" y="110292"/>
                  </a:lnTo>
                  <a:lnTo>
                    <a:pt x="20721" y="101603"/>
                  </a:lnTo>
                  <a:lnTo>
                    <a:pt x="16711" y="82886"/>
                  </a:lnTo>
                  <a:lnTo>
                    <a:pt x="11364" y="73528"/>
                  </a:lnTo>
                  <a:lnTo>
                    <a:pt x="0" y="66175"/>
                  </a:lnTo>
                  <a:lnTo>
                    <a:pt x="17379" y="45454"/>
                  </a:lnTo>
                  <a:lnTo>
                    <a:pt x="28743" y="46122"/>
                  </a:lnTo>
                  <a:lnTo>
                    <a:pt x="38769" y="39438"/>
                  </a:lnTo>
                  <a:lnTo>
                    <a:pt x="46791" y="38769"/>
                  </a:lnTo>
                  <a:lnTo>
                    <a:pt x="52807" y="33422"/>
                  </a:lnTo>
                  <a:lnTo>
                    <a:pt x="50133" y="19385"/>
                  </a:lnTo>
                  <a:lnTo>
                    <a:pt x="54143" y="14706"/>
                  </a:lnTo>
                  <a:lnTo>
                    <a:pt x="54812" y="0"/>
                  </a:lnTo>
                  <a:lnTo>
                    <a:pt x="72860" y="668"/>
                  </a:lnTo>
                  <a:lnTo>
                    <a:pt x="100266" y="10695"/>
                  </a:lnTo>
                  <a:lnTo>
                    <a:pt x="108287" y="10027"/>
                  </a:lnTo>
                  <a:lnTo>
                    <a:pt x="110960" y="5347"/>
                  </a:lnTo>
                  <a:lnTo>
                    <a:pt x="131682" y="8690"/>
                  </a:lnTo>
                  <a:lnTo>
                    <a:pt x="137030" y="6016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230">
              <a:extLst>
                <a:ext uri="{FF2B5EF4-FFF2-40B4-BE49-F238E27FC236}">
                  <a16:creationId xmlns:a16="http://schemas.microsoft.com/office/drawing/2014/main" id="{AF2B4466-005B-2CC0-C687-9C2D39C31AC3}"/>
                </a:ext>
              </a:extLst>
            </p:cNvPr>
            <p:cNvSpPr/>
            <p:nvPr/>
          </p:nvSpPr>
          <p:spPr>
            <a:xfrm>
              <a:off x="4783039" y="3265196"/>
              <a:ext cx="112966" cy="32084"/>
            </a:xfrm>
            <a:custGeom>
              <a:avLst/>
              <a:gdLst>
                <a:gd name="connsiteX0" fmla="*/ 0 w 112966"/>
                <a:gd name="connsiteY0" fmla="*/ 31416 h 32084"/>
                <a:gd name="connsiteX1" fmla="*/ 5348 w 112966"/>
                <a:gd name="connsiteY1" fmla="*/ 12032 h 32084"/>
                <a:gd name="connsiteX2" fmla="*/ 46122 w 112966"/>
                <a:gd name="connsiteY2" fmla="*/ 11363 h 32084"/>
                <a:gd name="connsiteX3" fmla="*/ 54812 w 112966"/>
                <a:gd name="connsiteY3" fmla="*/ 668 h 32084"/>
                <a:gd name="connsiteX4" fmla="*/ 66844 w 112966"/>
                <a:gd name="connsiteY4" fmla="*/ 0 h 32084"/>
                <a:gd name="connsiteX5" fmla="*/ 81549 w 112966"/>
                <a:gd name="connsiteY5" fmla="*/ 10695 h 32084"/>
                <a:gd name="connsiteX6" fmla="*/ 92913 w 112966"/>
                <a:gd name="connsiteY6" fmla="*/ 10695 h 32084"/>
                <a:gd name="connsiteX7" fmla="*/ 105613 w 112966"/>
                <a:gd name="connsiteY7" fmla="*/ 4010 h 32084"/>
                <a:gd name="connsiteX8" fmla="*/ 112966 w 112966"/>
                <a:gd name="connsiteY8" fmla="*/ 16042 h 32084"/>
                <a:gd name="connsiteX9" fmla="*/ 96255 w 112966"/>
                <a:gd name="connsiteY9" fmla="*/ 26069 h 32084"/>
                <a:gd name="connsiteX10" fmla="*/ 80212 w 112966"/>
                <a:gd name="connsiteY10" fmla="*/ 24732 h 32084"/>
                <a:gd name="connsiteX11" fmla="*/ 64170 w 112966"/>
                <a:gd name="connsiteY11" fmla="*/ 16042 h 32084"/>
                <a:gd name="connsiteX12" fmla="*/ 50133 w 112966"/>
                <a:gd name="connsiteY12" fmla="*/ 26069 h 32084"/>
                <a:gd name="connsiteX13" fmla="*/ 43448 w 112966"/>
                <a:gd name="connsiteY13" fmla="*/ 26069 h 32084"/>
                <a:gd name="connsiteX14" fmla="*/ 34091 w 112966"/>
                <a:gd name="connsiteY14" fmla="*/ 32085 h 32084"/>
                <a:gd name="connsiteX15" fmla="*/ 0 w 112966"/>
                <a:gd name="connsiteY15" fmla="*/ 31416 h 3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2966" h="32084">
                  <a:moveTo>
                    <a:pt x="0" y="31416"/>
                  </a:moveTo>
                  <a:lnTo>
                    <a:pt x="5348" y="12032"/>
                  </a:lnTo>
                  <a:lnTo>
                    <a:pt x="46122" y="11363"/>
                  </a:lnTo>
                  <a:lnTo>
                    <a:pt x="54812" y="668"/>
                  </a:lnTo>
                  <a:lnTo>
                    <a:pt x="66844" y="0"/>
                  </a:lnTo>
                  <a:lnTo>
                    <a:pt x="81549" y="10695"/>
                  </a:lnTo>
                  <a:lnTo>
                    <a:pt x="92913" y="10695"/>
                  </a:lnTo>
                  <a:lnTo>
                    <a:pt x="105613" y="4010"/>
                  </a:lnTo>
                  <a:lnTo>
                    <a:pt x="112966" y="16042"/>
                  </a:lnTo>
                  <a:lnTo>
                    <a:pt x="96255" y="26069"/>
                  </a:lnTo>
                  <a:lnTo>
                    <a:pt x="80212" y="24732"/>
                  </a:lnTo>
                  <a:lnTo>
                    <a:pt x="64170" y="16042"/>
                  </a:lnTo>
                  <a:lnTo>
                    <a:pt x="50133" y="26069"/>
                  </a:lnTo>
                  <a:lnTo>
                    <a:pt x="43448" y="26069"/>
                  </a:lnTo>
                  <a:lnTo>
                    <a:pt x="34091" y="32085"/>
                  </a:lnTo>
                  <a:lnTo>
                    <a:pt x="0" y="31416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231">
              <a:extLst>
                <a:ext uri="{FF2B5EF4-FFF2-40B4-BE49-F238E27FC236}">
                  <a16:creationId xmlns:a16="http://schemas.microsoft.com/office/drawing/2014/main" id="{9FACA2E1-1EC9-FA67-0B59-5C5C3C60E7AA}"/>
                </a:ext>
              </a:extLst>
            </p:cNvPr>
            <p:cNvSpPr/>
            <p:nvPr/>
          </p:nvSpPr>
          <p:spPr>
            <a:xfrm>
              <a:off x="4788386" y="3318671"/>
              <a:ext cx="112297" cy="68180"/>
            </a:xfrm>
            <a:custGeom>
              <a:avLst/>
              <a:gdLst>
                <a:gd name="connsiteX0" fmla="*/ 112297 w 112297"/>
                <a:gd name="connsiteY0" fmla="*/ 2005 h 68180"/>
                <a:gd name="connsiteX1" fmla="*/ 111629 w 112297"/>
                <a:gd name="connsiteY1" fmla="*/ 16711 h 68180"/>
                <a:gd name="connsiteX2" fmla="*/ 107618 w 112297"/>
                <a:gd name="connsiteY2" fmla="*/ 21390 h 68180"/>
                <a:gd name="connsiteX3" fmla="*/ 110292 w 112297"/>
                <a:gd name="connsiteY3" fmla="*/ 35427 h 68180"/>
                <a:gd name="connsiteX4" fmla="*/ 104276 w 112297"/>
                <a:gd name="connsiteY4" fmla="*/ 40775 h 68180"/>
                <a:gd name="connsiteX5" fmla="*/ 96255 w 112297"/>
                <a:gd name="connsiteY5" fmla="*/ 41443 h 68180"/>
                <a:gd name="connsiteX6" fmla="*/ 86228 w 112297"/>
                <a:gd name="connsiteY6" fmla="*/ 48127 h 68180"/>
                <a:gd name="connsiteX7" fmla="*/ 74865 w 112297"/>
                <a:gd name="connsiteY7" fmla="*/ 47459 h 68180"/>
                <a:gd name="connsiteX8" fmla="*/ 57485 w 112297"/>
                <a:gd name="connsiteY8" fmla="*/ 68181 h 68180"/>
                <a:gd name="connsiteX9" fmla="*/ 38101 w 112297"/>
                <a:gd name="connsiteY9" fmla="*/ 50801 h 68180"/>
                <a:gd name="connsiteX10" fmla="*/ 22058 w 112297"/>
                <a:gd name="connsiteY10" fmla="*/ 47459 h 68180"/>
                <a:gd name="connsiteX11" fmla="*/ 13369 w 112297"/>
                <a:gd name="connsiteY11" fmla="*/ 35427 h 68180"/>
                <a:gd name="connsiteX12" fmla="*/ 14037 w 112297"/>
                <a:gd name="connsiteY12" fmla="*/ 28743 h 68180"/>
                <a:gd name="connsiteX13" fmla="*/ 2674 w 112297"/>
                <a:gd name="connsiteY13" fmla="*/ 20053 h 68180"/>
                <a:gd name="connsiteX14" fmla="*/ 0 w 112297"/>
                <a:gd name="connsiteY14" fmla="*/ 10695 h 68180"/>
                <a:gd name="connsiteX15" fmla="*/ 20053 w 112297"/>
                <a:gd name="connsiteY15" fmla="*/ 4010 h 68180"/>
                <a:gd name="connsiteX16" fmla="*/ 32753 w 112297"/>
                <a:gd name="connsiteY16" fmla="*/ 5347 h 68180"/>
                <a:gd name="connsiteX17" fmla="*/ 42780 w 112297"/>
                <a:gd name="connsiteY17" fmla="*/ 0 h 68180"/>
                <a:gd name="connsiteX18" fmla="*/ 112297 w 112297"/>
                <a:gd name="connsiteY18" fmla="*/ 2005 h 6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2297" h="68180">
                  <a:moveTo>
                    <a:pt x="112297" y="2005"/>
                  </a:moveTo>
                  <a:lnTo>
                    <a:pt x="111629" y="16711"/>
                  </a:lnTo>
                  <a:lnTo>
                    <a:pt x="107618" y="21390"/>
                  </a:lnTo>
                  <a:lnTo>
                    <a:pt x="110292" y="35427"/>
                  </a:lnTo>
                  <a:lnTo>
                    <a:pt x="104276" y="40775"/>
                  </a:lnTo>
                  <a:lnTo>
                    <a:pt x="96255" y="41443"/>
                  </a:lnTo>
                  <a:lnTo>
                    <a:pt x="86228" y="48127"/>
                  </a:lnTo>
                  <a:lnTo>
                    <a:pt x="74865" y="47459"/>
                  </a:lnTo>
                  <a:lnTo>
                    <a:pt x="57485" y="68181"/>
                  </a:lnTo>
                  <a:lnTo>
                    <a:pt x="38101" y="50801"/>
                  </a:lnTo>
                  <a:lnTo>
                    <a:pt x="22058" y="47459"/>
                  </a:lnTo>
                  <a:lnTo>
                    <a:pt x="13369" y="35427"/>
                  </a:lnTo>
                  <a:lnTo>
                    <a:pt x="14037" y="28743"/>
                  </a:lnTo>
                  <a:lnTo>
                    <a:pt x="2674" y="20053"/>
                  </a:lnTo>
                  <a:lnTo>
                    <a:pt x="0" y="10695"/>
                  </a:lnTo>
                  <a:lnTo>
                    <a:pt x="20053" y="4010"/>
                  </a:lnTo>
                  <a:lnTo>
                    <a:pt x="32753" y="5347"/>
                  </a:lnTo>
                  <a:lnTo>
                    <a:pt x="42780" y="0"/>
                  </a:lnTo>
                  <a:lnTo>
                    <a:pt x="112297" y="2005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232">
              <a:extLst>
                <a:ext uri="{FF2B5EF4-FFF2-40B4-BE49-F238E27FC236}">
                  <a16:creationId xmlns:a16="http://schemas.microsoft.com/office/drawing/2014/main" id="{6AA1F2B8-2D08-494B-5F6F-9D5C4939E98D}"/>
                </a:ext>
              </a:extLst>
            </p:cNvPr>
            <p:cNvSpPr/>
            <p:nvPr/>
          </p:nvSpPr>
          <p:spPr>
            <a:xfrm>
              <a:off x="5768984" y="3763182"/>
              <a:ext cx="74865" cy="54143"/>
            </a:xfrm>
            <a:custGeom>
              <a:avLst/>
              <a:gdLst>
                <a:gd name="connsiteX0" fmla="*/ 74865 w 74865"/>
                <a:gd name="connsiteY0" fmla="*/ 668 h 54143"/>
                <a:gd name="connsiteX1" fmla="*/ 74865 w 74865"/>
                <a:gd name="connsiteY1" fmla="*/ 52138 h 54143"/>
                <a:gd name="connsiteX2" fmla="*/ 20053 w 74865"/>
                <a:gd name="connsiteY2" fmla="*/ 52138 h 54143"/>
                <a:gd name="connsiteX3" fmla="*/ 7353 w 74865"/>
                <a:gd name="connsiteY3" fmla="*/ 54143 h 54143"/>
                <a:gd name="connsiteX4" fmla="*/ 0 w 74865"/>
                <a:gd name="connsiteY4" fmla="*/ 48127 h 54143"/>
                <a:gd name="connsiteX5" fmla="*/ 12700 w 74865"/>
                <a:gd name="connsiteY5" fmla="*/ 0 h 54143"/>
                <a:gd name="connsiteX6" fmla="*/ 74865 w 74865"/>
                <a:gd name="connsiteY6" fmla="*/ 668 h 5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865" h="54143">
                  <a:moveTo>
                    <a:pt x="74865" y="668"/>
                  </a:moveTo>
                  <a:lnTo>
                    <a:pt x="74865" y="52138"/>
                  </a:lnTo>
                  <a:lnTo>
                    <a:pt x="20053" y="52138"/>
                  </a:lnTo>
                  <a:lnTo>
                    <a:pt x="7353" y="54143"/>
                  </a:lnTo>
                  <a:lnTo>
                    <a:pt x="0" y="48127"/>
                  </a:lnTo>
                  <a:lnTo>
                    <a:pt x="12700" y="0"/>
                  </a:lnTo>
                  <a:lnTo>
                    <a:pt x="74865" y="66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233">
              <a:extLst>
                <a:ext uri="{FF2B5EF4-FFF2-40B4-BE49-F238E27FC236}">
                  <a16:creationId xmlns:a16="http://schemas.microsoft.com/office/drawing/2014/main" id="{B90A8F54-42F9-ADFC-1937-3E022EF4B7EE}"/>
                </a:ext>
              </a:extLst>
            </p:cNvPr>
            <p:cNvSpPr/>
            <p:nvPr/>
          </p:nvSpPr>
          <p:spPr>
            <a:xfrm>
              <a:off x="6255607" y="2328715"/>
              <a:ext cx="98928" cy="33421"/>
            </a:xfrm>
            <a:custGeom>
              <a:avLst/>
              <a:gdLst>
                <a:gd name="connsiteX0" fmla="*/ 5347 w 98928"/>
                <a:gd name="connsiteY0" fmla="*/ 0 h 33421"/>
                <a:gd name="connsiteX1" fmla="*/ 26069 w 98928"/>
                <a:gd name="connsiteY1" fmla="*/ 14706 h 33421"/>
                <a:gd name="connsiteX2" fmla="*/ 53475 w 98928"/>
                <a:gd name="connsiteY2" fmla="*/ 12032 h 33421"/>
                <a:gd name="connsiteX3" fmla="*/ 80212 w 98928"/>
                <a:gd name="connsiteY3" fmla="*/ 14706 h 33421"/>
                <a:gd name="connsiteX4" fmla="*/ 80212 w 98928"/>
                <a:gd name="connsiteY4" fmla="*/ 22727 h 33421"/>
                <a:gd name="connsiteX5" fmla="*/ 98928 w 98928"/>
                <a:gd name="connsiteY5" fmla="*/ 17379 h 33421"/>
                <a:gd name="connsiteX6" fmla="*/ 95586 w 98928"/>
                <a:gd name="connsiteY6" fmla="*/ 30080 h 33421"/>
                <a:gd name="connsiteX7" fmla="*/ 44785 w 98928"/>
                <a:gd name="connsiteY7" fmla="*/ 33422 h 33421"/>
                <a:gd name="connsiteX8" fmla="*/ 44117 w 98928"/>
                <a:gd name="connsiteY8" fmla="*/ 26737 h 33421"/>
                <a:gd name="connsiteX9" fmla="*/ 0 w 98928"/>
                <a:gd name="connsiteY9" fmla="*/ 18048 h 33421"/>
                <a:gd name="connsiteX10" fmla="*/ 5347 w 98928"/>
                <a:gd name="connsiteY10" fmla="*/ 0 h 33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928" h="33421">
                  <a:moveTo>
                    <a:pt x="5347" y="0"/>
                  </a:moveTo>
                  <a:lnTo>
                    <a:pt x="26069" y="14706"/>
                  </a:lnTo>
                  <a:lnTo>
                    <a:pt x="53475" y="12032"/>
                  </a:lnTo>
                  <a:lnTo>
                    <a:pt x="80212" y="14706"/>
                  </a:lnTo>
                  <a:lnTo>
                    <a:pt x="80212" y="22727"/>
                  </a:lnTo>
                  <a:lnTo>
                    <a:pt x="98928" y="17379"/>
                  </a:lnTo>
                  <a:lnTo>
                    <a:pt x="95586" y="30080"/>
                  </a:lnTo>
                  <a:lnTo>
                    <a:pt x="44785" y="33422"/>
                  </a:lnTo>
                  <a:lnTo>
                    <a:pt x="44117" y="26737"/>
                  </a:lnTo>
                  <a:lnTo>
                    <a:pt x="0" y="18048"/>
                  </a:lnTo>
                  <a:lnTo>
                    <a:pt x="5347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235">
              <a:extLst>
                <a:ext uri="{FF2B5EF4-FFF2-40B4-BE49-F238E27FC236}">
                  <a16:creationId xmlns:a16="http://schemas.microsoft.com/office/drawing/2014/main" id="{31825CFA-47FD-481B-5312-818BDD734541}"/>
                </a:ext>
              </a:extLst>
            </p:cNvPr>
            <p:cNvSpPr/>
            <p:nvPr/>
          </p:nvSpPr>
          <p:spPr>
            <a:xfrm>
              <a:off x="6121251" y="2067356"/>
              <a:ext cx="216573" cy="231279"/>
            </a:xfrm>
            <a:custGeom>
              <a:avLst/>
              <a:gdLst>
                <a:gd name="connsiteX0" fmla="*/ 201200 w 216573"/>
                <a:gd name="connsiteY0" fmla="*/ 42780 h 231279"/>
                <a:gd name="connsiteX1" fmla="*/ 179809 w 216573"/>
                <a:gd name="connsiteY1" fmla="*/ 41443 h 231279"/>
                <a:gd name="connsiteX2" fmla="*/ 161762 w 216573"/>
                <a:gd name="connsiteY2" fmla="*/ 37433 h 231279"/>
                <a:gd name="connsiteX3" fmla="*/ 120319 w 216573"/>
                <a:gd name="connsiteY3" fmla="*/ 48127 h 231279"/>
                <a:gd name="connsiteX4" fmla="*/ 147056 w 216573"/>
                <a:gd name="connsiteY4" fmla="*/ 72191 h 231279"/>
                <a:gd name="connsiteX5" fmla="*/ 130345 w 216573"/>
                <a:gd name="connsiteY5" fmla="*/ 79544 h 231279"/>
                <a:gd name="connsiteX6" fmla="*/ 110960 w 216573"/>
                <a:gd name="connsiteY6" fmla="*/ 79544 h 231279"/>
                <a:gd name="connsiteX7" fmla="*/ 90239 w 216573"/>
                <a:gd name="connsiteY7" fmla="*/ 57486 h 231279"/>
                <a:gd name="connsiteX8" fmla="*/ 84223 w 216573"/>
                <a:gd name="connsiteY8" fmla="*/ 66844 h 231279"/>
                <a:gd name="connsiteX9" fmla="*/ 94918 w 216573"/>
                <a:gd name="connsiteY9" fmla="*/ 92244 h 231279"/>
                <a:gd name="connsiteX10" fmla="*/ 114303 w 216573"/>
                <a:gd name="connsiteY10" fmla="*/ 112298 h 231279"/>
                <a:gd name="connsiteX11" fmla="*/ 101602 w 216573"/>
                <a:gd name="connsiteY11" fmla="*/ 121656 h 231279"/>
                <a:gd name="connsiteX12" fmla="*/ 122992 w 216573"/>
                <a:gd name="connsiteY12" fmla="*/ 141040 h 231279"/>
                <a:gd name="connsiteX13" fmla="*/ 141708 w 216573"/>
                <a:gd name="connsiteY13" fmla="*/ 153741 h 231279"/>
                <a:gd name="connsiteX14" fmla="*/ 144382 w 216573"/>
                <a:gd name="connsiteY14" fmla="*/ 177804 h 231279"/>
                <a:gd name="connsiteX15" fmla="*/ 110960 w 216573"/>
                <a:gd name="connsiteY15" fmla="*/ 166441 h 231279"/>
                <a:gd name="connsiteX16" fmla="*/ 122992 w 216573"/>
                <a:gd name="connsiteY16" fmla="*/ 188499 h 231279"/>
                <a:gd name="connsiteX17" fmla="*/ 100934 w 216573"/>
                <a:gd name="connsiteY17" fmla="*/ 192510 h 231279"/>
                <a:gd name="connsiteX18" fmla="*/ 117645 w 216573"/>
                <a:gd name="connsiteY18" fmla="*/ 230611 h 231279"/>
                <a:gd name="connsiteX19" fmla="*/ 94250 w 216573"/>
                <a:gd name="connsiteY19" fmla="*/ 231279 h 231279"/>
                <a:gd name="connsiteX20" fmla="*/ 63502 w 216573"/>
                <a:gd name="connsiteY20" fmla="*/ 212563 h 231279"/>
                <a:gd name="connsiteX21" fmla="*/ 47459 w 216573"/>
                <a:gd name="connsiteY21" fmla="*/ 178473 h 231279"/>
                <a:gd name="connsiteX22" fmla="*/ 38769 w 216573"/>
                <a:gd name="connsiteY22" fmla="*/ 149730 h 231279"/>
                <a:gd name="connsiteX23" fmla="*/ 23395 w 216573"/>
                <a:gd name="connsiteY23" fmla="*/ 130345 h 231279"/>
                <a:gd name="connsiteX24" fmla="*/ 3342 w 216573"/>
                <a:gd name="connsiteY24" fmla="*/ 105613 h 231279"/>
                <a:gd name="connsiteX25" fmla="*/ 0 w 216573"/>
                <a:gd name="connsiteY25" fmla="*/ 93581 h 231279"/>
                <a:gd name="connsiteX26" fmla="*/ 14705 w 216573"/>
                <a:gd name="connsiteY26" fmla="*/ 72860 h 231279"/>
                <a:gd name="connsiteX27" fmla="*/ 15374 w 216573"/>
                <a:gd name="connsiteY27" fmla="*/ 58823 h 231279"/>
                <a:gd name="connsiteX28" fmla="*/ 26737 w 216573"/>
                <a:gd name="connsiteY28" fmla="*/ 52807 h 231279"/>
                <a:gd name="connsiteX29" fmla="*/ 26068 w 216573"/>
                <a:gd name="connsiteY29" fmla="*/ 41443 h 231279"/>
                <a:gd name="connsiteX30" fmla="*/ 48795 w 216573"/>
                <a:gd name="connsiteY30" fmla="*/ 38101 h 231279"/>
                <a:gd name="connsiteX31" fmla="*/ 60828 w 216573"/>
                <a:gd name="connsiteY31" fmla="*/ 28743 h 231279"/>
                <a:gd name="connsiteX32" fmla="*/ 79543 w 216573"/>
                <a:gd name="connsiteY32" fmla="*/ 29411 h 231279"/>
                <a:gd name="connsiteX33" fmla="*/ 84891 w 216573"/>
                <a:gd name="connsiteY33" fmla="*/ 22058 h 231279"/>
                <a:gd name="connsiteX34" fmla="*/ 91576 w 216573"/>
                <a:gd name="connsiteY34" fmla="*/ 20722 h 231279"/>
                <a:gd name="connsiteX35" fmla="*/ 116977 w 216573"/>
                <a:gd name="connsiteY35" fmla="*/ 22058 h 231279"/>
                <a:gd name="connsiteX36" fmla="*/ 143714 w 216573"/>
                <a:gd name="connsiteY36" fmla="*/ 10027 h 231279"/>
                <a:gd name="connsiteX37" fmla="*/ 169782 w 216573"/>
                <a:gd name="connsiteY37" fmla="*/ 25401 h 231279"/>
                <a:gd name="connsiteX38" fmla="*/ 200531 w 216573"/>
                <a:gd name="connsiteY38" fmla="*/ 21390 h 231279"/>
                <a:gd name="connsiteX39" fmla="*/ 198526 w 216573"/>
                <a:gd name="connsiteY39" fmla="*/ 0 h 231279"/>
                <a:gd name="connsiteX40" fmla="*/ 216573 w 216573"/>
                <a:gd name="connsiteY40" fmla="*/ 11363 h 231279"/>
                <a:gd name="connsiteX41" fmla="*/ 209220 w 216573"/>
                <a:gd name="connsiteY41" fmla="*/ 38101 h 231279"/>
                <a:gd name="connsiteX42" fmla="*/ 201200 w 216573"/>
                <a:gd name="connsiteY42" fmla="*/ 42780 h 23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6573" h="231279">
                  <a:moveTo>
                    <a:pt x="201200" y="42780"/>
                  </a:moveTo>
                  <a:lnTo>
                    <a:pt x="179809" y="41443"/>
                  </a:lnTo>
                  <a:lnTo>
                    <a:pt x="161762" y="37433"/>
                  </a:lnTo>
                  <a:lnTo>
                    <a:pt x="120319" y="48127"/>
                  </a:lnTo>
                  <a:lnTo>
                    <a:pt x="147056" y="72191"/>
                  </a:lnTo>
                  <a:lnTo>
                    <a:pt x="130345" y="79544"/>
                  </a:lnTo>
                  <a:lnTo>
                    <a:pt x="110960" y="79544"/>
                  </a:lnTo>
                  <a:lnTo>
                    <a:pt x="90239" y="57486"/>
                  </a:lnTo>
                  <a:lnTo>
                    <a:pt x="84223" y="66844"/>
                  </a:lnTo>
                  <a:lnTo>
                    <a:pt x="94918" y="92244"/>
                  </a:lnTo>
                  <a:lnTo>
                    <a:pt x="114303" y="112298"/>
                  </a:lnTo>
                  <a:lnTo>
                    <a:pt x="101602" y="121656"/>
                  </a:lnTo>
                  <a:lnTo>
                    <a:pt x="122992" y="141040"/>
                  </a:lnTo>
                  <a:lnTo>
                    <a:pt x="141708" y="153741"/>
                  </a:lnTo>
                  <a:lnTo>
                    <a:pt x="144382" y="177804"/>
                  </a:lnTo>
                  <a:lnTo>
                    <a:pt x="110960" y="166441"/>
                  </a:lnTo>
                  <a:lnTo>
                    <a:pt x="122992" y="188499"/>
                  </a:lnTo>
                  <a:lnTo>
                    <a:pt x="100934" y="192510"/>
                  </a:lnTo>
                  <a:lnTo>
                    <a:pt x="117645" y="230611"/>
                  </a:lnTo>
                  <a:lnTo>
                    <a:pt x="94250" y="231279"/>
                  </a:lnTo>
                  <a:lnTo>
                    <a:pt x="63502" y="212563"/>
                  </a:lnTo>
                  <a:lnTo>
                    <a:pt x="47459" y="178473"/>
                  </a:lnTo>
                  <a:lnTo>
                    <a:pt x="38769" y="149730"/>
                  </a:lnTo>
                  <a:lnTo>
                    <a:pt x="23395" y="130345"/>
                  </a:lnTo>
                  <a:lnTo>
                    <a:pt x="3342" y="105613"/>
                  </a:lnTo>
                  <a:lnTo>
                    <a:pt x="0" y="93581"/>
                  </a:lnTo>
                  <a:lnTo>
                    <a:pt x="14705" y="72860"/>
                  </a:lnTo>
                  <a:lnTo>
                    <a:pt x="15374" y="58823"/>
                  </a:lnTo>
                  <a:lnTo>
                    <a:pt x="26737" y="52807"/>
                  </a:lnTo>
                  <a:lnTo>
                    <a:pt x="26068" y="41443"/>
                  </a:lnTo>
                  <a:lnTo>
                    <a:pt x="48795" y="38101"/>
                  </a:lnTo>
                  <a:lnTo>
                    <a:pt x="60828" y="28743"/>
                  </a:lnTo>
                  <a:lnTo>
                    <a:pt x="79543" y="29411"/>
                  </a:lnTo>
                  <a:lnTo>
                    <a:pt x="84891" y="22058"/>
                  </a:lnTo>
                  <a:lnTo>
                    <a:pt x="91576" y="20722"/>
                  </a:lnTo>
                  <a:lnTo>
                    <a:pt x="116977" y="22058"/>
                  </a:lnTo>
                  <a:lnTo>
                    <a:pt x="143714" y="10027"/>
                  </a:lnTo>
                  <a:lnTo>
                    <a:pt x="169782" y="25401"/>
                  </a:lnTo>
                  <a:lnTo>
                    <a:pt x="200531" y="21390"/>
                  </a:lnTo>
                  <a:lnTo>
                    <a:pt x="198526" y="0"/>
                  </a:lnTo>
                  <a:lnTo>
                    <a:pt x="216573" y="11363"/>
                  </a:lnTo>
                  <a:lnTo>
                    <a:pt x="209220" y="38101"/>
                  </a:lnTo>
                  <a:lnTo>
                    <a:pt x="201200" y="4278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236">
              <a:extLst>
                <a:ext uri="{FF2B5EF4-FFF2-40B4-BE49-F238E27FC236}">
                  <a16:creationId xmlns:a16="http://schemas.microsoft.com/office/drawing/2014/main" id="{527B7801-E5EB-04AA-4FD9-CC968BF5B9F6}"/>
                </a:ext>
              </a:extLst>
            </p:cNvPr>
            <p:cNvSpPr/>
            <p:nvPr/>
          </p:nvSpPr>
          <p:spPr>
            <a:xfrm>
              <a:off x="3633326" y="513239"/>
              <a:ext cx="1501979" cy="804130"/>
            </a:xfrm>
            <a:custGeom>
              <a:avLst/>
              <a:gdLst>
                <a:gd name="connsiteX0" fmla="*/ 1181129 w 1501979"/>
                <a:gd name="connsiteY0" fmla="*/ 2674 h 804130"/>
                <a:gd name="connsiteX1" fmla="*/ 1314148 w 1501979"/>
                <a:gd name="connsiteY1" fmla="*/ 22727 h 804130"/>
                <a:gd name="connsiteX2" fmla="*/ 1269363 w 1501979"/>
                <a:gd name="connsiteY2" fmla="*/ 32085 h 804130"/>
                <a:gd name="connsiteX3" fmla="*/ 1182466 w 1501979"/>
                <a:gd name="connsiteY3" fmla="*/ 33422 h 804130"/>
                <a:gd name="connsiteX4" fmla="*/ 1058805 w 1501979"/>
                <a:gd name="connsiteY4" fmla="*/ 36096 h 804130"/>
                <a:gd name="connsiteX5" fmla="*/ 1068163 w 1501979"/>
                <a:gd name="connsiteY5" fmla="*/ 40775 h 804130"/>
                <a:gd name="connsiteX6" fmla="*/ 1150381 w 1501979"/>
                <a:gd name="connsiteY6" fmla="*/ 37432 h 804130"/>
                <a:gd name="connsiteX7" fmla="*/ 1215220 w 1501979"/>
                <a:gd name="connsiteY7" fmla="*/ 46791 h 804130"/>
                <a:gd name="connsiteX8" fmla="*/ 1262010 w 1501979"/>
                <a:gd name="connsiteY8" fmla="*/ 38769 h 804130"/>
                <a:gd name="connsiteX9" fmla="*/ 1278053 w 1501979"/>
                <a:gd name="connsiteY9" fmla="*/ 48127 h 804130"/>
                <a:gd name="connsiteX10" fmla="*/ 1247973 w 1501979"/>
                <a:gd name="connsiteY10" fmla="*/ 64170 h 804130"/>
                <a:gd name="connsiteX11" fmla="*/ 1309469 w 1501979"/>
                <a:gd name="connsiteY11" fmla="*/ 53475 h 804130"/>
                <a:gd name="connsiteX12" fmla="*/ 1423772 w 1501979"/>
                <a:gd name="connsiteY12" fmla="*/ 43448 h 804130"/>
                <a:gd name="connsiteX13" fmla="*/ 1490616 w 1501979"/>
                <a:gd name="connsiteY13" fmla="*/ 48796 h 804130"/>
                <a:gd name="connsiteX14" fmla="*/ 1501979 w 1501979"/>
                <a:gd name="connsiteY14" fmla="*/ 60159 h 804130"/>
                <a:gd name="connsiteX15" fmla="*/ 1403050 w 1501979"/>
                <a:gd name="connsiteY15" fmla="*/ 79544 h 804130"/>
                <a:gd name="connsiteX16" fmla="*/ 1388345 w 1501979"/>
                <a:gd name="connsiteY16" fmla="*/ 86228 h 804130"/>
                <a:gd name="connsiteX17" fmla="*/ 1312143 w 1501979"/>
                <a:gd name="connsiteY17" fmla="*/ 91576 h 804130"/>
                <a:gd name="connsiteX18" fmla="*/ 1366286 w 1501979"/>
                <a:gd name="connsiteY18" fmla="*/ 92913 h 804130"/>
                <a:gd name="connsiteX19" fmla="*/ 1333533 w 1501979"/>
                <a:gd name="connsiteY19" fmla="*/ 114303 h 804130"/>
                <a:gd name="connsiteX20" fmla="*/ 1309469 w 1501979"/>
                <a:gd name="connsiteY20" fmla="*/ 133687 h 804130"/>
                <a:gd name="connsiteX21" fmla="*/ 1301448 w 1501979"/>
                <a:gd name="connsiteY21" fmla="*/ 168446 h 804130"/>
                <a:gd name="connsiteX22" fmla="*/ 1326180 w 1501979"/>
                <a:gd name="connsiteY22" fmla="*/ 189836 h 804130"/>
                <a:gd name="connsiteX23" fmla="*/ 1286742 w 1501979"/>
                <a:gd name="connsiteY23" fmla="*/ 190505 h 804130"/>
                <a:gd name="connsiteX24" fmla="*/ 1243294 w 1501979"/>
                <a:gd name="connsiteY24" fmla="*/ 201200 h 804130"/>
                <a:gd name="connsiteX25" fmla="*/ 1285406 w 1501979"/>
                <a:gd name="connsiteY25" fmla="*/ 218579 h 804130"/>
                <a:gd name="connsiteX26" fmla="*/ 1284737 w 1501979"/>
                <a:gd name="connsiteY26" fmla="*/ 246653 h 804130"/>
                <a:gd name="connsiteX27" fmla="*/ 1256662 w 1501979"/>
                <a:gd name="connsiteY27" fmla="*/ 249996 h 804130"/>
                <a:gd name="connsiteX28" fmla="*/ 1284069 w 1501979"/>
                <a:gd name="connsiteY28" fmla="*/ 278738 h 804130"/>
                <a:gd name="connsiteX29" fmla="*/ 1225915 w 1501979"/>
                <a:gd name="connsiteY29" fmla="*/ 281412 h 804130"/>
                <a:gd name="connsiteX30" fmla="*/ 1252652 w 1501979"/>
                <a:gd name="connsiteY30" fmla="*/ 294781 h 804130"/>
                <a:gd name="connsiteX31" fmla="*/ 1241957 w 1501979"/>
                <a:gd name="connsiteY31" fmla="*/ 306813 h 804130"/>
                <a:gd name="connsiteX32" fmla="*/ 1203856 w 1501979"/>
                <a:gd name="connsiteY32" fmla="*/ 312160 h 804130"/>
                <a:gd name="connsiteX33" fmla="*/ 1167092 w 1501979"/>
                <a:gd name="connsiteY33" fmla="*/ 312829 h 804130"/>
                <a:gd name="connsiteX34" fmla="*/ 1195167 w 1501979"/>
                <a:gd name="connsiteY34" fmla="*/ 335556 h 804130"/>
                <a:gd name="connsiteX35" fmla="*/ 1191824 w 1501979"/>
                <a:gd name="connsiteY35" fmla="*/ 351598 h 804130"/>
                <a:gd name="connsiteX36" fmla="*/ 1143028 w 1501979"/>
                <a:gd name="connsiteY36" fmla="*/ 336893 h 804130"/>
                <a:gd name="connsiteX37" fmla="*/ 1126986 w 1501979"/>
                <a:gd name="connsiteY37" fmla="*/ 346251 h 804130"/>
                <a:gd name="connsiteX38" fmla="*/ 1160408 w 1501979"/>
                <a:gd name="connsiteY38" fmla="*/ 354940 h 804130"/>
                <a:gd name="connsiteX39" fmla="*/ 1191156 w 1501979"/>
                <a:gd name="connsiteY39" fmla="*/ 376330 h 804130"/>
                <a:gd name="connsiteX40" fmla="*/ 1195167 w 1501979"/>
                <a:gd name="connsiteY40" fmla="*/ 405073 h 804130"/>
                <a:gd name="connsiteX41" fmla="*/ 1145702 w 1501979"/>
                <a:gd name="connsiteY41" fmla="*/ 411757 h 804130"/>
                <a:gd name="connsiteX42" fmla="*/ 1127654 w 1501979"/>
                <a:gd name="connsiteY42" fmla="*/ 397720 h 804130"/>
                <a:gd name="connsiteX43" fmla="*/ 1099580 w 1501979"/>
                <a:gd name="connsiteY43" fmla="*/ 377667 h 804130"/>
                <a:gd name="connsiteX44" fmla="*/ 1102922 w 1501979"/>
                <a:gd name="connsiteY44" fmla="*/ 401731 h 804130"/>
                <a:gd name="connsiteX45" fmla="*/ 1066826 w 1501979"/>
                <a:gd name="connsiteY45" fmla="*/ 420447 h 804130"/>
                <a:gd name="connsiteX46" fmla="*/ 1138349 w 1501979"/>
                <a:gd name="connsiteY46" fmla="*/ 421784 h 804130"/>
                <a:gd name="connsiteX47" fmla="*/ 1175113 w 1501979"/>
                <a:gd name="connsiteY47" fmla="*/ 423789 h 804130"/>
                <a:gd name="connsiteX48" fmla="*/ 1095569 w 1501979"/>
                <a:gd name="connsiteY48" fmla="*/ 455206 h 804130"/>
                <a:gd name="connsiteX49" fmla="*/ 1014020 w 1501979"/>
                <a:gd name="connsiteY49" fmla="*/ 483949 h 804130"/>
                <a:gd name="connsiteX50" fmla="*/ 929128 w 1501979"/>
                <a:gd name="connsiteY50" fmla="*/ 495981 h 804130"/>
                <a:gd name="connsiteX51" fmla="*/ 898380 w 1501979"/>
                <a:gd name="connsiteY51" fmla="*/ 496649 h 804130"/>
                <a:gd name="connsiteX52" fmla="*/ 865627 w 1501979"/>
                <a:gd name="connsiteY52" fmla="*/ 510686 h 804130"/>
                <a:gd name="connsiteX53" fmla="*/ 815494 w 1501979"/>
                <a:gd name="connsiteY53" fmla="*/ 549456 h 804130"/>
                <a:gd name="connsiteX54" fmla="*/ 747313 w 1501979"/>
                <a:gd name="connsiteY54" fmla="*/ 575525 h 804130"/>
                <a:gd name="connsiteX55" fmla="*/ 727260 w 1501979"/>
                <a:gd name="connsiteY55" fmla="*/ 577530 h 804130"/>
                <a:gd name="connsiteX56" fmla="*/ 686485 w 1501979"/>
                <a:gd name="connsiteY56" fmla="*/ 586220 h 804130"/>
                <a:gd name="connsiteX57" fmla="*/ 642369 w 1501979"/>
                <a:gd name="connsiteY57" fmla="*/ 595578 h 804130"/>
                <a:gd name="connsiteX58" fmla="*/ 610284 w 1501979"/>
                <a:gd name="connsiteY58" fmla="*/ 618305 h 804130"/>
                <a:gd name="connsiteX59" fmla="*/ 600925 w 1501979"/>
                <a:gd name="connsiteY59" fmla="*/ 645042 h 804130"/>
                <a:gd name="connsiteX60" fmla="*/ 578198 w 1501979"/>
                <a:gd name="connsiteY60" fmla="*/ 670443 h 804130"/>
                <a:gd name="connsiteX61" fmla="*/ 520713 w 1501979"/>
                <a:gd name="connsiteY61" fmla="*/ 701191 h 804130"/>
                <a:gd name="connsiteX62" fmla="*/ 522718 w 1501979"/>
                <a:gd name="connsiteY62" fmla="*/ 731271 h 804130"/>
                <a:gd name="connsiteX63" fmla="*/ 498655 w 1501979"/>
                <a:gd name="connsiteY63" fmla="*/ 763356 h 804130"/>
                <a:gd name="connsiteX64" fmla="*/ 471248 w 1501979"/>
                <a:gd name="connsiteY64" fmla="*/ 801457 h 804130"/>
                <a:gd name="connsiteX65" fmla="*/ 427800 w 1501979"/>
                <a:gd name="connsiteY65" fmla="*/ 804130 h 804130"/>
                <a:gd name="connsiteX66" fmla="*/ 394378 w 1501979"/>
                <a:gd name="connsiteY66" fmla="*/ 772045 h 804130"/>
                <a:gd name="connsiteX67" fmla="*/ 334219 w 1501979"/>
                <a:gd name="connsiteY67" fmla="*/ 771377 h 804130"/>
                <a:gd name="connsiteX68" fmla="*/ 312829 w 1501979"/>
                <a:gd name="connsiteY68" fmla="*/ 749987 h 804130"/>
                <a:gd name="connsiteX69" fmla="*/ 307481 w 1501979"/>
                <a:gd name="connsiteY69" fmla="*/ 712554 h 804130"/>
                <a:gd name="connsiteX70" fmla="*/ 275396 w 1501979"/>
                <a:gd name="connsiteY70" fmla="*/ 664427 h 804130"/>
                <a:gd name="connsiteX71" fmla="*/ 270717 w 1501979"/>
                <a:gd name="connsiteY71" fmla="*/ 639695 h 804130"/>
                <a:gd name="connsiteX72" fmla="*/ 280744 w 1501979"/>
                <a:gd name="connsiteY72" fmla="*/ 605604 h 804130"/>
                <a:gd name="connsiteX73" fmla="*/ 256012 w 1501979"/>
                <a:gd name="connsiteY73" fmla="*/ 571514 h 804130"/>
                <a:gd name="connsiteX74" fmla="*/ 278070 w 1501979"/>
                <a:gd name="connsiteY74" fmla="*/ 544108 h 804130"/>
                <a:gd name="connsiteX75" fmla="*/ 265370 w 1501979"/>
                <a:gd name="connsiteY75" fmla="*/ 530739 h 804130"/>
                <a:gd name="connsiteX76" fmla="*/ 312160 w 1501979"/>
                <a:gd name="connsiteY76" fmla="*/ 487959 h 804130"/>
                <a:gd name="connsiteX77" fmla="*/ 360288 w 1501979"/>
                <a:gd name="connsiteY77" fmla="*/ 473922 h 804130"/>
                <a:gd name="connsiteX78" fmla="*/ 377667 w 1501979"/>
                <a:gd name="connsiteY78" fmla="*/ 459217 h 804130"/>
                <a:gd name="connsiteX79" fmla="*/ 396384 w 1501979"/>
                <a:gd name="connsiteY79" fmla="*/ 431142 h 804130"/>
                <a:gd name="connsiteX80" fmla="*/ 359620 w 1501979"/>
                <a:gd name="connsiteY80" fmla="*/ 443842 h 804130"/>
                <a:gd name="connsiteX81" fmla="*/ 342240 w 1501979"/>
                <a:gd name="connsiteY81" fmla="*/ 449190 h 804130"/>
                <a:gd name="connsiteX82" fmla="*/ 314834 w 1501979"/>
                <a:gd name="connsiteY82" fmla="*/ 453869 h 804130"/>
                <a:gd name="connsiteX83" fmla="*/ 286760 w 1501979"/>
                <a:gd name="connsiteY83" fmla="*/ 442506 h 804130"/>
                <a:gd name="connsiteX84" fmla="*/ 296786 w 1501979"/>
                <a:gd name="connsiteY84" fmla="*/ 417773 h 804130"/>
                <a:gd name="connsiteX85" fmla="*/ 316840 w 1501979"/>
                <a:gd name="connsiteY85" fmla="*/ 399057 h 804130"/>
                <a:gd name="connsiteX86" fmla="*/ 342240 w 1501979"/>
                <a:gd name="connsiteY86" fmla="*/ 398389 h 804130"/>
                <a:gd name="connsiteX87" fmla="*/ 393042 w 1501979"/>
                <a:gd name="connsiteY87" fmla="*/ 408415 h 804130"/>
                <a:gd name="connsiteX88" fmla="*/ 357614 w 1501979"/>
                <a:gd name="connsiteY88" fmla="*/ 385688 h 804130"/>
                <a:gd name="connsiteX89" fmla="*/ 339567 w 1501979"/>
                <a:gd name="connsiteY89" fmla="*/ 373657 h 804130"/>
                <a:gd name="connsiteX90" fmla="*/ 310155 w 1501979"/>
                <a:gd name="connsiteY90" fmla="*/ 378336 h 804130"/>
                <a:gd name="connsiteX91" fmla="*/ 292776 w 1501979"/>
                <a:gd name="connsiteY91" fmla="*/ 369646 h 804130"/>
                <a:gd name="connsiteX92" fmla="*/ 339567 w 1501979"/>
                <a:gd name="connsiteY92" fmla="*/ 337561 h 804130"/>
                <a:gd name="connsiteX93" fmla="*/ 330877 w 1501979"/>
                <a:gd name="connsiteY93" fmla="*/ 324192 h 804130"/>
                <a:gd name="connsiteX94" fmla="*/ 323524 w 1501979"/>
                <a:gd name="connsiteY94" fmla="*/ 300797 h 804130"/>
                <a:gd name="connsiteX95" fmla="*/ 314166 w 1501979"/>
                <a:gd name="connsiteY95" fmla="*/ 264701 h 804130"/>
                <a:gd name="connsiteX96" fmla="*/ 290102 w 1501979"/>
                <a:gd name="connsiteY96" fmla="*/ 252001 h 804130"/>
                <a:gd name="connsiteX97" fmla="*/ 299460 w 1501979"/>
                <a:gd name="connsiteY97" fmla="*/ 237964 h 804130"/>
                <a:gd name="connsiteX98" fmla="*/ 245317 w 1501979"/>
                <a:gd name="connsiteY98" fmla="*/ 218579 h 804130"/>
                <a:gd name="connsiteX99" fmla="*/ 193847 w 1501979"/>
                <a:gd name="connsiteY99" fmla="*/ 215905 h 804130"/>
                <a:gd name="connsiteX100" fmla="*/ 126335 w 1501979"/>
                <a:gd name="connsiteY100" fmla="*/ 217242 h 804130"/>
                <a:gd name="connsiteX101" fmla="*/ 62833 w 1501979"/>
                <a:gd name="connsiteY101" fmla="*/ 219916 h 804130"/>
                <a:gd name="connsiteX102" fmla="*/ 42112 w 1501979"/>
                <a:gd name="connsiteY102" fmla="*/ 209221 h 804130"/>
                <a:gd name="connsiteX103" fmla="*/ 16711 w 1501979"/>
                <a:gd name="connsiteY103" fmla="*/ 188499 h 804130"/>
                <a:gd name="connsiteX104" fmla="*/ 90239 w 1501979"/>
                <a:gd name="connsiteY104" fmla="*/ 178473 h 804130"/>
                <a:gd name="connsiteX105" fmla="*/ 141041 w 1501979"/>
                <a:gd name="connsiteY105" fmla="*/ 177136 h 804130"/>
                <a:gd name="connsiteX106" fmla="*/ 43448 w 1501979"/>
                <a:gd name="connsiteY106" fmla="*/ 168446 h 804130"/>
                <a:gd name="connsiteX107" fmla="*/ 0 w 1501979"/>
                <a:gd name="connsiteY107" fmla="*/ 155746 h 804130"/>
                <a:gd name="connsiteX108" fmla="*/ 14706 w 1501979"/>
                <a:gd name="connsiteY108" fmla="*/ 143714 h 804130"/>
                <a:gd name="connsiteX109" fmla="*/ 119650 w 1501979"/>
                <a:gd name="connsiteY109" fmla="*/ 129008 h 804130"/>
                <a:gd name="connsiteX110" fmla="*/ 219916 w 1501979"/>
                <a:gd name="connsiteY110" fmla="*/ 114303 h 804130"/>
                <a:gd name="connsiteX111" fmla="*/ 238632 w 1501979"/>
                <a:gd name="connsiteY111" fmla="*/ 103608 h 804130"/>
                <a:gd name="connsiteX112" fmla="*/ 184489 w 1501979"/>
                <a:gd name="connsiteY112" fmla="*/ 92913 h 804130"/>
                <a:gd name="connsiteX113" fmla="*/ 215237 w 1501979"/>
                <a:gd name="connsiteY113" fmla="*/ 81549 h 804130"/>
                <a:gd name="connsiteX114" fmla="*/ 313497 w 1501979"/>
                <a:gd name="connsiteY114" fmla="*/ 62165 h 804130"/>
                <a:gd name="connsiteX115" fmla="*/ 349593 w 1501979"/>
                <a:gd name="connsiteY115" fmla="*/ 59491 h 804130"/>
                <a:gd name="connsiteX116" fmla="*/ 350930 w 1501979"/>
                <a:gd name="connsiteY116" fmla="*/ 47459 h 804130"/>
                <a:gd name="connsiteX117" fmla="*/ 411089 w 1501979"/>
                <a:gd name="connsiteY117" fmla="*/ 40106 h 804130"/>
                <a:gd name="connsiteX118" fmla="*/ 484617 w 1501979"/>
                <a:gd name="connsiteY118" fmla="*/ 36096 h 804130"/>
                <a:gd name="connsiteX119" fmla="*/ 554135 w 1501979"/>
                <a:gd name="connsiteY119" fmla="*/ 36096 h 804130"/>
                <a:gd name="connsiteX120" fmla="*/ 572851 w 1501979"/>
                <a:gd name="connsiteY120" fmla="*/ 44117 h 804130"/>
                <a:gd name="connsiteX121" fmla="*/ 643706 w 1501979"/>
                <a:gd name="connsiteY121" fmla="*/ 29411 h 804130"/>
                <a:gd name="connsiteX122" fmla="*/ 691165 w 1501979"/>
                <a:gd name="connsiteY122" fmla="*/ 39438 h 804130"/>
                <a:gd name="connsiteX123" fmla="*/ 721912 w 1501979"/>
                <a:gd name="connsiteY123" fmla="*/ 41443 h 804130"/>
                <a:gd name="connsiteX124" fmla="*/ 763356 w 1501979"/>
                <a:gd name="connsiteY124" fmla="*/ 50133 h 804130"/>
                <a:gd name="connsiteX125" fmla="*/ 718570 w 1501979"/>
                <a:gd name="connsiteY125" fmla="*/ 36096 h 804130"/>
                <a:gd name="connsiteX126" fmla="*/ 729266 w 1501979"/>
                <a:gd name="connsiteY126" fmla="*/ 24732 h 804130"/>
                <a:gd name="connsiteX127" fmla="*/ 814157 w 1501979"/>
                <a:gd name="connsiteY127" fmla="*/ 10027 h 804130"/>
                <a:gd name="connsiteX128" fmla="*/ 891696 w 1501979"/>
                <a:gd name="connsiteY128" fmla="*/ 11363 h 804130"/>
                <a:gd name="connsiteX129" fmla="*/ 925786 w 1501979"/>
                <a:gd name="connsiteY129" fmla="*/ 2005 h 804130"/>
                <a:gd name="connsiteX130" fmla="*/ 1005330 w 1501979"/>
                <a:gd name="connsiteY130" fmla="*/ 0 h 804130"/>
                <a:gd name="connsiteX131" fmla="*/ 1181129 w 1501979"/>
                <a:gd name="connsiteY131" fmla="*/ 2674 h 804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501979" h="804130">
                  <a:moveTo>
                    <a:pt x="1181129" y="2674"/>
                  </a:moveTo>
                  <a:lnTo>
                    <a:pt x="1314148" y="22727"/>
                  </a:lnTo>
                  <a:lnTo>
                    <a:pt x="1269363" y="32085"/>
                  </a:lnTo>
                  <a:lnTo>
                    <a:pt x="1182466" y="33422"/>
                  </a:lnTo>
                  <a:lnTo>
                    <a:pt x="1058805" y="36096"/>
                  </a:lnTo>
                  <a:lnTo>
                    <a:pt x="1068163" y="40775"/>
                  </a:lnTo>
                  <a:lnTo>
                    <a:pt x="1150381" y="37432"/>
                  </a:lnTo>
                  <a:lnTo>
                    <a:pt x="1215220" y="46791"/>
                  </a:lnTo>
                  <a:lnTo>
                    <a:pt x="1262010" y="38769"/>
                  </a:lnTo>
                  <a:lnTo>
                    <a:pt x="1278053" y="48127"/>
                  </a:lnTo>
                  <a:lnTo>
                    <a:pt x="1247973" y="64170"/>
                  </a:lnTo>
                  <a:lnTo>
                    <a:pt x="1309469" y="53475"/>
                  </a:lnTo>
                  <a:lnTo>
                    <a:pt x="1423772" y="43448"/>
                  </a:lnTo>
                  <a:lnTo>
                    <a:pt x="1490616" y="48796"/>
                  </a:lnTo>
                  <a:lnTo>
                    <a:pt x="1501979" y="60159"/>
                  </a:lnTo>
                  <a:lnTo>
                    <a:pt x="1403050" y="79544"/>
                  </a:lnTo>
                  <a:lnTo>
                    <a:pt x="1388345" y="86228"/>
                  </a:lnTo>
                  <a:lnTo>
                    <a:pt x="1312143" y="91576"/>
                  </a:lnTo>
                  <a:lnTo>
                    <a:pt x="1366286" y="92913"/>
                  </a:lnTo>
                  <a:lnTo>
                    <a:pt x="1333533" y="114303"/>
                  </a:lnTo>
                  <a:lnTo>
                    <a:pt x="1309469" y="133687"/>
                  </a:lnTo>
                  <a:lnTo>
                    <a:pt x="1301448" y="168446"/>
                  </a:lnTo>
                  <a:lnTo>
                    <a:pt x="1326180" y="189836"/>
                  </a:lnTo>
                  <a:lnTo>
                    <a:pt x="1286742" y="190505"/>
                  </a:lnTo>
                  <a:lnTo>
                    <a:pt x="1243294" y="201200"/>
                  </a:lnTo>
                  <a:lnTo>
                    <a:pt x="1285406" y="218579"/>
                  </a:lnTo>
                  <a:lnTo>
                    <a:pt x="1284737" y="246653"/>
                  </a:lnTo>
                  <a:lnTo>
                    <a:pt x="1256662" y="249996"/>
                  </a:lnTo>
                  <a:lnTo>
                    <a:pt x="1284069" y="278738"/>
                  </a:lnTo>
                  <a:lnTo>
                    <a:pt x="1225915" y="281412"/>
                  </a:lnTo>
                  <a:lnTo>
                    <a:pt x="1252652" y="294781"/>
                  </a:lnTo>
                  <a:lnTo>
                    <a:pt x="1241957" y="306813"/>
                  </a:lnTo>
                  <a:lnTo>
                    <a:pt x="1203856" y="312160"/>
                  </a:lnTo>
                  <a:lnTo>
                    <a:pt x="1167092" y="312829"/>
                  </a:lnTo>
                  <a:lnTo>
                    <a:pt x="1195167" y="335556"/>
                  </a:lnTo>
                  <a:lnTo>
                    <a:pt x="1191824" y="351598"/>
                  </a:lnTo>
                  <a:lnTo>
                    <a:pt x="1143028" y="336893"/>
                  </a:lnTo>
                  <a:lnTo>
                    <a:pt x="1126986" y="346251"/>
                  </a:lnTo>
                  <a:lnTo>
                    <a:pt x="1160408" y="354940"/>
                  </a:lnTo>
                  <a:lnTo>
                    <a:pt x="1191156" y="376330"/>
                  </a:lnTo>
                  <a:lnTo>
                    <a:pt x="1195167" y="405073"/>
                  </a:lnTo>
                  <a:lnTo>
                    <a:pt x="1145702" y="411757"/>
                  </a:lnTo>
                  <a:lnTo>
                    <a:pt x="1127654" y="397720"/>
                  </a:lnTo>
                  <a:lnTo>
                    <a:pt x="1099580" y="377667"/>
                  </a:lnTo>
                  <a:lnTo>
                    <a:pt x="1102922" y="401731"/>
                  </a:lnTo>
                  <a:lnTo>
                    <a:pt x="1066826" y="420447"/>
                  </a:lnTo>
                  <a:lnTo>
                    <a:pt x="1138349" y="421784"/>
                  </a:lnTo>
                  <a:lnTo>
                    <a:pt x="1175113" y="423789"/>
                  </a:lnTo>
                  <a:lnTo>
                    <a:pt x="1095569" y="455206"/>
                  </a:lnTo>
                  <a:lnTo>
                    <a:pt x="1014020" y="483949"/>
                  </a:lnTo>
                  <a:lnTo>
                    <a:pt x="929128" y="495981"/>
                  </a:lnTo>
                  <a:lnTo>
                    <a:pt x="898380" y="496649"/>
                  </a:lnTo>
                  <a:lnTo>
                    <a:pt x="865627" y="510686"/>
                  </a:lnTo>
                  <a:lnTo>
                    <a:pt x="815494" y="549456"/>
                  </a:lnTo>
                  <a:lnTo>
                    <a:pt x="747313" y="575525"/>
                  </a:lnTo>
                  <a:lnTo>
                    <a:pt x="727260" y="577530"/>
                  </a:lnTo>
                  <a:lnTo>
                    <a:pt x="686485" y="586220"/>
                  </a:lnTo>
                  <a:lnTo>
                    <a:pt x="642369" y="595578"/>
                  </a:lnTo>
                  <a:lnTo>
                    <a:pt x="610284" y="618305"/>
                  </a:lnTo>
                  <a:lnTo>
                    <a:pt x="600925" y="645042"/>
                  </a:lnTo>
                  <a:lnTo>
                    <a:pt x="578198" y="670443"/>
                  </a:lnTo>
                  <a:lnTo>
                    <a:pt x="520713" y="701191"/>
                  </a:lnTo>
                  <a:lnTo>
                    <a:pt x="522718" y="731271"/>
                  </a:lnTo>
                  <a:lnTo>
                    <a:pt x="498655" y="763356"/>
                  </a:lnTo>
                  <a:lnTo>
                    <a:pt x="471248" y="801457"/>
                  </a:lnTo>
                  <a:lnTo>
                    <a:pt x="427800" y="804130"/>
                  </a:lnTo>
                  <a:lnTo>
                    <a:pt x="394378" y="772045"/>
                  </a:lnTo>
                  <a:lnTo>
                    <a:pt x="334219" y="771377"/>
                  </a:lnTo>
                  <a:lnTo>
                    <a:pt x="312829" y="749987"/>
                  </a:lnTo>
                  <a:lnTo>
                    <a:pt x="307481" y="712554"/>
                  </a:lnTo>
                  <a:lnTo>
                    <a:pt x="275396" y="664427"/>
                  </a:lnTo>
                  <a:lnTo>
                    <a:pt x="270717" y="639695"/>
                  </a:lnTo>
                  <a:lnTo>
                    <a:pt x="280744" y="605604"/>
                  </a:lnTo>
                  <a:lnTo>
                    <a:pt x="256012" y="571514"/>
                  </a:lnTo>
                  <a:lnTo>
                    <a:pt x="278070" y="544108"/>
                  </a:lnTo>
                  <a:lnTo>
                    <a:pt x="265370" y="530739"/>
                  </a:lnTo>
                  <a:lnTo>
                    <a:pt x="312160" y="487959"/>
                  </a:lnTo>
                  <a:lnTo>
                    <a:pt x="360288" y="473922"/>
                  </a:lnTo>
                  <a:lnTo>
                    <a:pt x="377667" y="459217"/>
                  </a:lnTo>
                  <a:lnTo>
                    <a:pt x="396384" y="431142"/>
                  </a:lnTo>
                  <a:lnTo>
                    <a:pt x="359620" y="443842"/>
                  </a:lnTo>
                  <a:lnTo>
                    <a:pt x="342240" y="449190"/>
                  </a:lnTo>
                  <a:lnTo>
                    <a:pt x="314834" y="453869"/>
                  </a:lnTo>
                  <a:lnTo>
                    <a:pt x="286760" y="442506"/>
                  </a:lnTo>
                  <a:lnTo>
                    <a:pt x="296786" y="417773"/>
                  </a:lnTo>
                  <a:lnTo>
                    <a:pt x="316840" y="399057"/>
                  </a:lnTo>
                  <a:lnTo>
                    <a:pt x="342240" y="398389"/>
                  </a:lnTo>
                  <a:lnTo>
                    <a:pt x="393042" y="408415"/>
                  </a:lnTo>
                  <a:lnTo>
                    <a:pt x="357614" y="385688"/>
                  </a:lnTo>
                  <a:lnTo>
                    <a:pt x="339567" y="373657"/>
                  </a:lnTo>
                  <a:lnTo>
                    <a:pt x="310155" y="378336"/>
                  </a:lnTo>
                  <a:lnTo>
                    <a:pt x="292776" y="369646"/>
                  </a:lnTo>
                  <a:lnTo>
                    <a:pt x="339567" y="337561"/>
                  </a:lnTo>
                  <a:lnTo>
                    <a:pt x="330877" y="324192"/>
                  </a:lnTo>
                  <a:lnTo>
                    <a:pt x="323524" y="300797"/>
                  </a:lnTo>
                  <a:lnTo>
                    <a:pt x="314166" y="264701"/>
                  </a:lnTo>
                  <a:lnTo>
                    <a:pt x="290102" y="252001"/>
                  </a:lnTo>
                  <a:lnTo>
                    <a:pt x="299460" y="237964"/>
                  </a:lnTo>
                  <a:lnTo>
                    <a:pt x="245317" y="218579"/>
                  </a:lnTo>
                  <a:lnTo>
                    <a:pt x="193847" y="215905"/>
                  </a:lnTo>
                  <a:lnTo>
                    <a:pt x="126335" y="217242"/>
                  </a:lnTo>
                  <a:lnTo>
                    <a:pt x="62833" y="219916"/>
                  </a:lnTo>
                  <a:lnTo>
                    <a:pt x="42112" y="209221"/>
                  </a:lnTo>
                  <a:lnTo>
                    <a:pt x="16711" y="188499"/>
                  </a:lnTo>
                  <a:lnTo>
                    <a:pt x="90239" y="178473"/>
                  </a:lnTo>
                  <a:lnTo>
                    <a:pt x="141041" y="177136"/>
                  </a:lnTo>
                  <a:lnTo>
                    <a:pt x="43448" y="168446"/>
                  </a:lnTo>
                  <a:lnTo>
                    <a:pt x="0" y="155746"/>
                  </a:lnTo>
                  <a:lnTo>
                    <a:pt x="14706" y="143714"/>
                  </a:lnTo>
                  <a:lnTo>
                    <a:pt x="119650" y="129008"/>
                  </a:lnTo>
                  <a:lnTo>
                    <a:pt x="219916" y="114303"/>
                  </a:lnTo>
                  <a:lnTo>
                    <a:pt x="238632" y="103608"/>
                  </a:lnTo>
                  <a:lnTo>
                    <a:pt x="184489" y="92913"/>
                  </a:lnTo>
                  <a:lnTo>
                    <a:pt x="215237" y="81549"/>
                  </a:lnTo>
                  <a:lnTo>
                    <a:pt x="313497" y="62165"/>
                  </a:lnTo>
                  <a:lnTo>
                    <a:pt x="349593" y="59491"/>
                  </a:lnTo>
                  <a:lnTo>
                    <a:pt x="350930" y="47459"/>
                  </a:lnTo>
                  <a:lnTo>
                    <a:pt x="411089" y="40106"/>
                  </a:lnTo>
                  <a:lnTo>
                    <a:pt x="484617" y="36096"/>
                  </a:lnTo>
                  <a:lnTo>
                    <a:pt x="554135" y="36096"/>
                  </a:lnTo>
                  <a:lnTo>
                    <a:pt x="572851" y="44117"/>
                  </a:lnTo>
                  <a:lnTo>
                    <a:pt x="643706" y="29411"/>
                  </a:lnTo>
                  <a:lnTo>
                    <a:pt x="691165" y="39438"/>
                  </a:lnTo>
                  <a:lnTo>
                    <a:pt x="721912" y="41443"/>
                  </a:lnTo>
                  <a:lnTo>
                    <a:pt x="763356" y="50133"/>
                  </a:lnTo>
                  <a:lnTo>
                    <a:pt x="718570" y="36096"/>
                  </a:lnTo>
                  <a:lnTo>
                    <a:pt x="729266" y="24732"/>
                  </a:lnTo>
                  <a:lnTo>
                    <a:pt x="814157" y="10027"/>
                  </a:lnTo>
                  <a:lnTo>
                    <a:pt x="891696" y="11363"/>
                  </a:lnTo>
                  <a:lnTo>
                    <a:pt x="925786" y="2005"/>
                  </a:lnTo>
                  <a:lnTo>
                    <a:pt x="1005330" y="0"/>
                  </a:lnTo>
                  <a:lnTo>
                    <a:pt x="1181129" y="2674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237">
              <a:extLst>
                <a:ext uri="{FF2B5EF4-FFF2-40B4-BE49-F238E27FC236}">
                  <a16:creationId xmlns:a16="http://schemas.microsoft.com/office/drawing/2014/main" id="{E5431501-F5E4-8872-A64D-658715AF573E}"/>
                </a:ext>
              </a:extLst>
            </p:cNvPr>
            <p:cNvSpPr/>
            <p:nvPr/>
          </p:nvSpPr>
          <p:spPr>
            <a:xfrm>
              <a:off x="1953543" y="3096081"/>
              <a:ext cx="155746" cy="175130"/>
            </a:xfrm>
            <a:custGeom>
              <a:avLst/>
              <a:gdLst>
                <a:gd name="connsiteX0" fmla="*/ 132351 w 155746"/>
                <a:gd name="connsiteY0" fmla="*/ 668 h 175130"/>
                <a:gd name="connsiteX1" fmla="*/ 127672 w 155746"/>
                <a:gd name="connsiteY1" fmla="*/ 34759 h 175130"/>
                <a:gd name="connsiteX2" fmla="*/ 118982 w 155746"/>
                <a:gd name="connsiteY2" fmla="*/ 82886 h 175130"/>
                <a:gd name="connsiteX3" fmla="*/ 130345 w 155746"/>
                <a:gd name="connsiteY3" fmla="*/ 82886 h 175130"/>
                <a:gd name="connsiteX4" fmla="*/ 141709 w 155746"/>
                <a:gd name="connsiteY4" fmla="*/ 90908 h 175130"/>
                <a:gd name="connsiteX5" fmla="*/ 145719 w 155746"/>
                <a:gd name="connsiteY5" fmla="*/ 84223 h 175130"/>
                <a:gd name="connsiteX6" fmla="*/ 155746 w 155746"/>
                <a:gd name="connsiteY6" fmla="*/ 89571 h 175130"/>
                <a:gd name="connsiteX7" fmla="*/ 137030 w 155746"/>
                <a:gd name="connsiteY7" fmla="*/ 106282 h 175130"/>
                <a:gd name="connsiteX8" fmla="*/ 117645 w 155746"/>
                <a:gd name="connsiteY8" fmla="*/ 118314 h 175130"/>
                <a:gd name="connsiteX9" fmla="*/ 114303 w 155746"/>
                <a:gd name="connsiteY9" fmla="*/ 126335 h 175130"/>
                <a:gd name="connsiteX10" fmla="*/ 116308 w 155746"/>
                <a:gd name="connsiteY10" fmla="*/ 135024 h 175130"/>
                <a:gd name="connsiteX11" fmla="*/ 107618 w 155746"/>
                <a:gd name="connsiteY11" fmla="*/ 145719 h 175130"/>
                <a:gd name="connsiteX12" fmla="*/ 98260 w 155746"/>
                <a:gd name="connsiteY12" fmla="*/ 148393 h 175130"/>
                <a:gd name="connsiteX13" fmla="*/ 100266 w 155746"/>
                <a:gd name="connsiteY13" fmla="*/ 153741 h 175130"/>
                <a:gd name="connsiteX14" fmla="*/ 92244 w 155746"/>
                <a:gd name="connsiteY14" fmla="*/ 158420 h 175130"/>
                <a:gd name="connsiteX15" fmla="*/ 78876 w 155746"/>
                <a:gd name="connsiteY15" fmla="*/ 169115 h 175130"/>
                <a:gd name="connsiteX16" fmla="*/ 76870 w 155746"/>
                <a:gd name="connsiteY16" fmla="*/ 175131 h 175130"/>
                <a:gd name="connsiteX17" fmla="*/ 58154 w 155746"/>
                <a:gd name="connsiteY17" fmla="*/ 167778 h 175130"/>
                <a:gd name="connsiteX18" fmla="*/ 34759 w 155746"/>
                <a:gd name="connsiteY18" fmla="*/ 167109 h 175130"/>
                <a:gd name="connsiteX19" fmla="*/ 18716 w 155746"/>
                <a:gd name="connsiteY19" fmla="*/ 158420 h 175130"/>
                <a:gd name="connsiteX20" fmla="*/ 0 w 155746"/>
                <a:gd name="connsiteY20" fmla="*/ 141040 h 175130"/>
                <a:gd name="connsiteX21" fmla="*/ 2674 w 155746"/>
                <a:gd name="connsiteY21" fmla="*/ 128340 h 175130"/>
                <a:gd name="connsiteX22" fmla="*/ 8021 w 155746"/>
                <a:gd name="connsiteY22" fmla="*/ 118314 h 175130"/>
                <a:gd name="connsiteX23" fmla="*/ 3342 w 155746"/>
                <a:gd name="connsiteY23" fmla="*/ 110292 h 175130"/>
                <a:gd name="connsiteX24" fmla="*/ 25401 w 155746"/>
                <a:gd name="connsiteY24" fmla="*/ 75534 h 175130"/>
                <a:gd name="connsiteX25" fmla="*/ 73528 w 155746"/>
                <a:gd name="connsiteY25" fmla="*/ 75534 h 175130"/>
                <a:gd name="connsiteX26" fmla="*/ 76202 w 155746"/>
                <a:gd name="connsiteY26" fmla="*/ 60828 h 175130"/>
                <a:gd name="connsiteX27" fmla="*/ 70854 w 155746"/>
                <a:gd name="connsiteY27" fmla="*/ 58154 h 175130"/>
                <a:gd name="connsiteX28" fmla="*/ 67512 w 155746"/>
                <a:gd name="connsiteY28" fmla="*/ 48796 h 175130"/>
                <a:gd name="connsiteX29" fmla="*/ 54812 w 155746"/>
                <a:gd name="connsiteY29" fmla="*/ 38769 h 175130"/>
                <a:gd name="connsiteX30" fmla="*/ 42780 w 155746"/>
                <a:gd name="connsiteY30" fmla="*/ 24732 h 175130"/>
                <a:gd name="connsiteX31" fmla="*/ 59491 w 155746"/>
                <a:gd name="connsiteY31" fmla="*/ 24064 h 175130"/>
                <a:gd name="connsiteX32" fmla="*/ 62833 w 155746"/>
                <a:gd name="connsiteY32" fmla="*/ 0 h 175130"/>
                <a:gd name="connsiteX33" fmla="*/ 97592 w 155746"/>
                <a:gd name="connsiteY33" fmla="*/ 0 h 175130"/>
                <a:gd name="connsiteX34" fmla="*/ 132351 w 155746"/>
                <a:gd name="connsiteY34" fmla="*/ 668 h 17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55746" h="175130">
                  <a:moveTo>
                    <a:pt x="132351" y="668"/>
                  </a:moveTo>
                  <a:lnTo>
                    <a:pt x="127672" y="34759"/>
                  </a:lnTo>
                  <a:lnTo>
                    <a:pt x="118982" y="82886"/>
                  </a:lnTo>
                  <a:lnTo>
                    <a:pt x="130345" y="82886"/>
                  </a:lnTo>
                  <a:lnTo>
                    <a:pt x="141709" y="90908"/>
                  </a:lnTo>
                  <a:lnTo>
                    <a:pt x="145719" y="84223"/>
                  </a:lnTo>
                  <a:lnTo>
                    <a:pt x="155746" y="89571"/>
                  </a:lnTo>
                  <a:lnTo>
                    <a:pt x="137030" y="106282"/>
                  </a:lnTo>
                  <a:lnTo>
                    <a:pt x="117645" y="118314"/>
                  </a:lnTo>
                  <a:lnTo>
                    <a:pt x="114303" y="126335"/>
                  </a:lnTo>
                  <a:lnTo>
                    <a:pt x="116308" y="135024"/>
                  </a:lnTo>
                  <a:lnTo>
                    <a:pt x="107618" y="145719"/>
                  </a:lnTo>
                  <a:lnTo>
                    <a:pt x="98260" y="148393"/>
                  </a:lnTo>
                  <a:lnTo>
                    <a:pt x="100266" y="153741"/>
                  </a:lnTo>
                  <a:lnTo>
                    <a:pt x="92244" y="158420"/>
                  </a:lnTo>
                  <a:lnTo>
                    <a:pt x="78876" y="169115"/>
                  </a:lnTo>
                  <a:lnTo>
                    <a:pt x="76870" y="175131"/>
                  </a:lnTo>
                  <a:lnTo>
                    <a:pt x="58154" y="167778"/>
                  </a:lnTo>
                  <a:lnTo>
                    <a:pt x="34759" y="167109"/>
                  </a:lnTo>
                  <a:lnTo>
                    <a:pt x="18716" y="158420"/>
                  </a:lnTo>
                  <a:lnTo>
                    <a:pt x="0" y="141040"/>
                  </a:lnTo>
                  <a:lnTo>
                    <a:pt x="2674" y="128340"/>
                  </a:lnTo>
                  <a:lnTo>
                    <a:pt x="8021" y="118314"/>
                  </a:lnTo>
                  <a:lnTo>
                    <a:pt x="3342" y="110292"/>
                  </a:lnTo>
                  <a:lnTo>
                    <a:pt x="25401" y="75534"/>
                  </a:lnTo>
                  <a:lnTo>
                    <a:pt x="73528" y="75534"/>
                  </a:lnTo>
                  <a:lnTo>
                    <a:pt x="76202" y="60828"/>
                  </a:lnTo>
                  <a:lnTo>
                    <a:pt x="70854" y="58154"/>
                  </a:lnTo>
                  <a:lnTo>
                    <a:pt x="67512" y="48796"/>
                  </a:lnTo>
                  <a:lnTo>
                    <a:pt x="54812" y="38769"/>
                  </a:lnTo>
                  <a:lnTo>
                    <a:pt x="42780" y="24732"/>
                  </a:lnTo>
                  <a:lnTo>
                    <a:pt x="59491" y="24064"/>
                  </a:lnTo>
                  <a:lnTo>
                    <a:pt x="62833" y="0"/>
                  </a:lnTo>
                  <a:lnTo>
                    <a:pt x="97592" y="0"/>
                  </a:lnTo>
                  <a:lnTo>
                    <a:pt x="132351" y="66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238">
              <a:extLst>
                <a:ext uri="{FF2B5EF4-FFF2-40B4-BE49-F238E27FC236}">
                  <a16:creationId xmlns:a16="http://schemas.microsoft.com/office/drawing/2014/main" id="{3AB548FF-14B6-6E75-555E-4A03D610A516}"/>
                </a:ext>
              </a:extLst>
            </p:cNvPr>
            <p:cNvSpPr/>
            <p:nvPr/>
          </p:nvSpPr>
          <p:spPr>
            <a:xfrm>
              <a:off x="3093229" y="3501823"/>
              <a:ext cx="180478" cy="304807"/>
            </a:xfrm>
            <a:custGeom>
              <a:avLst/>
              <a:gdLst>
                <a:gd name="connsiteX0" fmla="*/ 161094 w 180478"/>
                <a:gd name="connsiteY0" fmla="*/ 102939 h 304807"/>
                <a:gd name="connsiteX1" fmla="*/ 154409 w 180478"/>
                <a:gd name="connsiteY1" fmla="*/ 141709 h 304807"/>
                <a:gd name="connsiteX2" fmla="*/ 131014 w 180478"/>
                <a:gd name="connsiteY2" fmla="*/ 152404 h 304807"/>
                <a:gd name="connsiteX3" fmla="*/ 133019 w 180478"/>
                <a:gd name="connsiteY3" fmla="*/ 162430 h 304807"/>
                <a:gd name="connsiteX4" fmla="*/ 125666 w 180478"/>
                <a:gd name="connsiteY4" fmla="*/ 185157 h 304807"/>
                <a:gd name="connsiteX5" fmla="*/ 141709 w 180478"/>
                <a:gd name="connsiteY5" fmla="*/ 215905 h 304807"/>
                <a:gd name="connsiteX6" fmla="*/ 153741 w 180478"/>
                <a:gd name="connsiteY6" fmla="*/ 215905 h 304807"/>
                <a:gd name="connsiteX7" fmla="*/ 158420 w 180478"/>
                <a:gd name="connsiteY7" fmla="*/ 239969 h 304807"/>
                <a:gd name="connsiteX8" fmla="*/ 180478 w 180478"/>
                <a:gd name="connsiteY8" fmla="*/ 277402 h 304807"/>
                <a:gd name="connsiteX9" fmla="*/ 171789 w 180478"/>
                <a:gd name="connsiteY9" fmla="*/ 279407 h 304807"/>
                <a:gd name="connsiteX10" fmla="*/ 150398 w 180478"/>
                <a:gd name="connsiteY10" fmla="*/ 275396 h 304807"/>
                <a:gd name="connsiteX11" fmla="*/ 138367 w 180478"/>
                <a:gd name="connsiteY11" fmla="*/ 286760 h 304807"/>
                <a:gd name="connsiteX12" fmla="*/ 120987 w 180478"/>
                <a:gd name="connsiteY12" fmla="*/ 294112 h 304807"/>
                <a:gd name="connsiteX13" fmla="*/ 108955 w 180478"/>
                <a:gd name="connsiteY13" fmla="*/ 296118 h 304807"/>
                <a:gd name="connsiteX14" fmla="*/ 104945 w 180478"/>
                <a:gd name="connsiteY14" fmla="*/ 304808 h 304807"/>
                <a:gd name="connsiteX15" fmla="*/ 86229 w 180478"/>
                <a:gd name="connsiteY15" fmla="*/ 302802 h 304807"/>
                <a:gd name="connsiteX16" fmla="*/ 62833 w 180478"/>
                <a:gd name="connsiteY16" fmla="*/ 282749 h 304807"/>
                <a:gd name="connsiteX17" fmla="*/ 60828 w 180478"/>
                <a:gd name="connsiteY17" fmla="*/ 262696 h 304807"/>
                <a:gd name="connsiteX18" fmla="*/ 51470 w 180478"/>
                <a:gd name="connsiteY18" fmla="*/ 240637 h 304807"/>
                <a:gd name="connsiteX19" fmla="*/ 58154 w 180478"/>
                <a:gd name="connsiteY19" fmla="*/ 204542 h 304807"/>
                <a:gd name="connsiteX20" fmla="*/ 68849 w 180478"/>
                <a:gd name="connsiteY20" fmla="*/ 189168 h 304807"/>
                <a:gd name="connsiteX21" fmla="*/ 60828 w 180478"/>
                <a:gd name="connsiteY21" fmla="*/ 169115 h 304807"/>
                <a:gd name="connsiteX22" fmla="*/ 47459 w 180478"/>
                <a:gd name="connsiteY22" fmla="*/ 163099 h 304807"/>
                <a:gd name="connsiteX23" fmla="*/ 52807 w 180478"/>
                <a:gd name="connsiteY23" fmla="*/ 143714 h 304807"/>
                <a:gd name="connsiteX24" fmla="*/ 44785 w 180478"/>
                <a:gd name="connsiteY24" fmla="*/ 134356 h 304807"/>
                <a:gd name="connsiteX25" fmla="*/ 24732 w 180478"/>
                <a:gd name="connsiteY25" fmla="*/ 135693 h 304807"/>
                <a:gd name="connsiteX26" fmla="*/ 0 w 180478"/>
                <a:gd name="connsiteY26" fmla="*/ 103608 h 304807"/>
                <a:gd name="connsiteX27" fmla="*/ 10695 w 180478"/>
                <a:gd name="connsiteY27" fmla="*/ 91576 h 304807"/>
                <a:gd name="connsiteX28" fmla="*/ 10695 w 180478"/>
                <a:gd name="connsiteY28" fmla="*/ 71523 h 304807"/>
                <a:gd name="connsiteX29" fmla="*/ 34091 w 180478"/>
                <a:gd name="connsiteY29" fmla="*/ 64838 h 304807"/>
                <a:gd name="connsiteX30" fmla="*/ 43448 w 180478"/>
                <a:gd name="connsiteY30" fmla="*/ 56817 h 304807"/>
                <a:gd name="connsiteX31" fmla="*/ 31417 w 180478"/>
                <a:gd name="connsiteY31" fmla="*/ 40775 h 304807"/>
                <a:gd name="connsiteX32" fmla="*/ 34759 w 180478"/>
                <a:gd name="connsiteY32" fmla="*/ 25401 h 304807"/>
                <a:gd name="connsiteX33" fmla="*/ 66175 w 180478"/>
                <a:gd name="connsiteY33" fmla="*/ 0 h 304807"/>
                <a:gd name="connsiteX34" fmla="*/ 90239 w 180478"/>
                <a:gd name="connsiteY34" fmla="*/ 16042 h 304807"/>
                <a:gd name="connsiteX35" fmla="*/ 112297 w 180478"/>
                <a:gd name="connsiteY35" fmla="*/ 43448 h 304807"/>
                <a:gd name="connsiteX36" fmla="*/ 112966 w 180478"/>
                <a:gd name="connsiteY36" fmla="*/ 66175 h 304807"/>
                <a:gd name="connsiteX37" fmla="*/ 127003 w 180478"/>
                <a:gd name="connsiteY37" fmla="*/ 66844 h 304807"/>
                <a:gd name="connsiteX38" fmla="*/ 147056 w 180478"/>
                <a:gd name="connsiteY38" fmla="*/ 87565 h 304807"/>
                <a:gd name="connsiteX39" fmla="*/ 161094 w 180478"/>
                <a:gd name="connsiteY39" fmla="*/ 102939 h 30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0478" h="304807">
                  <a:moveTo>
                    <a:pt x="161094" y="102939"/>
                  </a:moveTo>
                  <a:lnTo>
                    <a:pt x="154409" y="141709"/>
                  </a:lnTo>
                  <a:lnTo>
                    <a:pt x="131014" y="152404"/>
                  </a:lnTo>
                  <a:lnTo>
                    <a:pt x="133019" y="162430"/>
                  </a:lnTo>
                  <a:lnTo>
                    <a:pt x="125666" y="185157"/>
                  </a:lnTo>
                  <a:lnTo>
                    <a:pt x="141709" y="215905"/>
                  </a:lnTo>
                  <a:lnTo>
                    <a:pt x="153741" y="215905"/>
                  </a:lnTo>
                  <a:lnTo>
                    <a:pt x="158420" y="239969"/>
                  </a:lnTo>
                  <a:lnTo>
                    <a:pt x="180478" y="277402"/>
                  </a:lnTo>
                  <a:lnTo>
                    <a:pt x="171789" y="279407"/>
                  </a:lnTo>
                  <a:lnTo>
                    <a:pt x="150398" y="275396"/>
                  </a:lnTo>
                  <a:lnTo>
                    <a:pt x="138367" y="286760"/>
                  </a:lnTo>
                  <a:lnTo>
                    <a:pt x="120987" y="294112"/>
                  </a:lnTo>
                  <a:lnTo>
                    <a:pt x="108955" y="296118"/>
                  </a:lnTo>
                  <a:lnTo>
                    <a:pt x="104945" y="304808"/>
                  </a:lnTo>
                  <a:lnTo>
                    <a:pt x="86229" y="302802"/>
                  </a:lnTo>
                  <a:lnTo>
                    <a:pt x="62833" y="282749"/>
                  </a:lnTo>
                  <a:lnTo>
                    <a:pt x="60828" y="262696"/>
                  </a:lnTo>
                  <a:lnTo>
                    <a:pt x="51470" y="240637"/>
                  </a:lnTo>
                  <a:lnTo>
                    <a:pt x="58154" y="204542"/>
                  </a:lnTo>
                  <a:lnTo>
                    <a:pt x="68849" y="189168"/>
                  </a:lnTo>
                  <a:lnTo>
                    <a:pt x="60828" y="169115"/>
                  </a:lnTo>
                  <a:lnTo>
                    <a:pt x="47459" y="163099"/>
                  </a:lnTo>
                  <a:lnTo>
                    <a:pt x="52807" y="143714"/>
                  </a:lnTo>
                  <a:lnTo>
                    <a:pt x="44785" y="134356"/>
                  </a:lnTo>
                  <a:lnTo>
                    <a:pt x="24732" y="135693"/>
                  </a:lnTo>
                  <a:lnTo>
                    <a:pt x="0" y="103608"/>
                  </a:lnTo>
                  <a:lnTo>
                    <a:pt x="10695" y="91576"/>
                  </a:lnTo>
                  <a:lnTo>
                    <a:pt x="10695" y="71523"/>
                  </a:lnTo>
                  <a:lnTo>
                    <a:pt x="34091" y="64838"/>
                  </a:lnTo>
                  <a:lnTo>
                    <a:pt x="43448" y="56817"/>
                  </a:lnTo>
                  <a:lnTo>
                    <a:pt x="31417" y="40775"/>
                  </a:lnTo>
                  <a:lnTo>
                    <a:pt x="34759" y="25401"/>
                  </a:lnTo>
                  <a:lnTo>
                    <a:pt x="66175" y="0"/>
                  </a:lnTo>
                  <a:lnTo>
                    <a:pt x="90239" y="16042"/>
                  </a:lnTo>
                  <a:lnTo>
                    <a:pt x="112297" y="43448"/>
                  </a:lnTo>
                  <a:lnTo>
                    <a:pt x="112966" y="66175"/>
                  </a:lnTo>
                  <a:lnTo>
                    <a:pt x="127003" y="66844"/>
                  </a:lnTo>
                  <a:lnTo>
                    <a:pt x="147056" y="87565"/>
                  </a:lnTo>
                  <a:lnTo>
                    <a:pt x="161094" y="102939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239">
              <a:extLst>
                <a:ext uri="{FF2B5EF4-FFF2-40B4-BE49-F238E27FC236}">
                  <a16:creationId xmlns:a16="http://schemas.microsoft.com/office/drawing/2014/main" id="{B45C1C44-947D-3DB4-F4EB-660F3A58FEE5}"/>
                </a:ext>
              </a:extLst>
            </p:cNvPr>
            <p:cNvSpPr/>
            <p:nvPr/>
          </p:nvSpPr>
          <p:spPr>
            <a:xfrm>
              <a:off x="2061161" y="3174288"/>
              <a:ext cx="235289" cy="129676"/>
            </a:xfrm>
            <a:custGeom>
              <a:avLst/>
              <a:gdLst>
                <a:gd name="connsiteX0" fmla="*/ 235290 w 235289"/>
                <a:gd name="connsiteY0" fmla="*/ 42780 h 129676"/>
                <a:gd name="connsiteX1" fmla="*/ 222590 w 235289"/>
                <a:gd name="connsiteY1" fmla="*/ 42111 h 129676"/>
                <a:gd name="connsiteX2" fmla="*/ 216574 w 235289"/>
                <a:gd name="connsiteY2" fmla="*/ 48127 h 129676"/>
                <a:gd name="connsiteX3" fmla="*/ 203205 w 235289"/>
                <a:gd name="connsiteY3" fmla="*/ 53475 h 129676"/>
                <a:gd name="connsiteX4" fmla="*/ 193847 w 235289"/>
                <a:gd name="connsiteY4" fmla="*/ 53475 h 129676"/>
                <a:gd name="connsiteX5" fmla="*/ 185157 w 235289"/>
                <a:gd name="connsiteY5" fmla="*/ 58822 h 129676"/>
                <a:gd name="connsiteX6" fmla="*/ 177804 w 235289"/>
                <a:gd name="connsiteY6" fmla="*/ 57486 h 129676"/>
                <a:gd name="connsiteX7" fmla="*/ 171789 w 235289"/>
                <a:gd name="connsiteY7" fmla="*/ 50801 h 129676"/>
                <a:gd name="connsiteX8" fmla="*/ 167778 w 235289"/>
                <a:gd name="connsiteY8" fmla="*/ 52138 h 129676"/>
                <a:gd name="connsiteX9" fmla="*/ 161762 w 235289"/>
                <a:gd name="connsiteY9" fmla="*/ 62165 h 129676"/>
                <a:gd name="connsiteX10" fmla="*/ 158420 w 235289"/>
                <a:gd name="connsiteY10" fmla="*/ 61496 h 129676"/>
                <a:gd name="connsiteX11" fmla="*/ 157083 w 235289"/>
                <a:gd name="connsiteY11" fmla="*/ 70854 h 129676"/>
                <a:gd name="connsiteX12" fmla="*/ 143046 w 235289"/>
                <a:gd name="connsiteY12" fmla="*/ 82218 h 129676"/>
                <a:gd name="connsiteX13" fmla="*/ 135024 w 235289"/>
                <a:gd name="connsiteY13" fmla="*/ 87565 h 129676"/>
                <a:gd name="connsiteX14" fmla="*/ 131014 w 235289"/>
                <a:gd name="connsiteY14" fmla="*/ 92913 h 129676"/>
                <a:gd name="connsiteX15" fmla="*/ 120987 w 235289"/>
                <a:gd name="connsiteY15" fmla="*/ 84223 h 129676"/>
                <a:gd name="connsiteX16" fmla="*/ 111629 w 235289"/>
                <a:gd name="connsiteY16" fmla="*/ 95586 h 129676"/>
                <a:gd name="connsiteX17" fmla="*/ 103608 w 235289"/>
                <a:gd name="connsiteY17" fmla="*/ 95586 h 129676"/>
                <a:gd name="connsiteX18" fmla="*/ 94918 w 235289"/>
                <a:gd name="connsiteY18" fmla="*/ 96255 h 129676"/>
                <a:gd name="connsiteX19" fmla="*/ 93581 w 235289"/>
                <a:gd name="connsiteY19" fmla="*/ 117645 h 129676"/>
                <a:gd name="connsiteX20" fmla="*/ 88234 w 235289"/>
                <a:gd name="connsiteY20" fmla="*/ 117645 h 129676"/>
                <a:gd name="connsiteX21" fmla="*/ 82886 w 235289"/>
                <a:gd name="connsiteY21" fmla="*/ 127672 h 129676"/>
                <a:gd name="connsiteX22" fmla="*/ 70854 w 235289"/>
                <a:gd name="connsiteY22" fmla="*/ 129677 h 129676"/>
                <a:gd name="connsiteX23" fmla="*/ 65507 w 235289"/>
                <a:gd name="connsiteY23" fmla="*/ 116308 h 129676"/>
                <a:gd name="connsiteX24" fmla="*/ 54143 w 235289"/>
                <a:gd name="connsiteY24" fmla="*/ 112297 h 129676"/>
                <a:gd name="connsiteX25" fmla="*/ 58823 w 235289"/>
                <a:gd name="connsiteY25" fmla="*/ 94918 h 129676"/>
                <a:gd name="connsiteX26" fmla="*/ 54143 w 235289"/>
                <a:gd name="connsiteY26" fmla="*/ 90239 h 129676"/>
                <a:gd name="connsiteX27" fmla="*/ 46122 w 235289"/>
                <a:gd name="connsiteY27" fmla="*/ 87565 h 129676"/>
                <a:gd name="connsiteX28" fmla="*/ 29411 w 235289"/>
                <a:gd name="connsiteY28" fmla="*/ 92244 h 129676"/>
                <a:gd name="connsiteX29" fmla="*/ 28743 w 235289"/>
                <a:gd name="connsiteY29" fmla="*/ 86897 h 129676"/>
                <a:gd name="connsiteX30" fmla="*/ 18048 w 235289"/>
                <a:gd name="connsiteY30" fmla="*/ 79544 h 129676"/>
                <a:gd name="connsiteX31" fmla="*/ 10695 w 235289"/>
                <a:gd name="connsiteY31" fmla="*/ 71523 h 129676"/>
                <a:gd name="connsiteX32" fmla="*/ 0 w 235289"/>
                <a:gd name="connsiteY32" fmla="*/ 67512 h 129676"/>
                <a:gd name="connsiteX33" fmla="*/ 8690 w 235289"/>
                <a:gd name="connsiteY33" fmla="*/ 56817 h 129676"/>
                <a:gd name="connsiteX34" fmla="*/ 6684 w 235289"/>
                <a:gd name="connsiteY34" fmla="*/ 48127 h 129676"/>
                <a:gd name="connsiteX35" fmla="*/ 10027 w 235289"/>
                <a:gd name="connsiteY35" fmla="*/ 40106 h 129676"/>
                <a:gd name="connsiteX36" fmla="*/ 29411 w 235289"/>
                <a:gd name="connsiteY36" fmla="*/ 28074 h 129676"/>
                <a:gd name="connsiteX37" fmla="*/ 48128 w 235289"/>
                <a:gd name="connsiteY37" fmla="*/ 11363 h 129676"/>
                <a:gd name="connsiteX38" fmla="*/ 52138 w 235289"/>
                <a:gd name="connsiteY38" fmla="*/ 13369 h 129676"/>
                <a:gd name="connsiteX39" fmla="*/ 60828 w 235289"/>
                <a:gd name="connsiteY39" fmla="*/ 6016 h 129676"/>
                <a:gd name="connsiteX40" fmla="*/ 71523 w 235289"/>
                <a:gd name="connsiteY40" fmla="*/ 5347 h 129676"/>
                <a:gd name="connsiteX41" fmla="*/ 74865 w 235289"/>
                <a:gd name="connsiteY41" fmla="*/ 8690 h 129676"/>
                <a:gd name="connsiteX42" fmla="*/ 80881 w 235289"/>
                <a:gd name="connsiteY42" fmla="*/ 6684 h 129676"/>
                <a:gd name="connsiteX43" fmla="*/ 98260 w 235289"/>
                <a:gd name="connsiteY43" fmla="*/ 10695 h 129676"/>
                <a:gd name="connsiteX44" fmla="*/ 115640 w 235289"/>
                <a:gd name="connsiteY44" fmla="*/ 9358 h 129676"/>
                <a:gd name="connsiteX45" fmla="*/ 127672 w 235289"/>
                <a:gd name="connsiteY45" fmla="*/ 4679 h 129676"/>
                <a:gd name="connsiteX46" fmla="*/ 133019 w 235289"/>
                <a:gd name="connsiteY46" fmla="*/ 0 h 129676"/>
                <a:gd name="connsiteX47" fmla="*/ 144383 w 235289"/>
                <a:gd name="connsiteY47" fmla="*/ 2005 h 129676"/>
                <a:gd name="connsiteX48" fmla="*/ 153072 w 235289"/>
                <a:gd name="connsiteY48" fmla="*/ 4679 h 129676"/>
                <a:gd name="connsiteX49" fmla="*/ 163099 w 235289"/>
                <a:gd name="connsiteY49" fmla="*/ 4011 h 129676"/>
                <a:gd name="connsiteX50" fmla="*/ 171120 w 235289"/>
                <a:gd name="connsiteY50" fmla="*/ 0 h 129676"/>
                <a:gd name="connsiteX51" fmla="*/ 187831 w 235289"/>
                <a:gd name="connsiteY51" fmla="*/ 6016 h 129676"/>
                <a:gd name="connsiteX52" fmla="*/ 193178 w 235289"/>
                <a:gd name="connsiteY52" fmla="*/ 7353 h 129676"/>
                <a:gd name="connsiteX53" fmla="*/ 203874 w 235289"/>
                <a:gd name="connsiteY53" fmla="*/ 15374 h 129676"/>
                <a:gd name="connsiteX54" fmla="*/ 213900 w 235289"/>
                <a:gd name="connsiteY54" fmla="*/ 24732 h 129676"/>
                <a:gd name="connsiteX55" fmla="*/ 226600 w 235289"/>
                <a:gd name="connsiteY55" fmla="*/ 31416 h 129676"/>
                <a:gd name="connsiteX56" fmla="*/ 235290 w 235289"/>
                <a:gd name="connsiteY56" fmla="*/ 42780 h 12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35289" h="129676">
                  <a:moveTo>
                    <a:pt x="235290" y="42780"/>
                  </a:moveTo>
                  <a:lnTo>
                    <a:pt x="222590" y="42111"/>
                  </a:lnTo>
                  <a:lnTo>
                    <a:pt x="216574" y="48127"/>
                  </a:lnTo>
                  <a:lnTo>
                    <a:pt x="203205" y="53475"/>
                  </a:lnTo>
                  <a:lnTo>
                    <a:pt x="193847" y="53475"/>
                  </a:lnTo>
                  <a:lnTo>
                    <a:pt x="185157" y="58822"/>
                  </a:lnTo>
                  <a:lnTo>
                    <a:pt x="177804" y="57486"/>
                  </a:lnTo>
                  <a:lnTo>
                    <a:pt x="171789" y="50801"/>
                  </a:lnTo>
                  <a:lnTo>
                    <a:pt x="167778" y="52138"/>
                  </a:lnTo>
                  <a:lnTo>
                    <a:pt x="161762" y="62165"/>
                  </a:lnTo>
                  <a:lnTo>
                    <a:pt x="158420" y="61496"/>
                  </a:lnTo>
                  <a:lnTo>
                    <a:pt x="157083" y="70854"/>
                  </a:lnTo>
                  <a:lnTo>
                    <a:pt x="143046" y="82218"/>
                  </a:lnTo>
                  <a:lnTo>
                    <a:pt x="135024" y="87565"/>
                  </a:lnTo>
                  <a:lnTo>
                    <a:pt x="131014" y="92913"/>
                  </a:lnTo>
                  <a:lnTo>
                    <a:pt x="120987" y="84223"/>
                  </a:lnTo>
                  <a:lnTo>
                    <a:pt x="111629" y="95586"/>
                  </a:lnTo>
                  <a:lnTo>
                    <a:pt x="103608" y="95586"/>
                  </a:lnTo>
                  <a:lnTo>
                    <a:pt x="94918" y="96255"/>
                  </a:lnTo>
                  <a:lnTo>
                    <a:pt x="93581" y="117645"/>
                  </a:lnTo>
                  <a:lnTo>
                    <a:pt x="88234" y="117645"/>
                  </a:lnTo>
                  <a:lnTo>
                    <a:pt x="82886" y="127672"/>
                  </a:lnTo>
                  <a:lnTo>
                    <a:pt x="70854" y="129677"/>
                  </a:lnTo>
                  <a:lnTo>
                    <a:pt x="65507" y="116308"/>
                  </a:lnTo>
                  <a:lnTo>
                    <a:pt x="54143" y="112297"/>
                  </a:lnTo>
                  <a:lnTo>
                    <a:pt x="58823" y="94918"/>
                  </a:lnTo>
                  <a:lnTo>
                    <a:pt x="54143" y="90239"/>
                  </a:lnTo>
                  <a:lnTo>
                    <a:pt x="46122" y="87565"/>
                  </a:lnTo>
                  <a:lnTo>
                    <a:pt x="29411" y="92244"/>
                  </a:lnTo>
                  <a:lnTo>
                    <a:pt x="28743" y="86897"/>
                  </a:lnTo>
                  <a:lnTo>
                    <a:pt x="18048" y="79544"/>
                  </a:lnTo>
                  <a:lnTo>
                    <a:pt x="10695" y="71523"/>
                  </a:lnTo>
                  <a:lnTo>
                    <a:pt x="0" y="67512"/>
                  </a:lnTo>
                  <a:lnTo>
                    <a:pt x="8690" y="56817"/>
                  </a:lnTo>
                  <a:lnTo>
                    <a:pt x="6684" y="48127"/>
                  </a:lnTo>
                  <a:lnTo>
                    <a:pt x="10027" y="40106"/>
                  </a:lnTo>
                  <a:lnTo>
                    <a:pt x="29411" y="28074"/>
                  </a:lnTo>
                  <a:lnTo>
                    <a:pt x="48128" y="11363"/>
                  </a:lnTo>
                  <a:lnTo>
                    <a:pt x="52138" y="13369"/>
                  </a:lnTo>
                  <a:lnTo>
                    <a:pt x="60828" y="6016"/>
                  </a:lnTo>
                  <a:lnTo>
                    <a:pt x="71523" y="5347"/>
                  </a:lnTo>
                  <a:lnTo>
                    <a:pt x="74865" y="8690"/>
                  </a:lnTo>
                  <a:lnTo>
                    <a:pt x="80881" y="6684"/>
                  </a:lnTo>
                  <a:lnTo>
                    <a:pt x="98260" y="10695"/>
                  </a:lnTo>
                  <a:lnTo>
                    <a:pt x="115640" y="9358"/>
                  </a:lnTo>
                  <a:lnTo>
                    <a:pt x="127672" y="4679"/>
                  </a:lnTo>
                  <a:lnTo>
                    <a:pt x="133019" y="0"/>
                  </a:lnTo>
                  <a:lnTo>
                    <a:pt x="144383" y="2005"/>
                  </a:lnTo>
                  <a:lnTo>
                    <a:pt x="153072" y="4679"/>
                  </a:lnTo>
                  <a:lnTo>
                    <a:pt x="163099" y="4011"/>
                  </a:lnTo>
                  <a:lnTo>
                    <a:pt x="171120" y="0"/>
                  </a:lnTo>
                  <a:lnTo>
                    <a:pt x="187831" y="6016"/>
                  </a:lnTo>
                  <a:lnTo>
                    <a:pt x="193178" y="7353"/>
                  </a:lnTo>
                  <a:lnTo>
                    <a:pt x="203874" y="15374"/>
                  </a:lnTo>
                  <a:lnTo>
                    <a:pt x="213900" y="24732"/>
                  </a:lnTo>
                  <a:lnTo>
                    <a:pt x="226600" y="31416"/>
                  </a:lnTo>
                  <a:lnTo>
                    <a:pt x="235290" y="4278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240">
              <a:extLst>
                <a:ext uri="{FF2B5EF4-FFF2-40B4-BE49-F238E27FC236}">
                  <a16:creationId xmlns:a16="http://schemas.microsoft.com/office/drawing/2014/main" id="{1D11267A-A179-0A2F-B20E-70E3AFD5DC8C}"/>
                </a:ext>
              </a:extLst>
            </p:cNvPr>
            <p:cNvSpPr/>
            <p:nvPr/>
          </p:nvSpPr>
          <p:spPr>
            <a:xfrm>
              <a:off x="5879944" y="1869498"/>
              <a:ext cx="193846" cy="169783"/>
            </a:xfrm>
            <a:custGeom>
              <a:avLst/>
              <a:gdLst>
                <a:gd name="connsiteX0" fmla="*/ 172457 w 193846"/>
                <a:gd name="connsiteY0" fmla="*/ 24732 h 169783"/>
                <a:gd name="connsiteX1" fmla="*/ 182484 w 193846"/>
                <a:gd name="connsiteY1" fmla="*/ 41443 h 169783"/>
                <a:gd name="connsiteX2" fmla="*/ 193847 w 193846"/>
                <a:gd name="connsiteY2" fmla="*/ 53475 h 169783"/>
                <a:gd name="connsiteX3" fmla="*/ 182484 w 193846"/>
                <a:gd name="connsiteY3" fmla="*/ 69518 h 169783"/>
                <a:gd name="connsiteX4" fmla="*/ 166441 w 193846"/>
                <a:gd name="connsiteY4" fmla="*/ 60159 h 169783"/>
                <a:gd name="connsiteX5" fmla="*/ 143046 w 193846"/>
                <a:gd name="connsiteY5" fmla="*/ 60828 h 169783"/>
                <a:gd name="connsiteX6" fmla="*/ 112966 w 193846"/>
                <a:gd name="connsiteY6" fmla="*/ 53475 h 169783"/>
                <a:gd name="connsiteX7" fmla="*/ 97593 w 193846"/>
                <a:gd name="connsiteY7" fmla="*/ 54143 h 169783"/>
                <a:gd name="connsiteX8" fmla="*/ 90908 w 193846"/>
                <a:gd name="connsiteY8" fmla="*/ 63502 h 169783"/>
                <a:gd name="connsiteX9" fmla="*/ 77539 w 193846"/>
                <a:gd name="connsiteY9" fmla="*/ 53475 h 169783"/>
                <a:gd name="connsiteX10" fmla="*/ 72192 w 193846"/>
                <a:gd name="connsiteY10" fmla="*/ 70854 h 169783"/>
                <a:gd name="connsiteX11" fmla="*/ 90239 w 193846"/>
                <a:gd name="connsiteY11" fmla="*/ 90908 h 169783"/>
                <a:gd name="connsiteX12" fmla="*/ 98929 w 193846"/>
                <a:gd name="connsiteY12" fmla="*/ 103608 h 169783"/>
                <a:gd name="connsiteX13" fmla="*/ 115640 w 193846"/>
                <a:gd name="connsiteY13" fmla="*/ 119650 h 169783"/>
                <a:gd name="connsiteX14" fmla="*/ 129677 w 193846"/>
                <a:gd name="connsiteY14" fmla="*/ 129008 h 169783"/>
                <a:gd name="connsiteX15" fmla="*/ 143714 w 193846"/>
                <a:gd name="connsiteY15" fmla="*/ 147056 h 169783"/>
                <a:gd name="connsiteX16" fmla="*/ 175799 w 193846"/>
                <a:gd name="connsiteY16" fmla="*/ 163099 h 169783"/>
                <a:gd name="connsiteX17" fmla="*/ 172457 w 193846"/>
                <a:gd name="connsiteY17" fmla="*/ 169783 h 169783"/>
                <a:gd name="connsiteX18" fmla="*/ 139035 w 193846"/>
                <a:gd name="connsiteY18" fmla="*/ 154409 h 169783"/>
                <a:gd name="connsiteX19" fmla="*/ 117646 w 193846"/>
                <a:gd name="connsiteY19" fmla="*/ 139035 h 169783"/>
                <a:gd name="connsiteX20" fmla="*/ 85560 w 193846"/>
                <a:gd name="connsiteY20" fmla="*/ 126335 h 169783"/>
                <a:gd name="connsiteX21" fmla="*/ 54144 w 193846"/>
                <a:gd name="connsiteY21" fmla="*/ 95587 h 169783"/>
                <a:gd name="connsiteX22" fmla="*/ 60828 w 193846"/>
                <a:gd name="connsiteY22" fmla="*/ 92244 h 169783"/>
                <a:gd name="connsiteX23" fmla="*/ 44118 w 193846"/>
                <a:gd name="connsiteY23" fmla="*/ 74197 h 169783"/>
                <a:gd name="connsiteX24" fmla="*/ 42112 w 193846"/>
                <a:gd name="connsiteY24" fmla="*/ 60159 h 169783"/>
                <a:gd name="connsiteX25" fmla="*/ 20053 w 193846"/>
                <a:gd name="connsiteY25" fmla="*/ 53475 h 169783"/>
                <a:gd name="connsiteX26" fmla="*/ 10696 w 193846"/>
                <a:gd name="connsiteY26" fmla="*/ 71523 h 169783"/>
                <a:gd name="connsiteX27" fmla="*/ 0 w 193846"/>
                <a:gd name="connsiteY27" fmla="*/ 57486 h 169783"/>
                <a:gd name="connsiteX28" fmla="*/ 0 w 193846"/>
                <a:gd name="connsiteY28" fmla="*/ 42780 h 169783"/>
                <a:gd name="connsiteX29" fmla="*/ 669 w 193846"/>
                <a:gd name="connsiteY29" fmla="*/ 42112 h 169783"/>
                <a:gd name="connsiteX30" fmla="*/ 24733 w 193846"/>
                <a:gd name="connsiteY30" fmla="*/ 43448 h 169783"/>
                <a:gd name="connsiteX31" fmla="*/ 30080 w 193846"/>
                <a:gd name="connsiteY31" fmla="*/ 36764 h 169783"/>
                <a:gd name="connsiteX32" fmla="*/ 42112 w 193846"/>
                <a:gd name="connsiteY32" fmla="*/ 43448 h 169783"/>
                <a:gd name="connsiteX33" fmla="*/ 55481 w 193846"/>
                <a:gd name="connsiteY33" fmla="*/ 44117 h 169783"/>
                <a:gd name="connsiteX34" fmla="*/ 54812 w 193846"/>
                <a:gd name="connsiteY34" fmla="*/ 32753 h 169783"/>
                <a:gd name="connsiteX35" fmla="*/ 66175 w 193846"/>
                <a:gd name="connsiteY35" fmla="*/ 28074 h 169783"/>
                <a:gd name="connsiteX36" fmla="*/ 68181 w 193846"/>
                <a:gd name="connsiteY36" fmla="*/ 11364 h 169783"/>
                <a:gd name="connsiteX37" fmla="*/ 94250 w 193846"/>
                <a:gd name="connsiteY37" fmla="*/ 0 h 169783"/>
                <a:gd name="connsiteX38" fmla="*/ 104945 w 193846"/>
                <a:gd name="connsiteY38" fmla="*/ 5348 h 169783"/>
                <a:gd name="connsiteX39" fmla="*/ 131683 w 193846"/>
                <a:gd name="connsiteY39" fmla="*/ 23395 h 169783"/>
                <a:gd name="connsiteX40" fmla="*/ 160425 w 193846"/>
                <a:gd name="connsiteY40" fmla="*/ 31417 h 169783"/>
                <a:gd name="connsiteX41" fmla="*/ 172457 w 193846"/>
                <a:gd name="connsiteY41" fmla="*/ 24732 h 169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93846" h="169783">
                  <a:moveTo>
                    <a:pt x="172457" y="24732"/>
                  </a:moveTo>
                  <a:lnTo>
                    <a:pt x="182484" y="41443"/>
                  </a:lnTo>
                  <a:lnTo>
                    <a:pt x="193847" y="53475"/>
                  </a:lnTo>
                  <a:lnTo>
                    <a:pt x="182484" y="69518"/>
                  </a:lnTo>
                  <a:lnTo>
                    <a:pt x="166441" y="60159"/>
                  </a:lnTo>
                  <a:lnTo>
                    <a:pt x="143046" y="60828"/>
                  </a:lnTo>
                  <a:lnTo>
                    <a:pt x="112966" y="53475"/>
                  </a:lnTo>
                  <a:lnTo>
                    <a:pt x="97593" y="54143"/>
                  </a:lnTo>
                  <a:lnTo>
                    <a:pt x="90908" y="63502"/>
                  </a:lnTo>
                  <a:lnTo>
                    <a:pt x="77539" y="53475"/>
                  </a:lnTo>
                  <a:lnTo>
                    <a:pt x="72192" y="70854"/>
                  </a:lnTo>
                  <a:lnTo>
                    <a:pt x="90239" y="90908"/>
                  </a:lnTo>
                  <a:lnTo>
                    <a:pt x="98929" y="103608"/>
                  </a:lnTo>
                  <a:lnTo>
                    <a:pt x="115640" y="119650"/>
                  </a:lnTo>
                  <a:lnTo>
                    <a:pt x="129677" y="129008"/>
                  </a:lnTo>
                  <a:lnTo>
                    <a:pt x="143714" y="147056"/>
                  </a:lnTo>
                  <a:lnTo>
                    <a:pt x="175799" y="163099"/>
                  </a:lnTo>
                  <a:lnTo>
                    <a:pt x="172457" y="169783"/>
                  </a:lnTo>
                  <a:lnTo>
                    <a:pt x="139035" y="154409"/>
                  </a:lnTo>
                  <a:lnTo>
                    <a:pt x="117646" y="139035"/>
                  </a:lnTo>
                  <a:lnTo>
                    <a:pt x="85560" y="126335"/>
                  </a:lnTo>
                  <a:lnTo>
                    <a:pt x="54144" y="95587"/>
                  </a:lnTo>
                  <a:lnTo>
                    <a:pt x="60828" y="92244"/>
                  </a:lnTo>
                  <a:lnTo>
                    <a:pt x="44118" y="74197"/>
                  </a:lnTo>
                  <a:lnTo>
                    <a:pt x="42112" y="60159"/>
                  </a:lnTo>
                  <a:lnTo>
                    <a:pt x="20053" y="53475"/>
                  </a:lnTo>
                  <a:lnTo>
                    <a:pt x="10696" y="71523"/>
                  </a:lnTo>
                  <a:lnTo>
                    <a:pt x="0" y="57486"/>
                  </a:lnTo>
                  <a:lnTo>
                    <a:pt x="0" y="42780"/>
                  </a:lnTo>
                  <a:lnTo>
                    <a:pt x="669" y="42112"/>
                  </a:lnTo>
                  <a:lnTo>
                    <a:pt x="24733" y="43448"/>
                  </a:lnTo>
                  <a:lnTo>
                    <a:pt x="30080" y="36764"/>
                  </a:lnTo>
                  <a:lnTo>
                    <a:pt x="42112" y="43448"/>
                  </a:lnTo>
                  <a:lnTo>
                    <a:pt x="55481" y="44117"/>
                  </a:lnTo>
                  <a:lnTo>
                    <a:pt x="54812" y="32753"/>
                  </a:lnTo>
                  <a:lnTo>
                    <a:pt x="66175" y="28074"/>
                  </a:lnTo>
                  <a:lnTo>
                    <a:pt x="68181" y="11364"/>
                  </a:lnTo>
                  <a:lnTo>
                    <a:pt x="94250" y="0"/>
                  </a:lnTo>
                  <a:lnTo>
                    <a:pt x="104945" y="5348"/>
                  </a:lnTo>
                  <a:lnTo>
                    <a:pt x="131683" y="23395"/>
                  </a:lnTo>
                  <a:lnTo>
                    <a:pt x="160425" y="31417"/>
                  </a:lnTo>
                  <a:lnTo>
                    <a:pt x="172457" y="24732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241">
              <a:extLst>
                <a:ext uri="{FF2B5EF4-FFF2-40B4-BE49-F238E27FC236}">
                  <a16:creationId xmlns:a16="http://schemas.microsoft.com/office/drawing/2014/main" id="{592A6244-6C7A-0B16-D356-8BA678048B80}"/>
                </a:ext>
              </a:extLst>
            </p:cNvPr>
            <p:cNvSpPr/>
            <p:nvPr/>
          </p:nvSpPr>
          <p:spPr>
            <a:xfrm>
              <a:off x="2636686" y="3006511"/>
              <a:ext cx="109623" cy="80880"/>
            </a:xfrm>
            <a:custGeom>
              <a:avLst/>
              <a:gdLst>
                <a:gd name="connsiteX0" fmla="*/ 108955 w 109623"/>
                <a:gd name="connsiteY0" fmla="*/ 8690 h 80880"/>
                <a:gd name="connsiteX1" fmla="*/ 109624 w 109623"/>
                <a:gd name="connsiteY1" fmla="*/ 31417 h 80880"/>
                <a:gd name="connsiteX2" fmla="*/ 104945 w 109623"/>
                <a:gd name="connsiteY2" fmla="*/ 48128 h 80880"/>
                <a:gd name="connsiteX3" fmla="*/ 94918 w 109623"/>
                <a:gd name="connsiteY3" fmla="*/ 55480 h 80880"/>
                <a:gd name="connsiteX4" fmla="*/ 103608 w 109623"/>
                <a:gd name="connsiteY4" fmla="*/ 68181 h 80880"/>
                <a:gd name="connsiteX5" fmla="*/ 101603 w 109623"/>
                <a:gd name="connsiteY5" fmla="*/ 80212 h 80880"/>
                <a:gd name="connsiteX6" fmla="*/ 77539 w 109623"/>
                <a:gd name="connsiteY6" fmla="*/ 72860 h 80880"/>
                <a:gd name="connsiteX7" fmla="*/ 59491 w 109623"/>
                <a:gd name="connsiteY7" fmla="*/ 75533 h 80880"/>
                <a:gd name="connsiteX8" fmla="*/ 36764 w 109623"/>
                <a:gd name="connsiteY8" fmla="*/ 72860 h 80880"/>
                <a:gd name="connsiteX9" fmla="*/ 18716 w 109623"/>
                <a:gd name="connsiteY9" fmla="*/ 80881 h 80880"/>
                <a:gd name="connsiteX10" fmla="*/ 0 w 109623"/>
                <a:gd name="connsiteY10" fmla="*/ 67512 h 80880"/>
                <a:gd name="connsiteX11" fmla="*/ 4679 w 109623"/>
                <a:gd name="connsiteY11" fmla="*/ 53475 h 80880"/>
                <a:gd name="connsiteX12" fmla="*/ 38769 w 109623"/>
                <a:gd name="connsiteY12" fmla="*/ 59491 h 80880"/>
                <a:gd name="connsiteX13" fmla="*/ 66175 w 109623"/>
                <a:gd name="connsiteY13" fmla="*/ 62833 h 80880"/>
                <a:gd name="connsiteX14" fmla="*/ 80881 w 109623"/>
                <a:gd name="connsiteY14" fmla="*/ 53475 h 80880"/>
                <a:gd name="connsiteX15" fmla="*/ 65507 w 109623"/>
                <a:gd name="connsiteY15" fmla="*/ 34759 h 80880"/>
                <a:gd name="connsiteX16" fmla="*/ 68181 w 109623"/>
                <a:gd name="connsiteY16" fmla="*/ 18048 h 80880"/>
                <a:gd name="connsiteX17" fmla="*/ 44785 w 109623"/>
                <a:gd name="connsiteY17" fmla="*/ 11364 h 80880"/>
                <a:gd name="connsiteX18" fmla="*/ 54812 w 109623"/>
                <a:gd name="connsiteY18" fmla="*/ 0 h 80880"/>
                <a:gd name="connsiteX19" fmla="*/ 77539 w 109623"/>
                <a:gd name="connsiteY19" fmla="*/ 1337 h 80880"/>
                <a:gd name="connsiteX20" fmla="*/ 108955 w 109623"/>
                <a:gd name="connsiteY20" fmla="*/ 8690 h 8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9623" h="80880">
                  <a:moveTo>
                    <a:pt x="108955" y="8690"/>
                  </a:moveTo>
                  <a:lnTo>
                    <a:pt x="109624" y="31417"/>
                  </a:lnTo>
                  <a:lnTo>
                    <a:pt x="104945" y="48128"/>
                  </a:lnTo>
                  <a:lnTo>
                    <a:pt x="94918" y="55480"/>
                  </a:lnTo>
                  <a:lnTo>
                    <a:pt x="103608" y="68181"/>
                  </a:lnTo>
                  <a:lnTo>
                    <a:pt x="101603" y="80212"/>
                  </a:lnTo>
                  <a:lnTo>
                    <a:pt x="77539" y="72860"/>
                  </a:lnTo>
                  <a:lnTo>
                    <a:pt x="59491" y="75533"/>
                  </a:lnTo>
                  <a:lnTo>
                    <a:pt x="36764" y="72860"/>
                  </a:lnTo>
                  <a:lnTo>
                    <a:pt x="18716" y="80881"/>
                  </a:lnTo>
                  <a:lnTo>
                    <a:pt x="0" y="67512"/>
                  </a:lnTo>
                  <a:lnTo>
                    <a:pt x="4679" y="53475"/>
                  </a:lnTo>
                  <a:lnTo>
                    <a:pt x="38769" y="59491"/>
                  </a:lnTo>
                  <a:lnTo>
                    <a:pt x="66175" y="62833"/>
                  </a:lnTo>
                  <a:lnTo>
                    <a:pt x="80881" y="53475"/>
                  </a:lnTo>
                  <a:lnTo>
                    <a:pt x="65507" y="34759"/>
                  </a:lnTo>
                  <a:lnTo>
                    <a:pt x="68181" y="18048"/>
                  </a:lnTo>
                  <a:lnTo>
                    <a:pt x="44785" y="11364"/>
                  </a:lnTo>
                  <a:lnTo>
                    <a:pt x="54812" y="0"/>
                  </a:lnTo>
                  <a:lnTo>
                    <a:pt x="77539" y="1337"/>
                  </a:lnTo>
                  <a:lnTo>
                    <a:pt x="108955" y="869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242">
              <a:extLst>
                <a:ext uri="{FF2B5EF4-FFF2-40B4-BE49-F238E27FC236}">
                  <a16:creationId xmlns:a16="http://schemas.microsoft.com/office/drawing/2014/main" id="{C733FE8F-262A-11F9-E491-7A2C1933AFDC}"/>
                </a:ext>
              </a:extLst>
            </p:cNvPr>
            <p:cNvSpPr/>
            <p:nvPr/>
          </p:nvSpPr>
          <p:spPr>
            <a:xfrm>
              <a:off x="5960826" y="1780596"/>
              <a:ext cx="213230" cy="120318"/>
            </a:xfrm>
            <a:custGeom>
              <a:avLst/>
              <a:gdLst>
                <a:gd name="connsiteX0" fmla="*/ 189836 w 213230"/>
                <a:gd name="connsiteY0" fmla="*/ 8690 h 120318"/>
                <a:gd name="connsiteX1" fmla="*/ 209889 w 213230"/>
                <a:gd name="connsiteY1" fmla="*/ 20053 h 120318"/>
                <a:gd name="connsiteX2" fmla="*/ 213231 w 213230"/>
                <a:gd name="connsiteY2" fmla="*/ 31417 h 120318"/>
                <a:gd name="connsiteX3" fmla="*/ 193847 w 213230"/>
                <a:gd name="connsiteY3" fmla="*/ 40106 h 120318"/>
                <a:gd name="connsiteX4" fmla="*/ 181146 w 213230"/>
                <a:gd name="connsiteY4" fmla="*/ 68181 h 120318"/>
                <a:gd name="connsiteX5" fmla="*/ 163767 w 213230"/>
                <a:gd name="connsiteY5" fmla="*/ 96923 h 120318"/>
                <a:gd name="connsiteX6" fmla="*/ 137698 w 213230"/>
                <a:gd name="connsiteY6" fmla="*/ 104945 h 120318"/>
                <a:gd name="connsiteX7" fmla="*/ 116307 w 213230"/>
                <a:gd name="connsiteY7" fmla="*/ 102939 h 120318"/>
                <a:gd name="connsiteX8" fmla="*/ 91576 w 213230"/>
                <a:gd name="connsiteY8" fmla="*/ 113634 h 120318"/>
                <a:gd name="connsiteX9" fmla="*/ 79543 w 213230"/>
                <a:gd name="connsiteY9" fmla="*/ 120319 h 120318"/>
                <a:gd name="connsiteX10" fmla="*/ 50801 w 213230"/>
                <a:gd name="connsiteY10" fmla="*/ 112297 h 120318"/>
                <a:gd name="connsiteX11" fmla="*/ 24064 w 213230"/>
                <a:gd name="connsiteY11" fmla="*/ 94250 h 120318"/>
                <a:gd name="connsiteX12" fmla="*/ 13369 w 213230"/>
                <a:gd name="connsiteY12" fmla="*/ 88902 h 120318"/>
                <a:gd name="connsiteX13" fmla="*/ 5347 w 213230"/>
                <a:gd name="connsiteY13" fmla="*/ 74865 h 120318"/>
                <a:gd name="connsiteX14" fmla="*/ 0 w 213230"/>
                <a:gd name="connsiteY14" fmla="*/ 74197 h 120318"/>
                <a:gd name="connsiteX15" fmla="*/ 8689 w 213230"/>
                <a:gd name="connsiteY15" fmla="*/ 47459 h 120318"/>
                <a:gd name="connsiteX16" fmla="*/ 1337 w 213230"/>
                <a:gd name="connsiteY16" fmla="*/ 38101 h 120318"/>
                <a:gd name="connsiteX17" fmla="*/ 20053 w 213230"/>
                <a:gd name="connsiteY17" fmla="*/ 38101 h 120318"/>
                <a:gd name="connsiteX18" fmla="*/ 21390 w 213230"/>
                <a:gd name="connsiteY18" fmla="*/ 20722 h 120318"/>
                <a:gd name="connsiteX19" fmla="*/ 39437 w 213230"/>
                <a:gd name="connsiteY19" fmla="*/ 32085 h 120318"/>
                <a:gd name="connsiteX20" fmla="*/ 52138 w 213230"/>
                <a:gd name="connsiteY20" fmla="*/ 36096 h 120318"/>
                <a:gd name="connsiteX21" fmla="*/ 79543 w 213230"/>
                <a:gd name="connsiteY21" fmla="*/ 31417 h 120318"/>
                <a:gd name="connsiteX22" fmla="*/ 81549 w 213230"/>
                <a:gd name="connsiteY22" fmla="*/ 22727 h 120318"/>
                <a:gd name="connsiteX23" fmla="*/ 94250 w 213230"/>
                <a:gd name="connsiteY23" fmla="*/ 21390 h 120318"/>
                <a:gd name="connsiteX24" fmla="*/ 109623 w 213230"/>
                <a:gd name="connsiteY24" fmla="*/ 15374 h 120318"/>
                <a:gd name="connsiteX25" fmla="*/ 113634 w 213230"/>
                <a:gd name="connsiteY25" fmla="*/ 18048 h 120318"/>
                <a:gd name="connsiteX26" fmla="*/ 129008 w 213230"/>
                <a:gd name="connsiteY26" fmla="*/ 12700 h 120318"/>
                <a:gd name="connsiteX27" fmla="*/ 135692 w 213230"/>
                <a:gd name="connsiteY27" fmla="*/ 2674 h 120318"/>
                <a:gd name="connsiteX28" fmla="*/ 146387 w 213230"/>
                <a:gd name="connsiteY28" fmla="*/ 0 h 120318"/>
                <a:gd name="connsiteX29" fmla="*/ 183151 w 213230"/>
                <a:gd name="connsiteY29" fmla="*/ 12700 h 120318"/>
                <a:gd name="connsiteX30" fmla="*/ 189836 w 213230"/>
                <a:gd name="connsiteY30" fmla="*/ 8690 h 12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3230" h="120318">
                  <a:moveTo>
                    <a:pt x="189836" y="8690"/>
                  </a:moveTo>
                  <a:lnTo>
                    <a:pt x="209889" y="20053"/>
                  </a:lnTo>
                  <a:lnTo>
                    <a:pt x="213231" y="31417"/>
                  </a:lnTo>
                  <a:lnTo>
                    <a:pt x="193847" y="40106"/>
                  </a:lnTo>
                  <a:lnTo>
                    <a:pt x="181146" y="68181"/>
                  </a:lnTo>
                  <a:lnTo>
                    <a:pt x="163767" y="96923"/>
                  </a:lnTo>
                  <a:lnTo>
                    <a:pt x="137698" y="104945"/>
                  </a:lnTo>
                  <a:lnTo>
                    <a:pt x="116307" y="102939"/>
                  </a:lnTo>
                  <a:lnTo>
                    <a:pt x="91576" y="113634"/>
                  </a:lnTo>
                  <a:lnTo>
                    <a:pt x="79543" y="120319"/>
                  </a:lnTo>
                  <a:lnTo>
                    <a:pt x="50801" y="112297"/>
                  </a:lnTo>
                  <a:lnTo>
                    <a:pt x="24064" y="94250"/>
                  </a:lnTo>
                  <a:lnTo>
                    <a:pt x="13369" y="88902"/>
                  </a:lnTo>
                  <a:lnTo>
                    <a:pt x="5347" y="74865"/>
                  </a:lnTo>
                  <a:lnTo>
                    <a:pt x="0" y="74197"/>
                  </a:lnTo>
                  <a:lnTo>
                    <a:pt x="8689" y="47459"/>
                  </a:lnTo>
                  <a:lnTo>
                    <a:pt x="1337" y="38101"/>
                  </a:lnTo>
                  <a:lnTo>
                    <a:pt x="20053" y="38101"/>
                  </a:lnTo>
                  <a:lnTo>
                    <a:pt x="21390" y="20722"/>
                  </a:lnTo>
                  <a:lnTo>
                    <a:pt x="39437" y="32085"/>
                  </a:lnTo>
                  <a:lnTo>
                    <a:pt x="52138" y="36096"/>
                  </a:lnTo>
                  <a:lnTo>
                    <a:pt x="79543" y="31417"/>
                  </a:lnTo>
                  <a:lnTo>
                    <a:pt x="81549" y="22727"/>
                  </a:lnTo>
                  <a:lnTo>
                    <a:pt x="94250" y="21390"/>
                  </a:lnTo>
                  <a:lnTo>
                    <a:pt x="109623" y="15374"/>
                  </a:lnTo>
                  <a:lnTo>
                    <a:pt x="113634" y="18048"/>
                  </a:lnTo>
                  <a:lnTo>
                    <a:pt x="129008" y="12700"/>
                  </a:lnTo>
                  <a:lnTo>
                    <a:pt x="135692" y="2674"/>
                  </a:lnTo>
                  <a:lnTo>
                    <a:pt x="146387" y="0"/>
                  </a:lnTo>
                  <a:lnTo>
                    <a:pt x="183151" y="12700"/>
                  </a:lnTo>
                  <a:lnTo>
                    <a:pt x="189836" y="869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243">
              <a:extLst>
                <a:ext uri="{FF2B5EF4-FFF2-40B4-BE49-F238E27FC236}">
                  <a16:creationId xmlns:a16="http://schemas.microsoft.com/office/drawing/2014/main" id="{46ED45DB-6F18-C035-47BA-11C28C2D3A35}"/>
                </a:ext>
              </a:extLst>
            </p:cNvPr>
            <p:cNvSpPr/>
            <p:nvPr/>
          </p:nvSpPr>
          <p:spPr>
            <a:xfrm>
              <a:off x="9905943" y="4262505"/>
              <a:ext cx="66843" cy="38769"/>
            </a:xfrm>
            <a:custGeom>
              <a:avLst/>
              <a:gdLst>
                <a:gd name="connsiteX0" fmla="*/ 63502 w 66843"/>
                <a:gd name="connsiteY0" fmla="*/ 38101 h 38769"/>
                <a:gd name="connsiteX1" fmla="*/ 47459 w 66843"/>
                <a:gd name="connsiteY1" fmla="*/ 38769 h 38769"/>
                <a:gd name="connsiteX2" fmla="*/ 0 w 66843"/>
                <a:gd name="connsiteY2" fmla="*/ 8690 h 38769"/>
                <a:gd name="connsiteX3" fmla="*/ 36096 w 66843"/>
                <a:gd name="connsiteY3" fmla="*/ 0 h 38769"/>
                <a:gd name="connsiteX4" fmla="*/ 54812 w 66843"/>
                <a:gd name="connsiteY4" fmla="*/ 13369 h 38769"/>
                <a:gd name="connsiteX5" fmla="*/ 66844 w 66843"/>
                <a:gd name="connsiteY5" fmla="*/ 26069 h 38769"/>
                <a:gd name="connsiteX6" fmla="*/ 63502 w 66843"/>
                <a:gd name="connsiteY6" fmla="*/ 38101 h 38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843" h="38769">
                  <a:moveTo>
                    <a:pt x="63502" y="38101"/>
                  </a:moveTo>
                  <a:lnTo>
                    <a:pt x="47459" y="38769"/>
                  </a:lnTo>
                  <a:lnTo>
                    <a:pt x="0" y="8690"/>
                  </a:lnTo>
                  <a:lnTo>
                    <a:pt x="36096" y="0"/>
                  </a:lnTo>
                  <a:lnTo>
                    <a:pt x="54812" y="13369"/>
                  </a:lnTo>
                  <a:lnTo>
                    <a:pt x="66844" y="26069"/>
                  </a:lnTo>
                  <a:lnTo>
                    <a:pt x="63502" y="38101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244">
              <a:extLst>
                <a:ext uri="{FF2B5EF4-FFF2-40B4-BE49-F238E27FC236}">
                  <a16:creationId xmlns:a16="http://schemas.microsoft.com/office/drawing/2014/main" id="{418A71CA-6EB1-571D-57B7-4B627E5D526F}"/>
                </a:ext>
              </a:extLst>
            </p:cNvPr>
            <p:cNvSpPr/>
            <p:nvPr/>
          </p:nvSpPr>
          <p:spPr>
            <a:xfrm>
              <a:off x="10073053" y="4242452"/>
              <a:ext cx="65507" cy="62832"/>
            </a:xfrm>
            <a:custGeom>
              <a:avLst/>
              <a:gdLst>
                <a:gd name="connsiteX0" fmla="*/ 62165 w 65507"/>
                <a:gd name="connsiteY0" fmla="*/ 0 h 62832"/>
                <a:gd name="connsiteX1" fmla="*/ 65507 w 65507"/>
                <a:gd name="connsiteY1" fmla="*/ 8690 h 62832"/>
                <a:gd name="connsiteX2" fmla="*/ 64838 w 65507"/>
                <a:gd name="connsiteY2" fmla="*/ 21390 h 62832"/>
                <a:gd name="connsiteX3" fmla="*/ 37432 w 65507"/>
                <a:gd name="connsiteY3" fmla="*/ 53475 h 62832"/>
                <a:gd name="connsiteX4" fmla="*/ 4010 w 65507"/>
                <a:gd name="connsiteY4" fmla="*/ 62833 h 62832"/>
                <a:gd name="connsiteX5" fmla="*/ 0 w 65507"/>
                <a:gd name="connsiteY5" fmla="*/ 58154 h 62832"/>
                <a:gd name="connsiteX6" fmla="*/ 4679 w 65507"/>
                <a:gd name="connsiteY6" fmla="*/ 43448 h 62832"/>
                <a:gd name="connsiteX7" fmla="*/ 23395 w 65507"/>
                <a:gd name="connsiteY7" fmla="*/ 17379 h 62832"/>
                <a:gd name="connsiteX8" fmla="*/ 62165 w 65507"/>
                <a:gd name="connsiteY8" fmla="*/ 0 h 6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7" h="62832">
                  <a:moveTo>
                    <a:pt x="62165" y="0"/>
                  </a:moveTo>
                  <a:lnTo>
                    <a:pt x="65507" y="8690"/>
                  </a:lnTo>
                  <a:lnTo>
                    <a:pt x="64838" y="21390"/>
                  </a:lnTo>
                  <a:lnTo>
                    <a:pt x="37432" y="53475"/>
                  </a:lnTo>
                  <a:lnTo>
                    <a:pt x="4010" y="62833"/>
                  </a:lnTo>
                  <a:lnTo>
                    <a:pt x="0" y="58154"/>
                  </a:lnTo>
                  <a:lnTo>
                    <a:pt x="4679" y="43448"/>
                  </a:lnTo>
                  <a:lnTo>
                    <a:pt x="23395" y="17379"/>
                  </a:lnTo>
                  <a:lnTo>
                    <a:pt x="62165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245">
              <a:extLst>
                <a:ext uri="{FF2B5EF4-FFF2-40B4-BE49-F238E27FC236}">
                  <a16:creationId xmlns:a16="http://schemas.microsoft.com/office/drawing/2014/main" id="{76683090-640E-C8A7-1F3E-885727351D7D}"/>
                </a:ext>
              </a:extLst>
            </p:cNvPr>
            <p:cNvSpPr/>
            <p:nvPr/>
          </p:nvSpPr>
          <p:spPr>
            <a:xfrm>
              <a:off x="9823725" y="4208361"/>
              <a:ext cx="91576" cy="40774"/>
            </a:xfrm>
            <a:custGeom>
              <a:avLst/>
              <a:gdLst>
                <a:gd name="connsiteX0" fmla="*/ 46791 w 91576"/>
                <a:gd name="connsiteY0" fmla="*/ 0 h 40774"/>
                <a:gd name="connsiteX1" fmla="*/ 59491 w 91576"/>
                <a:gd name="connsiteY1" fmla="*/ 11364 h 40774"/>
                <a:gd name="connsiteX2" fmla="*/ 83555 w 91576"/>
                <a:gd name="connsiteY2" fmla="*/ 8021 h 40774"/>
                <a:gd name="connsiteX3" fmla="*/ 91576 w 91576"/>
                <a:gd name="connsiteY3" fmla="*/ 26069 h 40774"/>
                <a:gd name="connsiteX4" fmla="*/ 46791 w 91576"/>
                <a:gd name="connsiteY4" fmla="*/ 34759 h 40774"/>
                <a:gd name="connsiteX5" fmla="*/ 20722 w 91576"/>
                <a:gd name="connsiteY5" fmla="*/ 40775 h 40774"/>
                <a:gd name="connsiteX6" fmla="*/ 0 w 91576"/>
                <a:gd name="connsiteY6" fmla="*/ 40106 h 40774"/>
                <a:gd name="connsiteX7" fmla="*/ 14706 w 91576"/>
                <a:gd name="connsiteY7" fmla="*/ 15374 h 40774"/>
                <a:gd name="connsiteX8" fmla="*/ 36096 w 91576"/>
                <a:gd name="connsiteY8" fmla="*/ 15374 h 40774"/>
                <a:gd name="connsiteX9" fmla="*/ 46791 w 91576"/>
                <a:gd name="connsiteY9" fmla="*/ 0 h 4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576" h="40774">
                  <a:moveTo>
                    <a:pt x="46791" y="0"/>
                  </a:moveTo>
                  <a:lnTo>
                    <a:pt x="59491" y="11364"/>
                  </a:lnTo>
                  <a:lnTo>
                    <a:pt x="83555" y="8021"/>
                  </a:lnTo>
                  <a:lnTo>
                    <a:pt x="91576" y="26069"/>
                  </a:lnTo>
                  <a:lnTo>
                    <a:pt x="46791" y="34759"/>
                  </a:lnTo>
                  <a:lnTo>
                    <a:pt x="20722" y="40775"/>
                  </a:lnTo>
                  <a:lnTo>
                    <a:pt x="0" y="40106"/>
                  </a:lnTo>
                  <a:lnTo>
                    <a:pt x="14706" y="15374"/>
                  </a:lnTo>
                  <a:lnTo>
                    <a:pt x="36096" y="15374"/>
                  </a:lnTo>
                  <a:lnTo>
                    <a:pt x="46791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246">
              <a:extLst>
                <a:ext uri="{FF2B5EF4-FFF2-40B4-BE49-F238E27FC236}">
                  <a16:creationId xmlns:a16="http://schemas.microsoft.com/office/drawing/2014/main" id="{2871B0AB-22B6-61C3-13C1-2849E2A81CD5}"/>
                </a:ext>
              </a:extLst>
            </p:cNvPr>
            <p:cNvSpPr/>
            <p:nvPr/>
          </p:nvSpPr>
          <p:spPr>
            <a:xfrm>
              <a:off x="9944713" y="4208361"/>
              <a:ext cx="114970" cy="36095"/>
            </a:xfrm>
            <a:custGeom>
              <a:avLst/>
              <a:gdLst>
                <a:gd name="connsiteX0" fmla="*/ 114971 w 114970"/>
                <a:gd name="connsiteY0" fmla="*/ 0 h 36095"/>
                <a:gd name="connsiteX1" fmla="*/ 107618 w 114970"/>
                <a:gd name="connsiteY1" fmla="*/ 24064 h 36095"/>
                <a:gd name="connsiteX2" fmla="*/ 50133 w 114970"/>
                <a:gd name="connsiteY2" fmla="*/ 36096 h 36095"/>
                <a:gd name="connsiteX3" fmla="*/ 0 w 114970"/>
                <a:gd name="connsiteY3" fmla="*/ 30748 h 36095"/>
                <a:gd name="connsiteX4" fmla="*/ 1337 w 114970"/>
                <a:gd name="connsiteY4" fmla="*/ 14706 h 36095"/>
                <a:gd name="connsiteX5" fmla="*/ 32085 w 114970"/>
                <a:gd name="connsiteY5" fmla="*/ 6016 h 36095"/>
                <a:gd name="connsiteX6" fmla="*/ 54812 w 114970"/>
                <a:gd name="connsiteY6" fmla="*/ 18716 h 36095"/>
                <a:gd name="connsiteX7" fmla="*/ 80212 w 114970"/>
                <a:gd name="connsiteY7" fmla="*/ 15374 h 36095"/>
                <a:gd name="connsiteX8" fmla="*/ 114971 w 114970"/>
                <a:gd name="connsiteY8" fmla="*/ 0 h 3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970" h="36095">
                  <a:moveTo>
                    <a:pt x="114971" y="0"/>
                  </a:moveTo>
                  <a:lnTo>
                    <a:pt x="107618" y="24064"/>
                  </a:lnTo>
                  <a:lnTo>
                    <a:pt x="50133" y="36096"/>
                  </a:lnTo>
                  <a:lnTo>
                    <a:pt x="0" y="30748"/>
                  </a:lnTo>
                  <a:lnTo>
                    <a:pt x="1337" y="14706"/>
                  </a:lnTo>
                  <a:lnTo>
                    <a:pt x="32085" y="6016"/>
                  </a:lnTo>
                  <a:lnTo>
                    <a:pt x="54812" y="18716"/>
                  </a:lnTo>
                  <a:lnTo>
                    <a:pt x="80212" y="15374"/>
                  </a:lnTo>
                  <a:lnTo>
                    <a:pt x="114971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247">
              <a:extLst>
                <a:ext uri="{FF2B5EF4-FFF2-40B4-BE49-F238E27FC236}">
                  <a16:creationId xmlns:a16="http://schemas.microsoft.com/office/drawing/2014/main" id="{5DF82FE3-9C16-F547-888E-0BCD4DC13B51}"/>
                </a:ext>
              </a:extLst>
            </p:cNvPr>
            <p:cNvSpPr/>
            <p:nvPr/>
          </p:nvSpPr>
          <p:spPr>
            <a:xfrm>
              <a:off x="9400605" y="4114112"/>
              <a:ext cx="386356" cy="122323"/>
            </a:xfrm>
            <a:custGeom>
              <a:avLst/>
              <a:gdLst>
                <a:gd name="connsiteX0" fmla="*/ 122993 w 386356"/>
                <a:gd name="connsiteY0" fmla="*/ 37432 h 122323"/>
                <a:gd name="connsiteX1" fmla="*/ 195183 w 386356"/>
                <a:gd name="connsiteY1" fmla="*/ 42111 h 122323"/>
                <a:gd name="connsiteX2" fmla="*/ 204542 w 386356"/>
                <a:gd name="connsiteY2" fmla="*/ 24064 h 122323"/>
                <a:gd name="connsiteX3" fmla="*/ 273391 w 386356"/>
                <a:gd name="connsiteY3" fmla="*/ 44785 h 122323"/>
                <a:gd name="connsiteX4" fmla="*/ 285422 w 386356"/>
                <a:gd name="connsiteY4" fmla="*/ 72859 h 122323"/>
                <a:gd name="connsiteX5" fmla="*/ 341571 w 386356"/>
                <a:gd name="connsiteY5" fmla="*/ 80881 h 122323"/>
                <a:gd name="connsiteX6" fmla="*/ 386356 w 386356"/>
                <a:gd name="connsiteY6" fmla="*/ 106281 h 122323"/>
                <a:gd name="connsiteX7" fmla="*/ 342240 w 386356"/>
                <a:gd name="connsiteY7" fmla="*/ 122324 h 122323"/>
                <a:gd name="connsiteX8" fmla="*/ 301465 w 386356"/>
                <a:gd name="connsiteY8" fmla="*/ 104945 h 122323"/>
                <a:gd name="connsiteX9" fmla="*/ 267375 w 386356"/>
                <a:gd name="connsiteY9" fmla="*/ 106281 h 122323"/>
                <a:gd name="connsiteX10" fmla="*/ 228605 w 386356"/>
                <a:gd name="connsiteY10" fmla="*/ 102939 h 122323"/>
                <a:gd name="connsiteX11" fmla="*/ 193847 w 386356"/>
                <a:gd name="connsiteY11" fmla="*/ 95586 h 122323"/>
                <a:gd name="connsiteX12" fmla="*/ 151067 w 386356"/>
                <a:gd name="connsiteY12" fmla="*/ 78876 h 122323"/>
                <a:gd name="connsiteX13" fmla="*/ 123661 w 386356"/>
                <a:gd name="connsiteY13" fmla="*/ 74865 h 122323"/>
                <a:gd name="connsiteX14" fmla="*/ 107618 w 386356"/>
                <a:gd name="connsiteY14" fmla="*/ 80212 h 122323"/>
                <a:gd name="connsiteX15" fmla="*/ 39438 w 386356"/>
                <a:gd name="connsiteY15" fmla="*/ 62165 h 122323"/>
                <a:gd name="connsiteX16" fmla="*/ 34090 w 386356"/>
                <a:gd name="connsiteY16" fmla="*/ 44117 h 122323"/>
                <a:gd name="connsiteX17" fmla="*/ 0 w 386356"/>
                <a:gd name="connsiteY17" fmla="*/ 40775 h 122323"/>
                <a:gd name="connsiteX18" fmla="*/ 28074 w 386356"/>
                <a:gd name="connsiteY18" fmla="*/ 0 h 122323"/>
                <a:gd name="connsiteX19" fmla="*/ 73528 w 386356"/>
                <a:gd name="connsiteY19" fmla="*/ 2674 h 122323"/>
                <a:gd name="connsiteX20" fmla="*/ 102940 w 386356"/>
                <a:gd name="connsiteY20" fmla="*/ 19384 h 122323"/>
                <a:gd name="connsiteX21" fmla="*/ 118981 w 386356"/>
                <a:gd name="connsiteY21" fmla="*/ 22727 h 122323"/>
                <a:gd name="connsiteX22" fmla="*/ 122993 w 386356"/>
                <a:gd name="connsiteY22" fmla="*/ 37432 h 122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6356" h="122323">
                  <a:moveTo>
                    <a:pt x="122993" y="37432"/>
                  </a:moveTo>
                  <a:lnTo>
                    <a:pt x="195183" y="42111"/>
                  </a:lnTo>
                  <a:lnTo>
                    <a:pt x="204542" y="24064"/>
                  </a:lnTo>
                  <a:lnTo>
                    <a:pt x="273391" y="44785"/>
                  </a:lnTo>
                  <a:lnTo>
                    <a:pt x="285422" y="72859"/>
                  </a:lnTo>
                  <a:lnTo>
                    <a:pt x="341571" y="80881"/>
                  </a:lnTo>
                  <a:lnTo>
                    <a:pt x="386356" y="106281"/>
                  </a:lnTo>
                  <a:lnTo>
                    <a:pt x="342240" y="122324"/>
                  </a:lnTo>
                  <a:lnTo>
                    <a:pt x="301465" y="104945"/>
                  </a:lnTo>
                  <a:lnTo>
                    <a:pt x="267375" y="106281"/>
                  </a:lnTo>
                  <a:lnTo>
                    <a:pt x="228605" y="102939"/>
                  </a:lnTo>
                  <a:lnTo>
                    <a:pt x="193847" y="95586"/>
                  </a:lnTo>
                  <a:lnTo>
                    <a:pt x="151067" y="78876"/>
                  </a:lnTo>
                  <a:lnTo>
                    <a:pt x="123661" y="74865"/>
                  </a:lnTo>
                  <a:lnTo>
                    <a:pt x="107618" y="80212"/>
                  </a:lnTo>
                  <a:lnTo>
                    <a:pt x="39438" y="62165"/>
                  </a:lnTo>
                  <a:lnTo>
                    <a:pt x="34090" y="44117"/>
                  </a:lnTo>
                  <a:lnTo>
                    <a:pt x="0" y="40775"/>
                  </a:lnTo>
                  <a:lnTo>
                    <a:pt x="28074" y="0"/>
                  </a:lnTo>
                  <a:lnTo>
                    <a:pt x="73528" y="2674"/>
                  </a:lnTo>
                  <a:lnTo>
                    <a:pt x="102940" y="19384"/>
                  </a:lnTo>
                  <a:lnTo>
                    <a:pt x="118981" y="22727"/>
                  </a:lnTo>
                  <a:lnTo>
                    <a:pt x="122993" y="37432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248">
              <a:extLst>
                <a:ext uri="{FF2B5EF4-FFF2-40B4-BE49-F238E27FC236}">
                  <a16:creationId xmlns:a16="http://schemas.microsoft.com/office/drawing/2014/main" id="{1C0D4C81-4BDD-0E4A-8D28-2C39D760EDFB}"/>
                </a:ext>
              </a:extLst>
            </p:cNvPr>
            <p:cNvSpPr/>
            <p:nvPr/>
          </p:nvSpPr>
          <p:spPr>
            <a:xfrm>
              <a:off x="10489490" y="4094727"/>
              <a:ext cx="24063" cy="62164"/>
            </a:xfrm>
            <a:custGeom>
              <a:avLst/>
              <a:gdLst>
                <a:gd name="connsiteX0" fmla="*/ 22726 w 24063"/>
                <a:gd name="connsiteY0" fmla="*/ 32754 h 62164"/>
                <a:gd name="connsiteX1" fmla="*/ 1337 w 24063"/>
                <a:gd name="connsiteY1" fmla="*/ 62165 h 62164"/>
                <a:gd name="connsiteX2" fmla="*/ 0 w 24063"/>
                <a:gd name="connsiteY2" fmla="*/ 30080 h 62164"/>
                <a:gd name="connsiteX3" fmla="*/ 7353 w 24063"/>
                <a:gd name="connsiteY3" fmla="*/ 14706 h 62164"/>
                <a:gd name="connsiteX4" fmla="*/ 16042 w 24063"/>
                <a:gd name="connsiteY4" fmla="*/ 0 h 62164"/>
                <a:gd name="connsiteX5" fmla="*/ 24064 w 24063"/>
                <a:gd name="connsiteY5" fmla="*/ 12700 h 62164"/>
                <a:gd name="connsiteX6" fmla="*/ 22726 w 24063"/>
                <a:gd name="connsiteY6" fmla="*/ 32754 h 62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63" h="62164">
                  <a:moveTo>
                    <a:pt x="22726" y="32754"/>
                  </a:moveTo>
                  <a:lnTo>
                    <a:pt x="1337" y="62165"/>
                  </a:lnTo>
                  <a:lnTo>
                    <a:pt x="0" y="30080"/>
                  </a:lnTo>
                  <a:lnTo>
                    <a:pt x="7353" y="14706"/>
                  </a:lnTo>
                  <a:lnTo>
                    <a:pt x="16042" y="0"/>
                  </a:lnTo>
                  <a:lnTo>
                    <a:pt x="24064" y="12700"/>
                  </a:lnTo>
                  <a:lnTo>
                    <a:pt x="22726" y="32754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249">
              <a:extLst>
                <a:ext uri="{FF2B5EF4-FFF2-40B4-BE49-F238E27FC236}">
                  <a16:creationId xmlns:a16="http://schemas.microsoft.com/office/drawing/2014/main" id="{3321F17A-FE55-3184-130C-E6B77D12F717}"/>
                </a:ext>
              </a:extLst>
            </p:cNvPr>
            <p:cNvSpPr/>
            <p:nvPr/>
          </p:nvSpPr>
          <p:spPr>
            <a:xfrm>
              <a:off x="10188693" y="3995130"/>
              <a:ext cx="46790" cy="28742"/>
            </a:xfrm>
            <a:custGeom>
              <a:avLst/>
              <a:gdLst>
                <a:gd name="connsiteX0" fmla="*/ 46791 w 46790"/>
                <a:gd name="connsiteY0" fmla="*/ 14037 h 28742"/>
                <a:gd name="connsiteX1" fmla="*/ 32085 w 46790"/>
                <a:gd name="connsiteY1" fmla="*/ 28743 h 28742"/>
                <a:gd name="connsiteX2" fmla="*/ 6684 w 46790"/>
                <a:gd name="connsiteY2" fmla="*/ 20721 h 28742"/>
                <a:gd name="connsiteX3" fmla="*/ 0 w 46790"/>
                <a:gd name="connsiteY3" fmla="*/ 2005 h 28742"/>
                <a:gd name="connsiteX4" fmla="*/ 38101 w 46790"/>
                <a:gd name="connsiteY4" fmla="*/ 0 h 28742"/>
                <a:gd name="connsiteX5" fmla="*/ 46791 w 46790"/>
                <a:gd name="connsiteY5" fmla="*/ 14037 h 2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90" h="28742">
                  <a:moveTo>
                    <a:pt x="46791" y="14037"/>
                  </a:moveTo>
                  <a:lnTo>
                    <a:pt x="32085" y="28743"/>
                  </a:lnTo>
                  <a:lnTo>
                    <a:pt x="6684" y="20721"/>
                  </a:lnTo>
                  <a:lnTo>
                    <a:pt x="0" y="2005"/>
                  </a:lnTo>
                  <a:lnTo>
                    <a:pt x="38101" y="0"/>
                  </a:lnTo>
                  <a:lnTo>
                    <a:pt x="46791" y="1403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250">
              <a:extLst>
                <a:ext uri="{FF2B5EF4-FFF2-40B4-BE49-F238E27FC236}">
                  <a16:creationId xmlns:a16="http://schemas.microsoft.com/office/drawing/2014/main" id="{EA460688-53C4-0445-DE5B-B3BA13A0148B}"/>
                </a:ext>
              </a:extLst>
            </p:cNvPr>
            <p:cNvSpPr/>
            <p:nvPr/>
          </p:nvSpPr>
          <p:spPr>
            <a:xfrm>
              <a:off x="10260215" y="3981092"/>
              <a:ext cx="110292" cy="45453"/>
            </a:xfrm>
            <a:custGeom>
              <a:avLst/>
              <a:gdLst>
                <a:gd name="connsiteX0" fmla="*/ 98260 w 110292"/>
                <a:gd name="connsiteY0" fmla="*/ 12700 h 45453"/>
                <a:gd name="connsiteX1" fmla="*/ 110292 w 110292"/>
                <a:gd name="connsiteY1" fmla="*/ 45454 h 45453"/>
                <a:gd name="connsiteX2" fmla="*/ 79544 w 110292"/>
                <a:gd name="connsiteY2" fmla="*/ 27406 h 45453"/>
                <a:gd name="connsiteX3" fmla="*/ 48127 w 110292"/>
                <a:gd name="connsiteY3" fmla="*/ 24064 h 45453"/>
                <a:gd name="connsiteX4" fmla="*/ 26069 w 110292"/>
                <a:gd name="connsiteY4" fmla="*/ 26737 h 45453"/>
                <a:gd name="connsiteX5" fmla="*/ 0 w 110292"/>
                <a:gd name="connsiteY5" fmla="*/ 25401 h 45453"/>
                <a:gd name="connsiteX6" fmla="*/ 10027 w 110292"/>
                <a:gd name="connsiteY6" fmla="*/ 2005 h 45453"/>
                <a:gd name="connsiteX7" fmla="*/ 56817 w 110292"/>
                <a:gd name="connsiteY7" fmla="*/ 0 h 45453"/>
                <a:gd name="connsiteX8" fmla="*/ 98260 w 110292"/>
                <a:gd name="connsiteY8" fmla="*/ 12700 h 4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292" h="45453">
                  <a:moveTo>
                    <a:pt x="98260" y="12700"/>
                  </a:moveTo>
                  <a:lnTo>
                    <a:pt x="110292" y="45454"/>
                  </a:lnTo>
                  <a:lnTo>
                    <a:pt x="79544" y="27406"/>
                  </a:lnTo>
                  <a:lnTo>
                    <a:pt x="48127" y="24064"/>
                  </a:lnTo>
                  <a:lnTo>
                    <a:pt x="26069" y="26737"/>
                  </a:lnTo>
                  <a:lnTo>
                    <a:pt x="0" y="25401"/>
                  </a:lnTo>
                  <a:lnTo>
                    <a:pt x="10027" y="2005"/>
                  </a:lnTo>
                  <a:lnTo>
                    <a:pt x="56817" y="0"/>
                  </a:lnTo>
                  <a:lnTo>
                    <a:pt x="98260" y="1270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251">
              <a:extLst>
                <a:ext uri="{FF2B5EF4-FFF2-40B4-BE49-F238E27FC236}">
                  <a16:creationId xmlns:a16="http://schemas.microsoft.com/office/drawing/2014/main" id="{2D5EDAC2-6CED-329D-53DE-39796A5A2C8A}"/>
                </a:ext>
              </a:extLst>
            </p:cNvPr>
            <p:cNvSpPr/>
            <p:nvPr/>
          </p:nvSpPr>
          <p:spPr>
            <a:xfrm>
              <a:off x="10363155" y="3876816"/>
              <a:ext cx="395046" cy="375661"/>
            </a:xfrm>
            <a:custGeom>
              <a:avLst/>
              <a:gdLst>
                <a:gd name="connsiteX0" fmla="*/ 395046 w 395046"/>
                <a:gd name="connsiteY0" fmla="*/ 95586 h 375661"/>
                <a:gd name="connsiteX1" fmla="*/ 388362 w 395046"/>
                <a:gd name="connsiteY1" fmla="*/ 235290 h 375661"/>
                <a:gd name="connsiteX2" fmla="*/ 377667 w 395046"/>
                <a:gd name="connsiteY2" fmla="*/ 375662 h 375661"/>
                <a:gd name="connsiteX3" fmla="*/ 346919 w 395046"/>
                <a:gd name="connsiteY3" fmla="*/ 340234 h 375661"/>
                <a:gd name="connsiteX4" fmla="*/ 309486 w 395046"/>
                <a:gd name="connsiteY4" fmla="*/ 331545 h 375661"/>
                <a:gd name="connsiteX5" fmla="*/ 299460 w 395046"/>
                <a:gd name="connsiteY5" fmla="*/ 343577 h 375661"/>
                <a:gd name="connsiteX6" fmla="*/ 251332 w 395046"/>
                <a:gd name="connsiteY6" fmla="*/ 344914 h 375661"/>
                <a:gd name="connsiteX7" fmla="*/ 270049 w 395046"/>
                <a:gd name="connsiteY7" fmla="*/ 310155 h 375661"/>
                <a:gd name="connsiteX8" fmla="*/ 294781 w 395046"/>
                <a:gd name="connsiteY8" fmla="*/ 298123 h 375661"/>
                <a:gd name="connsiteX9" fmla="*/ 288096 w 395046"/>
                <a:gd name="connsiteY9" fmla="*/ 251332 h 375661"/>
                <a:gd name="connsiteX10" fmla="*/ 272722 w 395046"/>
                <a:gd name="connsiteY10" fmla="*/ 215905 h 375661"/>
                <a:gd name="connsiteX11" fmla="*/ 201200 w 395046"/>
                <a:gd name="connsiteY11" fmla="*/ 179141 h 375661"/>
                <a:gd name="connsiteX12" fmla="*/ 170452 w 395046"/>
                <a:gd name="connsiteY12" fmla="*/ 175799 h 375661"/>
                <a:gd name="connsiteX13" fmla="*/ 114971 w 395046"/>
                <a:gd name="connsiteY13" fmla="*/ 135693 h 375661"/>
                <a:gd name="connsiteX14" fmla="*/ 102940 w 395046"/>
                <a:gd name="connsiteY14" fmla="*/ 157083 h 375661"/>
                <a:gd name="connsiteX15" fmla="*/ 88233 w 395046"/>
                <a:gd name="connsiteY15" fmla="*/ 160425 h 375661"/>
                <a:gd name="connsiteX16" fmla="*/ 80881 w 395046"/>
                <a:gd name="connsiteY16" fmla="*/ 145051 h 375661"/>
                <a:gd name="connsiteX17" fmla="*/ 81549 w 395046"/>
                <a:gd name="connsiteY17" fmla="*/ 126334 h 375661"/>
                <a:gd name="connsiteX18" fmla="*/ 53475 w 395046"/>
                <a:gd name="connsiteY18" fmla="*/ 104945 h 375661"/>
                <a:gd name="connsiteX19" fmla="*/ 94918 w 395046"/>
                <a:gd name="connsiteY19" fmla="*/ 89570 h 375661"/>
                <a:gd name="connsiteX20" fmla="*/ 121655 w 395046"/>
                <a:gd name="connsiteY20" fmla="*/ 90239 h 375661"/>
                <a:gd name="connsiteX21" fmla="*/ 118981 w 395046"/>
                <a:gd name="connsiteY21" fmla="*/ 78876 h 375661"/>
                <a:gd name="connsiteX22" fmla="*/ 63502 w 395046"/>
                <a:gd name="connsiteY22" fmla="*/ 78876 h 375661"/>
                <a:gd name="connsiteX23" fmla="*/ 48795 w 395046"/>
                <a:gd name="connsiteY23" fmla="*/ 53475 h 375661"/>
                <a:gd name="connsiteX24" fmla="*/ 15374 w 395046"/>
                <a:gd name="connsiteY24" fmla="*/ 45454 h 375661"/>
                <a:gd name="connsiteX25" fmla="*/ 0 w 395046"/>
                <a:gd name="connsiteY25" fmla="*/ 24064 h 375661"/>
                <a:gd name="connsiteX26" fmla="*/ 50801 w 395046"/>
                <a:gd name="connsiteY26" fmla="*/ 14037 h 375661"/>
                <a:gd name="connsiteX27" fmla="*/ 70186 w 395046"/>
                <a:gd name="connsiteY27" fmla="*/ 0 h 375661"/>
                <a:gd name="connsiteX28" fmla="*/ 131014 w 395046"/>
                <a:gd name="connsiteY28" fmla="*/ 17379 h 375661"/>
                <a:gd name="connsiteX29" fmla="*/ 137030 w 395046"/>
                <a:gd name="connsiteY29" fmla="*/ 33422 h 375661"/>
                <a:gd name="connsiteX30" fmla="*/ 145719 w 395046"/>
                <a:gd name="connsiteY30" fmla="*/ 102939 h 375661"/>
                <a:gd name="connsiteX31" fmla="*/ 183820 w 395046"/>
                <a:gd name="connsiteY31" fmla="*/ 128340 h 375661"/>
                <a:gd name="connsiteX32" fmla="*/ 217242 w 395046"/>
                <a:gd name="connsiteY32" fmla="*/ 82886 h 375661"/>
                <a:gd name="connsiteX33" fmla="*/ 261359 w 395046"/>
                <a:gd name="connsiteY33" fmla="*/ 57485 h 375661"/>
                <a:gd name="connsiteX34" fmla="*/ 294781 w 395046"/>
                <a:gd name="connsiteY34" fmla="*/ 57485 h 375661"/>
                <a:gd name="connsiteX35" fmla="*/ 326866 w 395046"/>
                <a:gd name="connsiteY35" fmla="*/ 72191 h 375661"/>
                <a:gd name="connsiteX36" fmla="*/ 354272 w 395046"/>
                <a:gd name="connsiteY36" fmla="*/ 87565 h 375661"/>
                <a:gd name="connsiteX37" fmla="*/ 395046 w 395046"/>
                <a:gd name="connsiteY37" fmla="*/ 95586 h 37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95046" h="375661">
                  <a:moveTo>
                    <a:pt x="395046" y="95586"/>
                  </a:moveTo>
                  <a:lnTo>
                    <a:pt x="388362" y="235290"/>
                  </a:lnTo>
                  <a:lnTo>
                    <a:pt x="377667" y="375662"/>
                  </a:lnTo>
                  <a:lnTo>
                    <a:pt x="346919" y="340234"/>
                  </a:lnTo>
                  <a:lnTo>
                    <a:pt x="309486" y="331545"/>
                  </a:lnTo>
                  <a:lnTo>
                    <a:pt x="299460" y="343577"/>
                  </a:lnTo>
                  <a:lnTo>
                    <a:pt x="251332" y="344914"/>
                  </a:lnTo>
                  <a:lnTo>
                    <a:pt x="270049" y="310155"/>
                  </a:lnTo>
                  <a:lnTo>
                    <a:pt x="294781" y="298123"/>
                  </a:lnTo>
                  <a:lnTo>
                    <a:pt x="288096" y="251332"/>
                  </a:lnTo>
                  <a:lnTo>
                    <a:pt x="272722" y="215905"/>
                  </a:lnTo>
                  <a:lnTo>
                    <a:pt x="201200" y="179141"/>
                  </a:lnTo>
                  <a:lnTo>
                    <a:pt x="170452" y="175799"/>
                  </a:lnTo>
                  <a:lnTo>
                    <a:pt x="114971" y="135693"/>
                  </a:lnTo>
                  <a:lnTo>
                    <a:pt x="102940" y="157083"/>
                  </a:lnTo>
                  <a:lnTo>
                    <a:pt x="88233" y="160425"/>
                  </a:lnTo>
                  <a:lnTo>
                    <a:pt x="80881" y="145051"/>
                  </a:lnTo>
                  <a:lnTo>
                    <a:pt x="81549" y="126334"/>
                  </a:lnTo>
                  <a:lnTo>
                    <a:pt x="53475" y="104945"/>
                  </a:lnTo>
                  <a:lnTo>
                    <a:pt x="94918" y="89570"/>
                  </a:lnTo>
                  <a:lnTo>
                    <a:pt x="121655" y="90239"/>
                  </a:lnTo>
                  <a:lnTo>
                    <a:pt x="118981" y="78876"/>
                  </a:lnTo>
                  <a:lnTo>
                    <a:pt x="63502" y="78876"/>
                  </a:lnTo>
                  <a:lnTo>
                    <a:pt x="48795" y="53475"/>
                  </a:lnTo>
                  <a:lnTo>
                    <a:pt x="15374" y="45454"/>
                  </a:lnTo>
                  <a:lnTo>
                    <a:pt x="0" y="24064"/>
                  </a:lnTo>
                  <a:lnTo>
                    <a:pt x="50801" y="14037"/>
                  </a:lnTo>
                  <a:lnTo>
                    <a:pt x="70186" y="0"/>
                  </a:lnTo>
                  <a:lnTo>
                    <a:pt x="131014" y="17379"/>
                  </a:lnTo>
                  <a:lnTo>
                    <a:pt x="137030" y="33422"/>
                  </a:lnTo>
                  <a:lnTo>
                    <a:pt x="145719" y="102939"/>
                  </a:lnTo>
                  <a:lnTo>
                    <a:pt x="183820" y="128340"/>
                  </a:lnTo>
                  <a:lnTo>
                    <a:pt x="217242" y="82886"/>
                  </a:lnTo>
                  <a:lnTo>
                    <a:pt x="261359" y="57485"/>
                  </a:lnTo>
                  <a:lnTo>
                    <a:pt x="294781" y="57485"/>
                  </a:lnTo>
                  <a:lnTo>
                    <a:pt x="326866" y="72191"/>
                  </a:lnTo>
                  <a:lnTo>
                    <a:pt x="354272" y="87565"/>
                  </a:lnTo>
                  <a:lnTo>
                    <a:pt x="395046" y="95586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252">
              <a:extLst>
                <a:ext uri="{FF2B5EF4-FFF2-40B4-BE49-F238E27FC236}">
                  <a16:creationId xmlns:a16="http://schemas.microsoft.com/office/drawing/2014/main" id="{052181EB-69A9-088A-7FCA-9FF92DF6FA43}"/>
                </a:ext>
              </a:extLst>
            </p:cNvPr>
            <p:cNvSpPr/>
            <p:nvPr/>
          </p:nvSpPr>
          <p:spPr>
            <a:xfrm>
              <a:off x="9915302" y="3790588"/>
              <a:ext cx="247321" cy="313497"/>
            </a:xfrm>
            <a:custGeom>
              <a:avLst/>
              <a:gdLst>
                <a:gd name="connsiteX0" fmla="*/ 247322 w 247321"/>
                <a:gd name="connsiteY0" fmla="*/ 9358 h 313497"/>
                <a:gd name="connsiteX1" fmla="*/ 217242 w 247321"/>
                <a:gd name="connsiteY1" fmla="*/ 52138 h 313497"/>
                <a:gd name="connsiteX2" fmla="*/ 188499 w 247321"/>
                <a:gd name="connsiteY2" fmla="*/ 60159 h 313497"/>
                <a:gd name="connsiteX3" fmla="*/ 152403 w 247321"/>
                <a:gd name="connsiteY3" fmla="*/ 52138 h 313497"/>
                <a:gd name="connsiteX4" fmla="*/ 88902 w 247321"/>
                <a:gd name="connsiteY4" fmla="*/ 54143 h 313497"/>
                <a:gd name="connsiteX5" fmla="*/ 56149 w 247321"/>
                <a:gd name="connsiteY5" fmla="*/ 60159 h 313497"/>
                <a:gd name="connsiteX6" fmla="*/ 50801 w 247321"/>
                <a:gd name="connsiteY6" fmla="*/ 92913 h 313497"/>
                <a:gd name="connsiteX7" fmla="*/ 84223 w 247321"/>
                <a:gd name="connsiteY7" fmla="*/ 131014 h 313497"/>
                <a:gd name="connsiteX8" fmla="*/ 104944 w 247321"/>
                <a:gd name="connsiteY8" fmla="*/ 111629 h 313497"/>
                <a:gd name="connsiteX9" fmla="*/ 175799 w 247321"/>
                <a:gd name="connsiteY9" fmla="*/ 96923 h 313497"/>
                <a:gd name="connsiteX10" fmla="*/ 172456 w 247321"/>
                <a:gd name="connsiteY10" fmla="*/ 116308 h 313497"/>
                <a:gd name="connsiteX11" fmla="*/ 155745 w 247321"/>
                <a:gd name="connsiteY11" fmla="*/ 110292 h 313497"/>
                <a:gd name="connsiteX12" fmla="*/ 139035 w 247321"/>
                <a:gd name="connsiteY12" fmla="*/ 135693 h 313497"/>
                <a:gd name="connsiteX13" fmla="*/ 104944 w 247321"/>
                <a:gd name="connsiteY13" fmla="*/ 152404 h 313497"/>
                <a:gd name="connsiteX14" fmla="*/ 139035 w 247321"/>
                <a:gd name="connsiteY14" fmla="*/ 207216 h 313497"/>
                <a:gd name="connsiteX15" fmla="*/ 131682 w 247321"/>
                <a:gd name="connsiteY15" fmla="*/ 221921 h 313497"/>
                <a:gd name="connsiteX16" fmla="*/ 163767 w 247321"/>
                <a:gd name="connsiteY16" fmla="*/ 271386 h 313497"/>
                <a:gd name="connsiteX17" fmla="*/ 161762 w 247321"/>
                <a:gd name="connsiteY17" fmla="*/ 299460 h 313497"/>
                <a:gd name="connsiteX18" fmla="*/ 141040 w 247321"/>
                <a:gd name="connsiteY18" fmla="*/ 312160 h 313497"/>
                <a:gd name="connsiteX19" fmla="*/ 127003 w 247321"/>
                <a:gd name="connsiteY19" fmla="*/ 296786 h 313497"/>
                <a:gd name="connsiteX20" fmla="*/ 147056 w 247321"/>
                <a:gd name="connsiteY20" fmla="*/ 262028 h 313497"/>
                <a:gd name="connsiteX21" fmla="*/ 108955 w 247321"/>
                <a:gd name="connsiteY21" fmla="*/ 278739 h 313497"/>
                <a:gd name="connsiteX22" fmla="*/ 100266 w 247321"/>
                <a:gd name="connsiteY22" fmla="*/ 266707 h 313497"/>
                <a:gd name="connsiteX23" fmla="*/ 105613 w 247321"/>
                <a:gd name="connsiteY23" fmla="*/ 249996 h 313497"/>
                <a:gd name="connsiteX24" fmla="*/ 79544 w 247321"/>
                <a:gd name="connsiteY24" fmla="*/ 224595 h 313497"/>
                <a:gd name="connsiteX25" fmla="*/ 84223 w 247321"/>
                <a:gd name="connsiteY25" fmla="*/ 183152 h 313497"/>
                <a:gd name="connsiteX26" fmla="*/ 58154 w 247321"/>
                <a:gd name="connsiteY26" fmla="*/ 195852 h 313497"/>
                <a:gd name="connsiteX27" fmla="*/ 59491 w 247321"/>
                <a:gd name="connsiteY27" fmla="*/ 245985 h 313497"/>
                <a:gd name="connsiteX28" fmla="*/ 58154 w 247321"/>
                <a:gd name="connsiteY28" fmla="*/ 307481 h 313497"/>
                <a:gd name="connsiteX29" fmla="*/ 33422 w 247321"/>
                <a:gd name="connsiteY29" fmla="*/ 313497 h 313497"/>
                <a:gd name="connsiteX30" fmla="*/ 18047 w 247321"/>
                <a:gd name="connsiteY30" fmla="*/ 301466 h 313497"/>
                <a:gd name="connsiteX31" fmla="*/ 30748 w 247321"/>
                <a:gd name="connsiteY31" fmla="*/ 262028 h 313497"/>
                <a:gd name="connsiteX32" fmla="*/ 26737 w 247321"/>
                <a:gd name="connsiteY32" fmla="*/ 220584 h 313497"/>
                <a:gd name="connsiteX33" fmla="*/ 10695 w 247321"/>
                <a:gd name="connsiteY33" fmla="*/ 219916 h 313497"/>
                <a:gd name="connsiteX34" fmla="*/ 0 w 247321"/>
                <a:gd name="connsiteY34" fmla="*/ 190505 h 313497"/>
                <a:gd name="connsiteX35" fmla="*/ 16711 w 247321"/>
                <a:gd name="connsiteY35" fmla="*/ 162430 h 313497"/>
                <a:gd name="connsiteX36" fmla="*/ 22727 w 247321"/>
                <a:gd name="connsiteY36" fmla="*/ 128340 h 313497"/>
                <a:gd name="connsiteX37" fmla="*/ 42780 w 247321"/>
                <a:gd name="connsiteY37" fmla="*/ 63502 h 313497"/>
                <a:gd name="connsiteX38" fmla="*/ 50133 w 247321"/>
                <a:gd name="connsiteY38" fmla="*/ 46122 h 313497"/>
                <a:gd name="connsiteX39" fmla="*/ 82217 w 247321"/>
                <a:gd name="connsiteY39" fmla="*/ 14037 h 313497"/>
                <a:gd name="connsiteX40" fmla="*/ 112297 w 247321"/>
                <a:gd name="connsiteY40" fmla="*/ 26737 h 313497"/>
                <a:gd name="connsiteX41" fmla="*/ 159757 w 247321"/>
                <a:gd name="connsiteY41" fmla="*/ 32754 h 313497"/>
                <a:gd name="connsiteX42" fmla="*/ 203205 w 247321"/>
                <a:gd name="connsiteY42" fmla="*/ 30748 h 313497"/>
                <a:gd name="connsiteX43" fmla="*/ 240637 w 247321"/>
                <a:gd name="connsiteY43" fmla="*/ 0 h 313497"/>
                <a:gd name="connsiteX44" fmla="*/ 247322 w 247321"/>
                <a:gd name="connsiteY44" fmla="*/ 9358 h 313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47321" h="313497">
                  <a:moveTo>
                    <a:pt x="247322" y="9358"/>
                  </a:moveTo>
                  <a:lnTo>
                    <a:pt x="217242" y="52138"/>
                  </a:lnTo>
                  <a:lnTo>
                    <a:pt x="188499" y="60159"/>
                  </a:lnTo>
                  <a:lnTo>
                    <a:pt x="152403" y="52138"/>
                  </a:lnTo>
                  <a:lnTo>
                    <a:pt x="88902" y="54143"/>
                  </a:lnTo>
                  <a:lnTo>
                    <a:pt x="56149" y="60159"/>
                  </a:lnTo>
                  <a:lnTo>
                    <a:pt x="50801" y="92913"/>
                  </a:lnTo>
                  <a:lnTo>
                    <a:pt x="84223" y="131014"/>
                  </a:lnTo>
                  <a:lnTo>
                    <a:pt x="104944" y="111629"/>
                  </a:lnTo>
                  <a:lnTo>
                    <a:pt x="175799" y="96923"/>
                  </a:lnTo>
                  <a:lnTo>
                    <a:pt x="172456" y="116308"/>
                  </a:lnTo>
                  <a:lnTo>
                    <a:pt x="155745" y="110292"/>
                  </a:lnTo>
                  <a:lnTo>
                    <a:pt x="139035" y="135693"/>
                  </a:lnTo>
                  <a:lnTo>
                    <a:pt x="104944" y="152404"/>
                  </a:lnTo>
                  <a:lnTo>
                    <a:pt x="139035" y="207216"/>
                  </a:lnTo>
                  <a:lnTo>
                    <a:pt x="131682" y="221921"/>
                  </a:lnTo>
                  <a:lnTo>
                    <a:pt x="163767" y="271386"/>
                  </a:lnTo>
                  <a:lnTo>
                    <a:pt x="161762" y="299460"/>
                  </a:lnTo>
                  <a:lnTo>
                    <a:pt x="141040" y="312160"/>
                  </a:lnTo>
                  <a:lnTo>
                    <a:pt x="127003" y="296786"/>
                  </a:lnTo>
                  <a:lnTo>
                    <a:pt x="147056" y="262028"/>
                  </a:lnTo>
                  <a:lnTo>
                    <a:pt x="108955" y="278739"/>
                  </a:lnTo>
                  <a:lnTo>
                    <a:pt x="100266" y="266707"/>
                  </a:lnTo>
                  <a:lnTo>
                    <a:pt x="105613" y="249996"/>
                  </a:lnTo>
                  <a:lnTo>
                    <a:pt x="79544" y="224595"/>
                  </a:lnTo>
                  <a:lnTo>
                    <a:pt x="84223" y="183152"/>
                  </a:lnTo>
                  <a:lnTo>
                    <a:pt x="58154" y="195852"/>
                  </a:lnTo>
                  <a:lnTo>
                    <a:pt x="59491" y="245985"/>
                  </a:lnTo>
                  <a:lnTo>
                    <a:pt x="58154" y="307481"/>
                  </a:lnTo>
                  <a:lnTo>
                    <a:pt x="33422" y="313497"/>
                  </a:lnTo>
                  <a:lnTo>
                    <a:pt x="18047" y="301466"/>
                  </a:lnTo>
                  <a:lnTo>
                    <a:pt x="30748" y="262028"/>
                  </a:lnTo>
                  <a:lnTo>
                    <a:pt x="26737" y="220584"/>
                  </a:lnTo>
                  <a:lnTo>
                    <a:pt x="10695" y="219916"/>
                  </a:lnTo>
                  <a:lnTo>
                    <a:pt x="0" y="190505"/>
                  </a:lnTo>
                  <a:lnTo>
                    <a:pt x="16711" y="162430"/>
                  </a:lnTo>
                  <a:lnTo>
                    <a:pt x="22727" y="128340"/>
                  </a:lnTo>
                  <a:lnTo>
                    <a:pt x="42780" y="63502"/>
                  </a:lnTo>
                  <a:lnTo>
                    <a:pt x="50133" y="46122"/>
                  </a:lnTo>
                  <a:lnTo>
                    <a:pt x="82217" y="14037"/>
                  </a:lnTo>
                  <a:lnTo>
                    <a:pt x="112297" y="26737"/>
                  </a:lnTo>
                  <a:lnTo>
                    <a:pt x="159757" y="32754"/>
                  </a:lnTo>
                  <a:lnTo>
                    <a:pt x="203205" y="30748"/>
                  </a:lnTo>
                  <a:lnTo>
                    <a:pt x="240637" y="0"/>
                  </a:lnTo>
                  <a:lnTo>
                    <a:pt x="247322" y="935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253">
              <a:extLst>
                <a:ext uri="{FF2B5EF4-FFF2-40B4-BE49-F238E27FC236}">
                  <a16:creationId xmlns:a16="http://schemas.microsoft.com/office/drawing/2014/main" id="{5777FB30-89CE-6A7E-8427-C9DBB7C157F8}"/>
                </a:ext>
              </a:extLst>
            </p:cNvPr>
            <p:cNvSpPr/>
            <p:nvPr/>
          </p:nvSpPr>
          <p:spPr>
            <a:xfrm>
              <a:off x="10244841" y="3767861"/>
              <a:ext cx="48796" cy="131682"/>
            </a:xfrm>
            <a:custGeom>
              <a:avLst/>
              <a:gdLst>
                <a:gd name="connsiteX0" fmla="*/ 48796 w 48796"/>
                <a:gd name="connsiteY0" fmla="*/ 44785 h 131682"/>
                <a:gd name="connsiteX1" fmla="*/ 46791 w 48796"/>
                <a:gd name="connsiteY1" fmla="*/ 82218 h 131682"/>
                <a:gd name="connsiteX2" fmla="*/ 27407 w 48796"/>
                <a:gd name="connsiteY2" fmla="*/ 77539 h 131682"/>
                <a:gd name="connsiteX3" fmla="*/ 21390 w 48796"/>
                <a:gd name="connsiteY3" fmla="*/ 103608 h 131682"/>
                <a:gd name="connsiteX4" fmla="*/ 36764 w 48796"/>
                <a:gd name="connsiteY4" fmla="*/ 126335 h 131682"/>
                <a:gd name="connsiteX5" fmla="*/ 26069 w 48796"/>
                <a:gd name="connsiteY5" fmla="*/ 131682 h 131682"/>
                <a:gd name="connsiteX6" fmla="*/ 11364 w 48796"/>
                <a:gd name="connsiteY6" fmla="*/ 104276 h 131682"/>
                <a:gd name="connsiteX7" fmla="*/ 0 w 48796"/>
                <a:gd name="connsiteY7" fmla="*/ 49464 h 131682"/>
                <a:gd name="connsiteX8" fmla="*/ 6684 w 48796"/>
                <a:gd name="connsiteY8" fmla="*/ 15374 h 131682"/>
                <a:gd name="connsiteX9" fmla="*/ 18717 w 48796"/>
                <a:gd name="connsiteY9" fmla="*/ 0 h 131682"/>
                <a:gd name="connsiteX10" fmla="*/ 22059 w 48796"/>
                <a:gd name="connsiteY10" fmla="*/ 23395 h 131682"/>
                <a:gd name="connsiteX11" fmla="*/ 44786 w 48796"/>
                <a:gd name="connsiteY11" fmla="*/ 26737 h 131682"/>
                <a:gd name="connsiteX12" fmla="*/ 48796 w 48796"/>
                <a:gd name="connsiteY12" fmla="*/ 44785 h 131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796" h="131682">
                  <a:moveTo>
                    <a:pt x="48796" y="44785"/>
                  </a:moveTo>
                  <a:lnTo>
                    <a:pt x="46791" y="82218"/>
                  </a:lnTo>
                  <a:lnTo>
                    <a:pt x="27407" y="77539"/>
                  </a:lnTo>
                  <a:lnTo>
                    <a:pt x="21390" y="103608"/>
                  </a:lnTo>
                  <a:lnTo>
                    <a:pt x="36764" y="126335"/>
                  </a:lnTo>
                  <a:lnTo>
                    <a:pt x="26069" y="131682"/>
                  </a:lnTo>
                  <a:lnTo>
                    <a:pt x="11364" y="104276"/>
                  </a:lnTo>
                  <a:lnTo>
                    <a:pt x="0" y="49464"/>
                  </a:lnTo>
                  <a:lnTo>
                    <a:pt x="6684" y="15374"/>
                  </a:lnTo>
                  <a:lnTo>
                    <a:pt x="18717" y="0"/>
                  </a:lnTo>
                  <a:lnTo>
                    <a:pt x="22059" y="23395"/>
                  </a:lnTo>
                  <a:lnTo>
                    <a:pt x="44786" y="26737"/>
                  </a:lnTo>
                  <a:lnTo>
                    <a:pt x="48796" y="44785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254">
              <a:extLst>
                <a:ext uri="{FF2B5EF4-FFF2-40B4-BE49-F238E27FC236}">
                  <a16:creationId xmlns:a16="http://schemas.microsoft.com/office/drawing/2014/main" id="{EBE472E2-2767-0092-A5BA-98E7944589C8}"/>
                </a:ext>
              </a:extLst>
            </p:cNvPr>
            <p:cNvSpPr/>
            <p:nvPr/>
          </p:nvSpPr>
          <p:spPr>
            <a:xfrm>
              <a:off x="9545655" y="3676285"/>
              <a:ext cx="380341" cy="360956"/>
            </a:xfrm>
            <a:custGeom>
              <a:avLst/>
              <a:gdLst>
                <a:gd name="connsiteX0" fmla="*/ 26069 w 380341"/>
                <a:gd name="connsiteY0" fmla="*/ 98260 h 360956"/>
                <a:gd name="connsiteX1" fmla="*/ 32754 w 380341"/>
                <a:gd name="connsiteY1" fmla="*/ 127003 h 360956"/>
                <a:gd name="connsiteX2" fmla="*/ 58823 w 380341"/>
                <a:gd name="connsiteY2" fmla="*/ 151735 h 360956"/>
                <a:gd name="connsiteX3" fmla="*/ 83555 w 380341"/>
                <a:gd name="connsiteY3" fmla="*/ 143046 h 360956"/>
                <a:gd name="connsiteX4" fmla="*/ 107618 w 380341"/>
                <a:gd name="connsiteY4" fmla="*/ 145719 h 360956"/>
                <a:gd name="connsiteX5" fmla="*/ 129677 w 380341"/>
                <a:gd name="connsiteY5" fmla="*/ 124329 h 360956"/>
                <a:gd name="connsiteX6" fmla="*/ 147725 w 380341"/>
                <a:gd name="connsiteY6" fmla="*/ 120319 h 360956"/>
                <a:gd name="connsiteX7" fmla="*/ 183820 w 380341"/>
                <a:gd name="connsiteY7" fmla="*/ 132351 h 360956"/>
                <a:gd name="connsiteX8" fmla="*/ 214568 w 380341"/>
                <a:gd name="connsiteY8" fmla="*/ 122992 h 360956"/>
                <a:gd name="connsiteX9" fmla="*/ 231948 w 380341"/>
                <a:gd name="connsiteY9" fmla="*/ 63502 h 360956"/>
                <a:gd name="connsiteX10" fmla="*/ 245985 w 380341"/>
                <a:gd name="connsiteY10" fmla="*/ 48796 h 360956"/>
                <a:gd name="connsiteX11" fmla="*/ 257348 w 380341"/>
                <a:gd name="connsiteY11" fmla="*/ 0 h 360956"/>
                <a:gd name="connsiteX12" fmla="*/ 300797 w 380341"/>
                <a:gd name="connsiteY12" fmla="*/ 0 h 360956"/>
                <a:gd name="connsiteX13" fmla="*/ 334219 w 380341"/>
                <a:gd name="connsiteY13" fmla="*/ 7353 h 360956"/>
                <a:gd name="connsiteX14" fmla="*/ 314166 w 380341"/>
                <a:gd name="connsiteY14" fmla="*/ 46122 h 360956"/>
                <a:gd name="connsiteX15" fmla="*/ 343577 w 380341"/>
                <a:gd name="connsiteY15" fmla="*/ 86228 h 360956"/>
                <a:gd name="connsiteX16" fmla="*/ 337561 w 380341"/>
                <a:gd name="connsiteY16" fmla="*/ 106282 h 360956"/>
                <a:gd name="connsiteX17" fmla="*/ 380341 w 380341"/>
                <a:gd name="connsiteY17" fmla="*/ 145719 h 360956"/>
                <a:gd name="connsiteX18" fmla="*/ 335556 w 380341"/>
                <a:gd name="connsiteY18" fmla="*/ 151067 h 360956"/>
                <a:gd name="connsiteX19" fmla="*/ 323524 w 380341"/>
                <a:gd name="connsiteY19" fmla="*/ 180478 h 360956"/>
                <a:gd name="connsiteX20" fmla="*/ 324860 w 380341"/>
                <a:gd name="connsiteY20" fmla="*/ 219247 h 360956"/>
                <a:gd name="connsiteX21" fmla="*/ 288096 w 380341"/>
                <a:gd name="connsiteY21" fmla="*/ 248659 h 360956"/>
                <a:gd name="connsiteX22" fmla="*/ 285423 w 380341"/>
                <a:gd name="connsiteY22" fmla="*/ 291439 h 360956"/>
                <a:gd name="connsiteX23" fmla="*/ 268712 w 380341"/>
                <a:gd name="connsiteY23" fmla="*/ 356945 h 360956"/>
                <a:gd name="connsiteX24" fmla="*/ 264033 w 380341"/>
                <a:gd name="connsiteY24" fmla="*/ 341571 h 360956"/>
                <a:gd name="connsiteX25" fmla="*/ 219916 w 380341"/>
                <a:gd name="connsiteY25" fmla="*/ 360956 h 360956"/>
                <a:gd name="connsiteX26" fmla="*/ 205879 w 380341"/>
                <a:gd name="connsiteY26" fmla="*/ 334887 h 360956"/>
                <a:gd name="connsiteX27" fmla="*/ 179142 w 380341"/>
                <a:gd name="connsiteY27" fmla="*/ 332214 h 360956"/>
                <a:gd name="connsiteX28" fmla="*/ 160425 w 380341"/>
                <a:gd name="connsiteY28" fmla="*/ 318176 h 360956"/>
                <a:gd name="connsiteX29" fmla="*/ 114972 w 380341"/>
                <a:gd name="connsiteY29" fmla="*/ 334219 h 360956"/>
                <a:gd name="connsiteX30" fmla="*/ 102271 w 380341"/>
                <a:gd name="connsiteY30" fmla="*/ 312829 h 360956"/>
                <a:gd name="connsiteX31" fmla="*/ 76870 w 380341"/>
                <a:gd name="connsiteY31" fmla="*/ 315503 h 360956"/>
                <a:gd name="connsiteX32" fmla="*/ 46122 w 380341"/>
                <a:gd name="connsiteY32" fmla="*/ 310823 h 360956"/>
                <a:gd name="connsiteX33" fmla="*/ 42112 w 380341"/>
                <a:gd name="connsiteY33" fmla="*/ 253338 h 360956"/>
                <a:gd name="connsiteX34" fmla="*/ 23395 w 380341"/>
                <a:gd name="connsiteY34" fmla="*/ 241306 h 360956"/>
                <a:gd name="connsiteX35" fmla="*/ 5348 w 380341"/>
                <a:gd name="connsiteY35" fmla="*/ 204542 h 360956"/>
                <a:gd name="connsiteX36" fmla="*/ 0 w 380341"/>
                <a:gd name="connsiteY36" fmla="*/ 167109 h 360956"/>
                <a:gd name="connsiteX37" fmla="*/ 4010 w 380341"/>
                <a:gd name="connsiteY37" fmla="*/ 127003 h 360956"/>
                <a:gd name="connsiteX38" fmla="*/ 26069 w 380341"/>
                <a:gd name="connsiteY38" fmla="*/ 98260 h 36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80341" h="360956">
                  <a:moveTo>
                    <a:pt x="26069" y="98260"/>
                  </a:moveTo>
                  <a:lnTo>
                    <a:pt x="32754" y="127003"/>
                  </a:lnTo>
                  <a:lnTo>
                    <a:pt x="58823" y="151735"/>
                  </a:lnTo>
                  <a:lnTo>
                    <a:pt x="83555" y="143046"/>
                  </a:lnTo>
                  <a:lnTo>
                    <a:pt x="107618" y="145719"/>
                  </a:lnTo>
                  <a:lnTo>
                    <a:pt x="129677" y="124329"/>
                  </a:lnTo>
                  <a:lnTo>
                    <a:pt x="147725" y="120319"/>
                  </a:lnTo>
                  <a:lnTo>
                    <a:pt x="183820" y="132351"/>
                  </a:lnTo>
                  <a:lnTo>
                    <a:pt x="214568" y="122992"/>
                  </a:lnTo>
                  <a:lnTo>
                    <a:pt x="231948" y="63502"/>
                  </a:lnTo>
                  <a:lnTo>
                    <a:pt x="245985" y="48796"/>
                  </a:lnTo>
                  <a:lnTo>
                    <a:pt x="257348" y="0"/>
                  </a:lnTo>
                  <a:lnTo>
                    <a:pt x="300797" y="0"/>
                  </a:lnTo>
                  <a:lnTo>
                    <a:pt x="334219" y="7353"/>
                  </a:lnTo>
                  <a:lnTo>
                    <a:pt x="314166" y="46122"/>
                  </a:lnTo>
                  <a:lnTo>
                    <a:pt x="343577" y="86228"/>
                  </a:lnTo>
                  <a:lnTo>
                    <a:pt x="337561" y="106282"/>
                  </a:lnTo>
                  <a:lnTo>
                    <a:pt x="380341" y="145719"/>
                  </a:lnTo>
                  <a:lnTo>
                    <a:pt x="335556" y="151067"/>
                  </a:lnTo>
                  <a:lnTo>
                    <a:pt x="323524" y="180478"/>
                  </a:lnTo>
                  <a:lnTo>
                    <a:pt x="324860" y="219247"/>
                  </a:lnTo>
                  <a:lnTo>
                    <a:pt x="288096" y="248659"/>
                  </a:lnTo>
                  <a:lnTo>
                    <a:pt x="285423" y="291439"/>
                  </a:lnTo>
                  <a:lnTo>
                    <a:pt x="268712" y="356945"/>
                  </a:lnTo>
                  <a:lnTo>
                    <a:pt x="264033" y="341571"/>
                  </a:lnTo>
                  <a:lnTo>
                    <a:pt x="219916" y="360956"/>
                  </a:lnTo>
                  <a:lnTo>
                    <a:pt x="205879" y="334887"/>
                  </a:lnTo>
                  <a:lnTo>
                    <a:pt x="179142" y="332214"/>
                  </a:lnTo>
                  <a:lnTo>
                    <a:pt x="160425" y="318176"/>
                  </a:lnTo>
                  <a:lnTo>
                    <a:pt x="114972" y="334219"/>
                  </a:lnTo>
                  <a:lnTo>
                    <a:pt x="102271" y="312829"/>
                  </a:lnTo>
                  <a:lnTo>
                    <a:pt x="76870" y="315503"/>
                  </a:lnTo>
                  <a:lnTo>
                    <a:pt x="46122" y="310823"/>
                  </a:lnTo>
                  <a:lnTo>
                    <a:pt x="42112" y="253338"/>
                  </a:lnTo>
                  <a:lnTo>
                    <a:pt x="23395" y="241306"/>
                  </a:lnTo>
                  <a:lnTo>
                    <a:pt x="5348" y="204542"/>
                  </a:lnTo>
                  <a:lnTo>
                    <a:pt x="0" y="167109"/>
                  </a:lnTo>
                  <a:lnTo>
                    <a:pt x="4010" y="127003"/>
                  </a:lnTo>
                  <a:lnTo>
                    <a:pt x="26069" y="9826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255">
              <a:extLst>
                <a:ext uri="{FF2B5EF4-FFF2-40B4-BE49-F238E27FC236}">
                  <a16:creationId xmlns:a16="http://schemas.microsoft.com/office/drawing/2014/main" id="{A683DA99-156C-AB55-3CCE-EA636F273E65}"/>
                </a:ext>
              </a:extLst>
            </p:cNvPr>
            <p:cNvSpPr/>
            <p:nvPr/>
          </p:nvSpPr>
          <p:spPr>
            <a:xfrm>
              <a:off x="9022269" y="3625484"/>
              <a:ext cx="413093" cy="487290"/>
            </a:xfrm>
            <a:custGeom>
              <a:avLst/>
              <a:gdLst>
                <a:gd name="connsiteX0" fmla="*/ 397051 w 413093"/>
                <a:gd name="connsiteY0" fmla="*/ 486623 h 487290"/>
                <a:gd name="connsiteX1" fmla="*/ 355608 w 413093"/>
                <a:gd name="connsiteY1" fmla="*/ 487291 h 487290"/>
                <a:gd name="connsiteX2" fmla="*/ 325529 w 413093"/>
                <a:gd name="connsiteY2" fmla="*/ 451864 h 487290"/>
                <a:gd name="connsiteX3" fmla="*/ 278070 w 413093"/>
                <a:gd name="connsiteY3" fmla="*/ 416437 h 487290"/>
                <a:gd name="connsiteX4" fmla="*/ 262695 w 413093"/>
                <a:gd name="connsiteY4" fmla="*/ 390367 h 487290"/>
                <a:gd name="connsiteX5" fmla="*/ 235290 w 413093"/>
                <a:gd name="connsiteY5" fmla="*/ 355609 h 487290"/>
                <a:gd name="connsiteX6" fmla="*/ 217242 w 413093"/>
                <a:gd name="connsiteY6" fmla="*/ 323524 h 487290"/>
                <a:gd name="connsiteX7" fmla="*/ 189167 w 413093"/>
                <a:gd name="connsiteY7" fmla="*/ 263364 h 487290"/>
                <a:gd name="connsiteX8" fmla="*/ 156414 w 413093"/>
                <a:gd name="connsiteY8" fmla="*/ 227269 h 487290"/>
                <a:gd name="connsiteX9" fmla="*/ 145051 w 413093"/>
                <a:gd name="connsiteY9" fmla="*/ 190505 h 487290"/>
                <a:gd name="connsiteX10" fmla="*/ 130345 w 413093"/>
                <a:gd name="connsiteY10" fmla="*/ 157083 h 487290"/>
                <a:gd name="connsiteX11" fmla="*/ 95586 w 413093"/>
                <a:gd name="connsiteY11" fmla="*/ 130345 h 487290"/>
                <a:gd name="connsiteX12" fmla="*/ 74865 w 413093"/>
                <a:gd name="connsiteY12" fmla="*/ 93581 h 487290"/>
                <a:gd name="connsiteX13" fmla="*/ 45453 w 413093"/>
                <a:gd name="connsiteY13" fmla="*/ 69517 h 487290"/>
                <a:gd name="connsiteX14" fmla="*/ 4010 w 413093"/>
                <a:gd name="connsiteY14" fmla="*/ 22058 h 487290"/>
                <a:gd name="connsiteX15" fmla="*/ 0 w 413093"/>
                <a:gd name="connsiteY15" fmla="*/ 0 h 487290"/>
                <a:gd name="connsiteX16" fmla="*/ 24064 w 413093"/>
                <a:gd name="connsiteY16" fmla="*/ 2005 h 487290"/>
                <a:gd name="connsiteX17" fmla="*/ 83555 w 413093"/>
                <a:gd name="connsiteY17" fmla="*/ 10027 h 487290"/>
                <a:gd name="connsiteX18" fmla="*/ 118313 w 413093"/>
                <a:gd name="connsiteY18" fmla="*/ 52138 h 487290"/>
                <a:gd name="connsiteX19" fmla="*/ 149061 w 413093"/>
                <a:gd name="connsiteY19" fmla="*/ 81549 h 487290"/>
                <a:gd name="connsiteX20" fmla="*/ 170452 w 413093"/>
                <a:gd name="connsiteY20" fmla="*/ 98929 h 487290"/>
                <a:gd name="connsiteX21" fmla="*/ 207216 w 413093"/>
                <a:gd name="connsiteY21" fmla="*/ 145051 h 487290"/>
                <a:gd name="connsiteX22" fmla="*/ 245984 w 413093"/>
                <a:gd name="connsiteY22" fmla="*/ 145719 h 487290"/>
                <a:gd name="connsiteX23" fmla="*/ 278070 w 413093"/>
                <a:gd name="connsiteY23" fmla="*/ 175130 h 487290"/>
                <a:gd name="connsiteX24" fmla="*/ 300797 w 413093"/>
                <a:gd name="connsiteY24" fmla="*/ 211226 h 487290"/>
                <a:gd name="connsiteX25" fmla="*/ 329539 w 413093"/>
                <a:gd name="connsiteY25" fmla="*/ 231279 h 487290"/>
                <a:gd name="connsiteX26" fmla="*/ 314166 w 413093"/>
                <a:gd name="connsiteY26" fmla="*/ 266038 h 487290"/>
                <a:gd name="connsiteX27" fmla="*/ 336224 w 413093"/>
                <a:gd name="connsiteY27" fmla="*/ 280744 h 487290"/>
                <a:gd name="connsiteX28" fmla="*/ 349592 w 413093"/>
                <a:gd name="connsiteY28" fmla="*/ 282080 h 487290"/>
                <a:gd name="connsiteX29" fmla="*/ 355608 w 413093"/>
                <a:gd name="connsiteY29" fmla="*/ 312160 h 487290"/>
                <a:gd name="connsiteX30" fmla="*/ 368309 w 413093"/>
                <a:gd name="connsiteY30" fmla="*/ 335555 h 487290"/>
                <a:gd name="connsiteX31" fmla="*/ 395715 w 413093"/>
                <a:gd name="connsiteY31" fmla="*/ 339566 h 487290"/>
                <a:gd name="connsiteX32" fmla="*/ 413094 w 413093"/>
                <a:gd name="connsiteY32" fmla="*/ 366972 h 487290"/>
                <a:gd name="connsiteX33" fmla="*/ 401731 w 413093"/>
                <a:gd name="connsiteY33" fmla="*/ 420447 h 487290"/>
                <a:gd name="connsiteX34" fmla="*/ 397051 w 413093"/>
                <a:gd name="connsiteY34" fmla="*/ 486623 h 487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13093" h="487290">
                  <a:moveTo>
                    <a:pt x="397051" y="486623"/>
                  </a:moveTo>
                  <a:lnTo>
                    <a:pt x="355608" y="487291"/>
                  </a:lnTo>
                  <a:lnTo>
                    <a:pt x="325529" y="451864"/>
                  </a:lnTo>
                  <a:lnTo>
                    <a:pt x="278070" y="416437"/>
                  </a:lnTo>
                  <a:lnTo>
                    <a:pt x="262695" y="390367"/>
                  </a:lnTo>
                  <a:lnTo>
                    <a:pt x="235290" y="355609"/>
                  </a:lnTo>
                  <a:lnTo>
                    <a:pt x="217242" y="323524"/>
                  </a:lnTo>
                  <a:lnTo>
                    <a:pt x="189167" y="263364"/>
                  </a:lnTo>
                  <a:lnTo>
                    <a:pt x="156414" y="227269"/>
                  </a:lnTo>
                  <a:lnTo>
                    <a:pt x="145051" y="190505"/>
                  </a:lnTo>
                  <a:lnTo>
                    <a:pt x="130345" y="157083"/>
                  </a:lnTo>
                  <a:lnTo>
                    <a:pt x="95586" y="130345"/>
                  </a:lnTo>
                  <a:lnTo>
                    <a:pt x="74865" y="93581"/>
                  </a:lnTo>
                  <a:lnTo>
                    <a:pt x="45453" y="69517"/>
                  </a:lnTo>
                  <a:lnTo>
                    <a:pt x="4010" y="22058"/>
                  </a:lnTo>
                  <a:lnTo>
                    <a:pt x="0" y="0"/>
                  </a:lnTo>
                  <a:lnTo>
                    <a:pt x="24064" y="2005"/>
                  </a:lnTo>
                  <a:lnTo>
                    <a:pt x="83555" y="10027"/>
                  </a:lnTo>
                  <a:lnTo>
                    <a:pt x="118313" y="52138"/>
                  </a:lnTo>
                  <a:lnTo>
                    <a:pt x="149061" y="81549"/>
                  </a:lnTo>
                  <a:lnTo>
                    <a:pt x="170452" y="98929"/>
                  </a:lnTo>
                  <a:lnTo>
                    <a:pt x="207216" y="145051"/>
                  </a:lnTo>
                  <a:lnTo>
                    <a:pt x="245984" y="145719"/>
                  </a:lnTo>
                  <a:lnTo>
                    <a:pt x="278070" y="175130"/>
                  </a:lnTo>
                  <a:lnTo>
                    <a:pt x="300797" y="211226"/>
                  </a:lnTo>
                  <a:lnTo>
                    <a:pt x="329539" y="231279"/>
                  </a:lnTo>
                  <a:lnTo>
                    <a:pt x="314166" y="266038"/>
                  </a:lnTo>
                  <a:lnTo>
                    <a:pt x="336224" y="280744"/>
                  </a:lnTo>
                  <a:lnTo>
                    <a:pt x="349592" y="282080"/>
                  </a:lnTo>
                  <a:lnTo>
                    <a:pt x="355608" y="312160"/>
                  </a:lnTo>
                  <a:lnTo>
                    <a:pt x="368309" y="335555"/>
                  </a:lnTo>
                  <a:lnTo>
                    <a:pt x="395715" y="339566"/>
                  </a:lnTo>
                  <a:lnTo>
                    <a:pt x="413094" y="366972"/>
                  </a:lnTo>
                  <a:lnTo>
                    <a:pt x="401731" y="420447"/>
                  </a:lnTo>
                  <a:lnTo>
                    <a:pt x="397051" y="486623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256">
              <a:extLst>
                <a:ext uri="{FF2B5EF4-FFF2-40B4-BE49-F238E27FC236}">
                  <a16:creationId xmlns:a16="http://schemas.microsoft.com/office/drawing/2014/main" id="{B0D06755-D001-611D-B396-1F712820356D}"/>
                </a:ext>
              </a:extLst>
            </p:cNvPr>
            <p:cNvSpPr/>
            <p:nvPr/>
          </p:nvSpPr>
          <p:spPr>
            <a:xfrm>
              <a:off x="7937395" y="2337405"/>
              <a:ext cx="1045436" cy="1181797"/>
            </a:xfrm>
            <a:custGeom>
              <a:avLst/>
              <a:gdLst>
                <a:gd name="connsiteX0" fmla="*/ 428468 w 1045436"/>
                <a:gd name="connsiteY0" fmla="*/ 227937 h 1181797"/>
                <a:gd name="connsiteX1" fmla="*/ 409752 w 1045436"/>
                <a:gd name="connsiteY1" fmla="*/ 247990 h 1181797"/>
                <a:gd name="connsiteX2" fmla="*/ 403736 w 1045436"/>
                <a:gd name="connsiteY2" fmla="*/ 288097 h 1181797"/>
                <a:gd name="connsiteX3" fmla="*/ 442505 w 1045436"/>
                <a:gd name="connsiteY3" fmla="*/ 304139 h 1181797"/>
                <a:gd name="connsiteX4" fmla="*/ 481275 w 1045436"/>
                <a:gd name="connsiteY4" fmla="*/ 324861 h 1181797"/>
                <a:gd name="connsiteX5" fmla="*/ 533413 w 1045436"/>
                <a:gd name="connsiteY5" fmla="*/ 348924 h 1181797"/>
                <a:gd name="connsiteX6" fmla="*/ 584883 w 1045436"/>
                <a:gd name="connsiteY6" fmla="*/ 354940 h 1181797"/>
                <a:gd name="connsiteX7" fmla="*/ 610284 w 1045436"/>
                <a:gd name="connsiteY7" fmla="*/ 376330 h 1181797"/>
                <a:gd name="connsiteX8" fmla="*/ 639026 w 1045436"/>
                <a:gd name="connsiteY8" fmla="*/ 380341 h 1181797"/>
                <a:gd name="connsiteX9" fmla="*/ 685148 w 1045436"/>
                <a:gd name="connsiteY9" fmla="*/ 390367 h 1181797"/>
                <a:gd name="connsiteX10" fmla="*/ 715896 w 1045436"/>
                <a:gd name="connsiteY10" fmla="*/ 389699 h 1181797"/>
                <a:gd name="connsiteX11" fmla="*/ 716565 w 1045436"/>
                <a:gd name="connsiteY11" fmla="*/ 372988 h 1181797"/>
                <a:gd name="connsiteX12" fmla="*/ 706538 w 1045436"/>
                <a:gd name="connsiteY12" fmla="*/ 345582 h 1181797"/>
                <a:gd name="connsiteX13" fmla="*/ 705202 w 1045436"/>
                <a:gd name="connsiteY13" fmla="*/ 327534 h 1181797"/>
                <a:gd name="connsiteX14" fmla="*/ 725923 w 1045436"/>
                <a:gd name="connsiteY14" fmla="*/ 318176 h 1181797"/>
                <a:gd name="connsiteX15" fmla="*/ 735950 w 1045436"/>
                <a:gd name="connsiteY15" fmla="*/ 352267 h 1181797"/>
                <a:gd name="connsiteX16" fmla="*/ 738623 w 1045436"/>
                <a:gd name="connsiteY16" fmla="*/ 360288 h 1181797"/>
                <a:gd name="connsiteX17" fmla="*/ 775387 w 1045436"/>
                <a:gd name="connsiteY17" fmla="*/ 376999 h 1181797"/>
                <a:gd name="connsiteX18" fmla="*/ 796777 w 1045436"/>
                <a:gd name="connsiteY18" fmla="*/ 370314 h 1181797"/>
                <a:gd name="connsiteX19" fmla="*/ 828194 w 1045436"/>
                <a:gd name="connsiteY19" fmla="*/ 372988 h 1181797"/>
                <a:gd name="connsiteX20" fmla="*/ 858274 w 1045436"/>
                <a:gd name="connsiteY20" fmla="*/ 371651 h 1181797"/>
                <a:gd name="connsiteX21" fmla="*/ 854932 w 1045436"/>
                <a:gd name="connsiteY21" fmla="*/ 345582 h 1181797"/>
                <a:gd name="connsiteX22" fmla="*/ 837552 w 1045436"/>
                <a:gd name="connsiteY22" fmla="*/ 331545 h 1181797"/>
                <a:gd name="connsiteX23" fmla="*/ 865627 w 1045436"/>
                <a:gd name="connsiteY23" fmla="*/ 326198 h 1181797"/>
                <a:gd name="connsiteX24" fmla="*/ 891696 w 1045436"/>
                <a:gd name="connsiteY24" fmla="*/ 294112 h 1181797"/>
                <a:gd name="connsiteX25" fmla="*/ 927792 w 1045436"/>
                <a:gd name="connsiteY25" fmla="*/ 267375 h 1181797"/>
                <a:gd name="connsiteX26" fmla="*/ 960544 w 1045436"/>
                <a:gd name="connsiteY26" fmla="*/ 277402 h 1181797"/>
                <a:gd name="connsiteX27" fmla="*/ 981935 w 1045436"/>
                <a:gd name="connsiteY27" fmla="*/ 259354 h 1181797"/>
                <a:gd name="connsiteX28" fmla="*/ 1005998 w 1045436"/>
                <a:gd name="connsiteY28" fmla="*/ 286091 h 1181797"/>
                <a:gd name="connsiteX29" fmla="*/ 997977 w 1045436"/>
                <a:gd name="connsiteY29" fmla="*/ 304139 h 1181797"/>
                <a:gd name="connsiteX30" fmla="*/ 1038752 w 1045436"/>
                <a:gd name="connsiteY30" fmla="*/ 310823 h 1181797"/>
                <a:gd name="connsiteX31" fmla="*/ 1045436 w 1045436"/>
                <a:gd name="connsiteY31" fmla="*/ 326866 h 1181797"/>
                <a:gd name="connsiteX32" fmla="*/ 1034072 w 1045436"/>
                <a:gd name="connsiteY32" fmla="*/ 334887 h 1181797"/>
                <a:gd name="connsiteX33" fmla="*/ 1043431 w 1045436"/>
                <a:gd name="connsiteY33" fmla="*/ 360956 h 1181797"/>
                <a:gd name="connsiteX34" fmla="*/ 1015357 w 1045436"/>
                <a:gd name="connsiteY34" fmla="*/ 353603 h 1181797"/>
                <a:gd name="connsiteX35" fmla="*/ 973913 w 1045436"/>
                <a:gd name="connsiteY35" fmla="*/ 383015 h 1181797"/>
                <a:gd name="connsiteX36" fmla="*/ 979929 w 1045436"/>
                <a:gd name="connsiteY36" fmla="*/ 407747 h 1181797"/>
                <a:gd name="connsiteX37" fmla="*/ 966560 w 1045436"/>
                <a:gd name="connsiteY37" fmla="*/ 443842 h 1181797"/>
                <a:gd name="connsiteX38" fmla="*/ 968566 w 1045436"/>
                <a:gd name="connsiteY38" fmla="*/ 464564 h 1181797"/>
                <a:gd name="connsiteX39" fmla="*/ 957871 w 1045436"/>
                <a:gd name="connsiteY39" fmla="*/ 499991 h 1181797"/>
                <a:gd name="connsiteX40" fmla="*/ 927122 w 1045436"/>
                <a:gd name="connsiteY40" fmla="*/ 489965 h 1181797"/>
                <a:gd name="connsiteX41" fmla="*/ 933139 w 1045436"/>
                <a:gd name="connsiteY41" fmla="*/ 534750 h 1181797"/>
                <a:gd name="connsiteX42" fmla="*/ 926454 w 1045436"/>
                <a:gd name="connsiteY42" fmla="*/ 549456 h 1181797"/>
                <a:gd name="connsiteX43" fmla="*/ 933139 w 1045436"/>
                <a:gd name="connsiteY43" fmla="*/ 567503 h 1181797"/>
                <a:gd name="connsiteX44" fmla="*/ 916428 w 1045436"/>
                <a:gd name="connsiteY44" fmla="*/ 577530 h 1181797"/>
                <a:gd name="connsiteX45" fmla="*/ 887016 w 1045436"/>
                <a:gd name="connsiteY45" fmla="*/ 509349 h 1181797"/>
                <a:gd name="connsiteX46" fmla="*/ 876990 w 1045436"/>
                <a:gd name="connsiteY46" fmla="*/ 509349 h 1181797"/>
                <a:gd name="connsiteX47" fmla="*/ 874985 w 1045436"/>
                <a:gd name="connsiteY47" fmla="*/ 537424 h 1181797"/>
                <a:gd name="connsiteX48" fmla="*/ 850921 w 1045436"/>
                <a:gd name="connsiteY48" fmla="*/ 514697 h 1181797"/>
                <a:gd name="connsiteX49" fmla="*/ 858942 w 1045436"/>
                <a:gd name="connsiteY49" fmla="*/ 490633 h 1181797"/>
                <a:gd name="connsiteX50" fmla="*/ 874985 w 1045436"/>
                <a:gd name="connsiteY50" fmla="*/ 487959 h 1181797"/>
                <a:gd name="connsiteX51" fmla="*/ 885680 w 1045436"/>
                <a:gd name="connsiteY51" fmla="*/ 451864 h 1181797"/>
                <a:gd name="connsiteX52" fmla="*/ 862953 w 1045436"/>
                <a:gd name="connsiteY52" fmla="*/ 444511 h 1181797"/>
                <a:gd name="connsiteX53" fmla="*/ 828862 w 1045436"/>
                <a:gd name="connsiteY53" fmla="*/ 445179 h 1181797"/>
                <a:gd name="connsiteX54" fmla="*/ 792767 w 1045436"/>
                <a:gd name="connsiteY54" fmla="*/ 439164 h 1181797"/>
                <a:gd name="connsiteX55" fmla="*/ 784746 w 1045436"/>
                <a:gd name="connsiteY55" fmla="*/ 409084 h 1181797"/>
                <a:gd name="connsiteX56" fmla="*/ 766697 w 1045436"/>
                <a:gd name="connsiteY56" fmla="*/ 407078 h 1181797"/>
                <a:gd name="connsiteX57" fmla="*/ 733945 w 1045436"/>
                <a:gd name="connsiteY57" fmla="*/ 388362 h 1181797"/>
                <a:gd name="connsiteX58" fmla="*/ 725923 w 1045436"/>
                <a:gd name="connsiteY58" fmla="*/ 417773 h 1181797"/>
                <a:gd name="connsiteX59" fmla="*/ 756671 w 1045436"/>
                <a:gd name="connsiteY59" fmla="*/ 440500 h 1181797"/>
                <a:gd name="connsiteX60" fmla="*/ 736618 w 1045436"/>
                <a:gd name="connsiteY60" fmla="*/ 456543 h 1181797"/>
                <a:gd name="connsiteX61" fmla="*/ 730602 w 1045436"/>
                <a:gd name="connsiteY61" fmla="*/ 471917 h 1181797"/>
                <a:gd name="connsiteX62" fmla="*/ 755334 w 1045436"/>
                <a:gd name="connsiteY62" fmla="*/ 483280 h 1181797"/>
                <a:gd name="connsiteX63" fmla="*/ 753329 w 1045436"/>
                <a:gd name="connsiteY63" fmla="*/ 509349 h 1181797"/>
                <a:gd name="connsiteX64" fmla="*/ 770709 w 1045436"/>
                <a:gd name="connsiteY64" fmla="*/ 541434 h 1181797"/>
                <a:gd name="connsiteX65" fmla="*/ 781404 w 1045436"/>
                <a:gd name="connsiteY65" fmla="*/ 576862 h 1181797"/>
                <a:gd name="connsiteX66" fmla="*/ 778061 w 1045436"/>
                <a:gd name="connsiteY66" fmla="*/ 592904 h 1181797"/>
                <a:gd name="connsiteX67" fmla="*/ 752660 w 1045436"/>
                <a:gd name="connsiteY67" fmla="*/ 592236 h 1181797"/>
                <a:gd name="connsiteX68" fmla="*/ 708544 w 1045436"/>
                <a:gd name="connsiteY68" fmla="*/ 600925 h 1181797"/>
                <a:gd name="connsiteX69" fmla="*/ 714560 w 1045436"/>
                <a:gd name="connsiteY69" fmla="*/ 633010 h 1181797"/>
                <a:gd name="connsiteX70" fmla="*/ 698517 w 1045436"/>
                <a:gd name="connsiteY70" fmla="*/ 658411 h 1181797"/>
                <a:gd name="connsiteX71" fmla="*/ 648384 w 1045436"/>
                <a:gd name="connsiteY71" fmla="*/ 687822 h 1181797"/>
                <a:gd name="connsiteX72" fmla="*/ 612957 w 1045436"/>
                <a:gd name="connsiteY72" fmla="*/ 737955 h 1181797"/>
                <a:gd name="connsiteX73" fmla="*/ 587557 w 1045436"/>
                <a:gd name="connsiteY73" fmla="*/ 765361 h 1181797"/>
                <a:gd name="connsiteX74" fmla="*/ 554135 w 1045436"/>
                <a:gd name="connsiteY74" fmla="*/ 793435 h 1181797"/>
                <a:gd name="connsiteX75" fmla="*/ 556140 w 1045436"/>
                <a:gd name="connsiteY75" fmla="*/ 812820 h 1181797"/>
                <a:gd name="connsiteX76" fmla="*/ 538760 w 1045436"/>
                <a:gd name="connsiteY76" fmla="*/ 823515 h 1181797"/>
                <a:gd name="connsiteX77" fmla="*/ 506676 w 1045436"/>
                <a:gd name="connsiteY77" fmla="*/ 838889 h 1181797"/>
                <a:gd name="connsiteX78" fmla="*/ 489296 w 1045436"/>
                <a:gd name="connsiteY78" fmla="*/ 840894 h 1181797"/>
                <a:gd name="connsiteX79" fmla="*/ 481275 w 1045436"/>
                <a:gd name="connsiteY79" fmla="*/ 873648 h 1181797"/>
                <a:gd name="connsiteX80" fmla="*/ 493975 w 1045436"/>
                <a:gd name="connsiteY80" fmla="*/ 929797 h 1181797"/>
                <a:gd name="connsiteX81" fmla="*/ 498654 w 1045436"/>
                <a:gd name="connsiteY81" fmla="*/ 965224 h 1181797"/>
                <a:gd name="connsiteX82" fmla="*/ 485954 w 1045436"/>
                <a:gd name="connsiteY82" fmla="*/ 1005998 h 1181797"/>
                <a:gd name="connsiteX83" fmla="*/ 490633 w 1045436"/>
                <a:gd name="connsiteY83" fmla="*/ 1078858 h 1181797"/>
                <a:gd name="connsiteX84" fmla="*/ 471248 w 1045436"/>
                <a:gd name="connsiteY84" fmla="*/ 1080864 h 1181797"/>
                <a:gd name="connsiteX85" fmla="*/ 455874 w 1045436"/>
                <a:gd name="connsiteY85" fmla="*/ 1113617 h 1181797"/>
                <a:gd name="connsiteX86" fmla="*/ 468575 w 1045436"/>
                <a:gd name="connsiteY86" fmla="*/ 1128323 h 1181797"/>
                <a:gd name="connsiteX87" fmla="*/ 434484 w 1045436"/>
                <a:gd name="connsiteY87" fmla="*/ 1140354 h 1181797"/>
                <a:gd name="connsiteX88" fmla="*/ 423121 w 1045436"/>
                <a:gd name="connsiteY88" fmla="*/ 1169097 h 1181797"/>
                <a:gd name="connsiteX89" fmla="*/ 408415 w 1045436"/>
                <a:gd name="connsiteY89" fmla="*/ 1181798 h 1181797"/>
                <a:gd name="connsiteX90" fmla="*/ 370983 w 1045436"/>
                <a:gd name="connsiteY90" fmla="*/ 1141691 h 1181797"/>
                <a:gd name="connsiteX91" fmla="*/ 350261 w 1045436"/>
                <a:gd name="connsiteY91" fmla="*/ 1081532 h 1181797"/>
                <a:gd name="connsiteX92" fmla="*/ 333550 w 1045436"/>
                <a:gd name="connsiteY92" fmla="*/ 1038084 h 1181797"/>
                <a:gd name="connsiteX93" fmla="*/ 318844 w 1045436"/>
                <a:gd name="connsiteY93" fmla="*/ 1018030 h 1181797"/>
                <a:gd name="connsiteX94" fmla="*/ 296118 w 1045436"/>
                <a:gd name="connsiteY94" fmla="*/ 976587 h 1181797"/>
                <a:gd name="connsiteX95" fmla="*/ 282749 w 1045436"/>
                <a:gd name="connsiteY95" fmla="*/ 923112 h 1181797"/>
                <a:gd name="connsiteX96" fmla="*/ 273391 w 1045436"/>
                <a:gd name="connsiteY96" fmla="*/ 896375 h 1181797"/>
                <a:gd name="connsiteX97" fmla="*/ 233953 w 1045436"/>
                <a:gd name="connsiteY97" fmla="*/ 837552 h 1181797"/>
                <a:gd name="connsiteX98" fmla="*/ 210558 w 1045436"/>
                <a:gd name="connsiteY98" fmla="*/ 753998 h 1181797"/>
                <a:gd name="connsiteX99" fmla="*/ 193179 w 1045436"/>
                <a:gd name="connsiteY99" fmla="*/ 699186 h 1181797"/>
                <a:gd name="connsiteX100" fmla="*/ 187831 w 1045436"/>
                <a:gd name="connsiteY100" fmla="*/ 647048 h 1181797"/>
                <a:gd name="connsiteX101" fmla="*/ 176468 w 1045436"/>
                <a:gd name="connsiteY101" fmla="*/ 606941 h 1181797"/>
                <a:gd name="connsiteX102" fmla="*/ 124997 w 1045436"/>
                <a:gd name="connsiteY102" fmla="*/ 633010 h 1181797"/>
                <a:gd name="connsiteX103" fmla="*/ 98260 w 1045436"/>
                <a:gd name="connsiteY103" fmla="*/ 627663 h 1181797"/>
                <a:gd name="connsiteX104" fmla="*/ 44117 w 1045436"/>
                <a:gd name="connsiteY104" fmla="*/ 575525 h 1181797"/>
                <a:gd name="connsiteX105" fmla="*/ 60159 w 1045436"/>
                <a:gd name="connsiteY105" fmla="*/ 560151 h 1181797"/>
                <a:gd name="connsiteX106" fmla="*/ 47459 w 1045436"/>
                <a:gd name="connsiteY106" fmla="*/ 543440 h 1181797"/>
                <a:gd name="connsiteX107" fmla="*/ 0 w 1045436"/>
                <a:gd name="connsiteY107" fmla="*/ 506676 h 1181797"/>
                <a:gd name="connsiteX108" fmla="*/ 21390 w 1045436"/>
                <a:gd name="connsiteY108" fmla="*/ 477933 h 1181797"/>
                <a:gd name="connsiteX109" fmla="*/ 102271 w 1045436"/>
                <a:gd name="connsiteY109" fmla="*/ 477933 h 1181797"/>
                <a:gd name="connsiteX110" fmla="*/ 90239 w 1045436"/>
                <a:gd name="connsiteY110" fmla="*/ 441169 h 1181797"/>
                <a:gd name="connsiteX111" fmla="*/ 66844 w 1045436"/>
                <a:gd name="connsiteY111" fmla="*/ 419779 h 1181797"/>
                <a:gd name="connsiteX112" fmla="*/ 57485 w 1045436"/>
                <a:gd name="connsiteY112" fmla="*/ 386357 h 1181797"/>
                <a:gd name="connsiteX113" fmla="*/ 30748 w 1045436"/>
                <a:gd name="connsiteY113" fmla="*/ 367641 h 1181797"/>
                <a:gd name="connsiteX114" fmla="*/ 63502 w 1045436"/>
                <a:gd name="connsiteY114" fmla="*/ 322187 h 1181797"/>
                <a:gd name="connsiteX115" fmla="*/ 106950 w 1045436"/>
                <a:gd name="connsiteY115" fmla="*/ 325529 h 1181797"/>
                <a:gd name="connsiteX116" fmla="*/ 137030 w 1045436"/>
                <a:gd name="connsiteY116" fmla="*/ 280744 h 1181797"/>
                <a:gd name="connsiteX117" fmla="*/ 151735 w 1045436"/>
                <a:gd name="connsiteY117" fmla="*/ 237295 h 1181797"/>
                <a:gd name="connsiteX118" fmla="*/ 177804 w 1045436"/>
                <a:gd name="connsiteY118" fmla="*/ 193847 h 1181797"/>
                <a:gd name="connsiteX119" fmla="*/ 171120 w 1045436"/>
                <a:gd name="connsiteY119" fmla="*/ 163099 h 1181797"/>
                <a:gd name="connsiteX120" fmla="*/ 196521 w 1045436"/>
                <a:gd name="connsiteY120" fmla="*/ 138367 h 1181797"/>
                <a:gd name="connsiteX121" fmla="*/ 162431 w 1045436"/>
                <a:gd name="connsiteY121" fmla="*/ 117645 h 1181797"/>
                <a:gd name="connsiteX122" fmla="*/ 143046 w 1045436"/>
                <a:gd name="connsiteY122" fmla="*/ 88234 h 1181797"/>
                <a:gd name="connsiteX123" fmla="*/ 120987 w 1045436"/>
                <a:gd name="connsiteY123" fmla="*/ 50801 h 1181797"/>
                <a:gd name="connsiteX124" fmla="*/ 134356 w 1045436"/>
                <a:gd name="connsiteY124" fmla="*/ 32085 h 1181797"/>
                <a:gd name="connsiteX125" fmla="*/ 191173 w 1045436"/>
                <a:gd name="connsiteY125" fmla="*/ 42780 h 1181797"/>
                <a:gd name="connsiteX126" fmla="*/ 229274 w 1045436"/>
                <a:gd name="connsiteY126" fmla="*/ 36096 h 1181797"/>
                <a:gd name="connsiteX127" fmla="*/ 254675 w 1045436"/>
                <a:gd name="connsiteY127" fmla="*/ 0 h 1181797"/>
                <a:gd name="connsiteX128" fmla="*/ 306145 w 1045436"/>
                <a:gd name="connsiteY128" fmla="*/ 50801 h 1181797"/>
                <a:gd name="connsiteX129" fmla="*/ 311492 w 1045436"/>
                <a:gd name="connsiteY129" fmla="*/ 85560 h 1181797"/>
                <a:gd name="connsiteX130" fmla="*/ 331545 w 1045436"/>
                <a:gd name="connsiteY130" fmla="*/ 107618 h 1181797"/>
                <a:gd name="connsiteX131" fmla="*/ 335555 w 1045436"/>
                <a:gd name="connsiteY131" fmla="*/ 129677 h 1181797"/>
                <a:gd name="connsiteX132" fmla="*/ 308150 w 1045436"/>
                <a:gd name="connsiteY132" fmla="*/ 123661 h 1181797"/>
                <a:gd name="connsiteX133" fmla="*/ 329540 w 1045436"/>
                <a:gd name="connsiteY133" fmla="*/ 171120 h 1181797"/>
                <a:gd name="connsiteX134" fmla="*/ 370983 w 1045436"/>
                <a:gd name="connsiteY134" fmla="*/ 197858 h 1181797"/>
                <a:gd name="connsiteX135" fmla="*/ 428468 w 1045436"/>
                <a:gd name="connsiteY135" fmla="*/ 227937 h 118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1045436" h="1181797">
                  <a:moveTo>
                    <a:pt x="428468" y="227937"/>
                  </a:moveTo>
                  <a:lnTo>
                    <a:pt x="409752" y="247990"/>
                  </a:lnTo>
                  <a:lnTo>
                    <a:pt x="403736" y="288097"/>
                  </a:lnTo>
                  <a:lnTo>
                    <a:pt x="442505" y="304139"/>
                  </a:lnTo>
                  <a:lnTo>
                    <a:pt x="481275" y="324861"/>
                  </a:lnTo>
                  <a:lnTo>
                    <a:pt x="533413" y="348924"/>
                  </a:lnTo>
                  <a:lnTo>
                    <a:pt x="584883" y="354940"/>
                  </a:lnTo>
                  <a:lnTo>
                    <a:pt x="610284" y="376330"/>
                  </a:lnTo>
                  <a:lnTo>
                    <a:pt x="639026" y="380341"/>
                  </a:lnTo>
                  <a:lnTo>
                    <a:pt x="685148" y="390367"/>
                  </a:lnTo>
                  <a:lnTo>
                    <a:pt x="715896" y="389699"/>
                  </a:lnTo>
                  <a:lnTo>
                    <a:pt x="716565" y="372988"/>
                  </a:lnTo>
                  <a:lnTo>
                    <a:pt x="706538" y="345582"/>
                  </a:lnTo>
                  <a:lnTo>
                    <a:pt x="705202" y="327534"/>
                  </a:lnTo>
                  <a:lnTo>
                    <a:pt x="725923" y="318176"/>
                  </a:lnTo>
                  <a:lnTo>
                    <a:pt x="735950" y="352267"/>
                  </a:lnTo>
                  <a:lnTo>
                    <a:pt x="738623" y="360288"/>
                  </a:lnTo>
                  <a:lnTo>
                    <a:pt x="775387" y="376999"/>
                  </a:lnTo>
                  <a:lnTo>
                    <a:pt x="796777" y="370314"/>
                  </a:lnTo>
                  <a:lnTo>
                    <a:pt x="828194" y="372988"/>
                  </a:lnTo>
                  <a:lnTo>
                    <a:pt x="858274" y="371651"/>
                  </a:lnTo>
                  <a:lnTo>
                    <a:pt x="854932" y="345582"/>
                  </a:lnTo>
                  <a:lnTo>
                    <a:pt x="837552" y="331545"/>
                  </a:lnTo>
                  <a:lnTo>
                    <a:pt x="865627" y="326198"/>
                  </a:lnTo>
                  <a:lnTo>
                    <a:pt x="891696" y="294112"/>
                  </a:lnTo>
                  <a:lnTo>
                    <a:pt x="927792" y="267375"/>
                  </a:lnTo>
                  <a:lnTo>
                    <a:pt x="960544" y="277402"/>
                  </a:lnTo>
                  <a:lnTo>
                    <a:pt x="981935" y="259354"/>
                  </a:lnTo>
                  <a:lnTo>
                    <a:pt x="1005998" y="286091"/>
                  </a:lnTo>
                  <a:lnTo>
                    <a:pt x="997977" y="304139"/>
                  </a:lnTo>
                  <a:lnTo>
                    <a:pt x="1038752" y="310823"/>
                  </a:lnTo>
                  <a:lnTo>
                    <a:pt x="1045436" y="326866"/>
                  </a:lnTo>
                  <a:lnTo>
                    <a:pt x="1034072" y="334887"/>
                  </a:lnTo>
                  <a:lnTo>
                    <a:pt x="1043431" y="360956"/>
                  </a:lnTo>
                  <a:lnTo>
                    <a:pt x="1015357" y="353603"/>
                  </a:lnTo>
                  <a:lnTo>
                    <a:pt x="973913" y="383015"/>
                  </a:lnTo>
                  <a:lnTo>
                    <a:pt x="979929" y="407747"/>
                  </a:lnTo>
                  <a:lnTo>
                    <a:pt x="966560" y="443842"/>
                  </a:lnTo>
                  <a:lnTo>
                    <a:pt x="968566" y="464564"/>
                  </a:lnTo>
                  <a:lnTo>
                    <a:pt x="957871" y="499991"/>
                  </a:lnTo>
                  <a:lnTo>
                    <a:pt x="927122" y="489965"/>
                  </a:lnTo>
                  <a:lnTo>
                    <a:pt x="933139" y="534750"/>
                  </a:lnTo>
                  <a:lnTo>
                    <a:pt x="926454" y="549456"/>
                  </a:lnTo>
                  <a:lnTo>
                    <a:pt x="933139" y="567503"/>
                  </a:lnTo>
                  <a:lnTo>
                    <a:pt x="916428" y="577530"/>
                  </a:lnTo>
                  <a:lnTo>
                    <a:pt x="887016" y="509349"/>
                  </a:lnTo>
                  <a:lnTo>
                    <a:pt x="876990" y="509349"/>
                  </a:lnTo>
                  <a:lnTo>
                    <a:pt x="874985" y="537424"/>
                  </a:lnTo>
                  <a:lnTo>
                    <a:pt x="850921" y="514697"/>
                  </a:lnTo>
                  <a:lnTo>
                    <a:pt x="858942" y="490633"/>
                  </a:lnTo>
                  <a:lnTo>
                    <a:pt x="874985" y="487959"/>
                  </a:lnTo>
                  <a:lnTo>
                    <a:pt x="885680" y="451864"/>
                  </a:lnTo>
                  <a:lnTo>
                    <a:pt x="862953" y="444511"/>
                  </a:lnTo>
                  <a:lnTo>
                    <a:pt x="828862" y="445179"/>
                  </a:lnTo>
                  <a:lnTo>
                    <a:pt x="792767" y="439164"/>
                  </a:lnTo>
                  <a:lnTo>
                    <a:pt x="784746" y="409084"/>
                  </a:lnTo>
                  <a:lnTo>
                    <a:pt x="766697" y="407078"/>
                  </a:lnTo>
                  <a:lnTo>
                    <a:pt x="733945" y="388362"/>
                  </a:lnTo>
                  <a:lnTo>
                    <a:pt x="725923" y="417773"/>
                  </a:lnTo>
                  <a:lnTo>
                    <a:pt x="756671" y="440500"/>
                  </a:lnTo>
                  <a:lnTo>
                    <a:pt x="736618" y="456543"/>
                  </a:lnTo>
                  <a:lnTo>
                    <a:pt x="730602" y="471917"/>
                  </a:lnTo>
                  <a:lnTo>
                    <a:pt x="755334" y="483280"/>
                  </a:lnTo>
                  <a:lnTo>
                    <a:pt x="753329" y="509349"/>
                  </a:lnTo>
                  <a:lnTo>
                    <a:pt x="770709" y="541434"/>
                  </a:lnTo>
                  <a:lnTo>
                    <a:pt x="781404" y="576862"/>
                  </a:lnTo>
                  <a:lnTo>
                    <a:pt x="778061" y="592904"/>
                  </a:lnTo>
                  <a:lnTo>
                    <a:pt x="752660" y="592236"/>
                  </a:lnTo>
                  <a:lnTo>
                    <a:pt x="708544" y="600925"/>
                  </a:lnTo>
                  <a:lnTo>
                    <a:pt x="714560" y="633010"/>
                  </a:lnTo>
                  <a:lnTo>
                    <a:pt x="698517" y="658411"/>
                  </a:lnTo>
                  <a:lnTo>
                    <a:pt x="648384" y="687822"/>
                  </a:lnTo>
                  <a:lnTo>
                    <a:pt x="612957" y="737955"/>
                  </a:lnTo>
                  <a:lnTo>
                    <a:pt x="587557" y="765361"/>
                  </a:lnTo>
                  <a:lnTo>
                    <a:pt x="554135" y="793435"/>
                  </a:lnTo>
                  <a:lnTo>
                    <a:pt x="556140" y="812820"/>
                  </a:lnTo>
                  <a:lnTo>
                    <a:pt x="538760" y="823515"/>
                  </a:lnTo>
                  <a:lnTo>
                    <a:pt x="506676" y="838889"/>
                  </a:lnTo>
                  <a:lnTo>
                    <a:pt x="489296" y="840894"/>
                  </a:lnTo>
                  <a:lnTo>
                    <a:pt x="481275" y="873648"/>
                  </a:lnTo>
                  <a:lnTo>
                    <a:pt x="493975" y="929797"/>
                  </a:lnTo>
                  <a:lnTo>
                    <a:pt x="498654" y="965224"/>
                  </a:lnTo>
                  <a:lnTo>
                    <a:pt x="485954" y="1005998"/>
                  </a:lnTo>
                  <a:lnTo>
                    <a:pt x="490633" y="1078858"/>
                  </a:lnTo>
                  <a:lnTo>
                    <a:pt x="471248" y="1080864"/>
                  </a:lnTo>
                  <a:lnTo>
                    <a:pt x="455874" y="1113617"/>
                  </a:lnTo>
                  <a:lnTo>
                    <a:pt x="468575" y="1128323"/>
                  </a:lnTo>
                  <a:lnTo>
                    <a:pt x="434484" y="1140354"/>
                  </a:lnTo>
                  <a:lnTo>
                    <a:pt x="423121" y="1169097"/>
                  </a:lnTo>
                  <a:lnTo>
                    <a:pt x="408415" y="1181798"/>
                  </a:lnTo>
                  <a:lnTo>
                    <a:pt x="370983" y="1141691"/>
                  </a:lnTo>
                  <a:lnTo>
                    <a:pt x="350261" y="1081532"/>
                  </a:lnTo>
                  <a:lnTo>
                    <a:pt x="333550" y="1038084"/>
                  </a:lnTo>
                  <a:lnTo>
                    <a:pt x="318844" y="1018030"/>
                  </a:lnTo>
                  <a:lnTo>
                    <a:pt x="296118" y="976587"/>
                  </a:lnTo>
                  <a:lnTo>
                    <a:pt x="282749" y="923112"/>
                  </a:lnTo>
                  <a:lnTo>
                    <a:pt x="273391" y="896375"/>
                  </a:lnTo>
                  <a:lnTo>
                    <a:pt x="233953" y="837552"/>
                  </a:lnTo>
                  <a:lnTo>
                    <a:pt x="210558" y="753998"/>
                  </a:lnTo>
                  <a:lnTo>
                    <a:pt x="193179" y="699186"/>
                  </a:lnTo>
                  <a:lnTo>
                    <a:pt x="187831" y="647048"/>
                  </a:lnTo>
                  <a:lnTo>
                    <a:pt x="176468" y="606941"/>
                  </a:lnTo>
                  <a:lnTo>
                    <a:pt x="124997" y="633010"/>
                  </a:lnTo>
                  <a:lnTo>
                    <a:pt x="98260" y="627663"/>
                  </a:lnTo>
                  <a:lnTo>
                    <a:pt x="44117" y="575525"/>
                  </a:lnTo>
                  <a:lnTo>
                    <a:pt x="60159" y="560151"/>
                  </a:lnTo>
                  <a:lnTo>
                    <a:pt x="47459" y="543440"/>
                  </a:lnTo>
                  <a:lnTo>
                    <a:pt x="0" y="506676"/>
                  </a:lnTo>
                  <a:lnTo>
                    <a:pt x="21390" y="477933"/>
                  </a:lnTo>
                  <a:lnTo>
                    <a:pt x="102271" y="477933"/>
                  </a:lnTo>
                  <a:lnTo>
                    <a:pt x="90239" y="441169"/>
                  </a:lnTo>
                  <a:lnTo>
                    <a:pt x="66844" y="419779"/>
                  </a:lnTo>
                  <a:lnTo>
                    <a:pt x="57485" y="386357"/>
                  </a:lnTo>
                  <a:lnTo>
                    <a:pt x="30748" y="367641"/>
                  </a:lnTo>
                  <a:lnTo>
                    <a:pt x="63502" y="322187"/>
                  </a:lnTo>
                  <a:lnTo>
                    <a:pt x="106950" y="325529"/>
                  </a:lnTo>
                  <a:lnTo>
                    <a:pt x="137030" y="280744"/>
                  </a:lnTo>
                  <a:lnTo>
                    <a:pt x="151735" y="237295"/>
                  </a:lnTo>
                  <a:lnTo>
                    <a:pt x="177804" y="193847"/>
                  </a:lnTo>
                  <a:lnTo>
                    <a:pt x="171120" y="163099"/>
                  </a:lnTo>
                  <a:lnTo>
                    <a:pt x="196521" y="138367"/>
                  </a:lnTo>
                  <a:lnTo>
                    <a:pt x="162431" y="117645"/>
                  </a:lnTo>
                  <a:lnTo>
                    <a:pt x="143046" y="88234"/>
                  </a:lnTo>
                  <a:lnTo>
                    <a:pt x="120987" y="50801"/>
                  </a:lnTo>
                  <a:lnTo>
                    <a:pt x="134356" y="32085"/>
                  </a:lnTo>
                  <a:lnTo>
                    <a:pt x="191173" y="42780"/>
                  </a:lnTo>
                  <a:lnTo>
                    <a:pt x="229274" y="36096"/>
                  </a:lnTo>
                  <a:lnTo>
                    <a:pt x="254675" y="0"/>
                  </a:lnTo>
                  <a:lnTo>
                    <a:pt x="306145" y="50801"/>
                  </a:lnTo>
                  <a:lnTo>
                    <a:pt x="311492" y="85560"/>
                  </a:lnTo>
                  <a:lnTo>
                    <a:pt x="331545" y="107618"/>
                  </a:lnTo>
                  <a:lnTo>
                    <a:pt x="335555" y="129677"/>
                  </a:lnTo>
                  <a:lnTo>
                    <a:pt x="308150" y="123661"/>
                  </a:lnTo>
                  <a:lnTo>
                    <a:pt x="329540" y="171120"/>
                  </a:lnTo>
                  <a:lnTo>
                    <a:pt x="370983" y="197858"/>
                  </a:lnTo>
                  <a:lnTo>
                    <a:pt x="428468" y="22793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257">
              <a:extLst>
                <a:ext uri="{FF2B5EF4-FFF2-40B4-BE49-F238E27FC236}">
                  <a16:creationId xmlns:a16="http://schemas.microsoft.com/office/drawing/2014/main" id="{BC82EEA2-B17A-456C-F806-38A5AFAD231C}"/>
                </a:ext>
              </a:extLst>
            </p:cNvPr>
            <p:cNvSpPr/>
            <p:nvPr/>
          </p:nvSpPr>
          <p:spPr>
            <a:xfrm>
              <a:off x="5092526" y="1513221"/>
              <a:ext cx="130345" cy="141040"/>
            </a:xfrm>
            <a:custGeom>
              <a:avLst/>
              <a:gdLst>
                <a:gd name="connsiteX0" fmla="*/ 125666 w 130345"/>
                <a:gd name="connsiteY0" fmla="*/ 50801 h 141040"/>
                <a:gd name="connsiteX1" fmla="*/ 130345 w 130345"/>
                <a:gd name="connsiteY1" fmla="*/ 80212 h 141040"/>
                <a:gd name="connsiteX2" fmla="*/ 104276 w 130345"/>
                <a:gd name="connsiteY2" fmla="*/ 116977 h 141040"/>
                <a:gd name="connsiteX3" fmla="*/ 45454 w 130345"/>
                <a:gd name="connsiteY3" fmla="*/ 141040 h 141040"/>
                <a:gd name="connsiteX4" fmla="*/ 0 w 130345"/>
                <a:gd name="connsiteY4" fmla="*/ 135024 h 141040"/>
                <a:gd name="connsiteX5" fmla="*/ 28743 w 130345"/>
                <a:gd name="connsiteY5" fmla="*/ 92244 h 141040"/>
                <a:gd name="connsiteX6" fmla="*/ 14705 w 130345"/>
                <a:gd name="connsiteY6" fmla="*/ 50801 h 141040"/>
                <a:gd name="connsiteX7" fmla="*/ 59491 w 130345"/>
                <a:gd name="connsiteY7" fmla="*/ 18716 h 141040"/>
                <a:gd name="connsiteX8" fmla="*/ 84223 w 130345"/>
                <a:gd name="connsiteY8" fmla="*/ 0 h 141040"/>
                <a:gd name="connsiteX9" fmla="*/ 90239 w 130345"/>
                <a:gd name="connsiteY9" fmla="*/ 21390 h 141040"/>
                <a:gd name="connsiteX10" fmla="*/ 82218 w 130345"/>
                <a:gd name="connsiteY10" fmla="*/ 43448 h 141040"/>
                <a:gd name="connsiteX11" fmla="*/ 102271 w 130345"/>
                <a:gd name="connsiteY11" fmla="*/ 42780 h 141040"/>
                <a:gd name="connsiteX12" fmla="*/ 125666 w 130345"/>
                <a:gd name="connsiteY12" fmla="*/ 50801 h 14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345" h="141040">
                  <a:moveTo>
                    <a:pt x="125666" y="50801"/>
                  </a:moveTo>
                  <a:lnTo>
                    <a:pt x="130345" y="80212"/>
                  </a:lnTo>
                  <a:lnTo>
                    <a:pt x="104276" y="116977"/>
                  </a:lnTo>
                  <a:lnTo>
                    <a:pt x="45454" y="141040"/>
                  </a:lnTo>
                  <a:lnTo>
                    <a:pt x="0" y="135024"/>
                  </a:lnTo>
                  <a:lnTo>
                    <a:pt x="28743" y="92244"/>
                  </a:lnTo>
                  <a:lnTo>
                    <a:pt x="14705" y="50801"/>
                  </a:lnTo>
                  <a:lnTo>
                    <a:pt x="59491" y="18716"/>
                  </a:lnTo>
                  <a:lnTo>
                    <a:pt x="84223" y="0"/>
                  </a:lnTo>
                  <a:lnTo>
                    <a:pt x="90239" y="21390"/>
                  </a:lnTo>
                  <a:lnTo>
                    <a:pt x="82218" y="43448"/>
                  </a:lnTo>
                  <a:lnTo>
                    <a:pt x="102271" y="42780"/>
                  </a:lnTo>
                  <a:lnTo>
                    <a:pt x="125666" y="50801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258">
              <a:extLst>
                <a:ext uri="{FF2B5EF4-FFF2-40B4-BE49-F238E27FC236}">
                  <a16:creationId xmlns:a16="http://schemas.microsoft.com/office/drawing/2014/main" id="{23D8F38E-5598-B4E0-10E0-568874BCED18}"/>
                </a:ext>
              </a:extLst>
            </p:cNvPr>
            <p:cNvSpPr/>
            <p:nvPr/>
          </p:nvSpPr>
          <p:spPr>
            <a:xfrm>
              <a:off x="6961476" y="2156927"/>
              <a:ext cx="780066" cy="627662"/>
            </a:xfrm>
            <a:custGeom>
              <a:avLst/>
              <a:gdLst>
                <a:gd name="connsiteX0" fmla="*/ 76870 w 780066"/>
                <a:gd name="connsiteY0" fmla="*/ 42112 h 627662"/>
                <a:gd name="connsiteX1" fmla="*/ 88903 w 780066"/>
                <a:gd name="connsiteY1" fmla="*/ 40775 h 627662"/>
                <a:gd name="connsiteX2" fmla="*/ 124329 w 780066"/>
                <a:gd name="connsiteY2" fmla="*/ 9358 h 627662"/>
                <a:gd name="connsiteX3" fmla="*/ 137030 w 780066"/>
                <a:gd name="connsiteY3" fmla="*/ 6016 h 627662"/>
                <a:gd name="connsiteX4" fmla="*/ 149730 w 780066"/>
                <a:gd name="connsiteY4" fmla="*/ 18716 h 627662"/>
                <a:gd name="connsiteX5" fmla="*/ 141708 w 780066"/>
                <a:gd name="connsiteY5" fmla="*/ 39438 h 627662"/>
                <a:gd name="connsiteX6" fmla="*/ 167778 w 780066"/>
                <a:gd name="connsiteY6" fmla="*/ 62165 h 627662"/>
                <a:gd name="connsiteX7" fmla="*/ 176468 w 780066"/>
                <a:gd name="connsiteY7" fmla="*/ 59491 h 627662"/>
                <a:gd name="connsiteX8" fmla="*/ 193179 w 780066"/>
                <a:gd name="connsiteY8" fmla="*/ 91576 h 627662"/>
                <a:gd name="connsiteX9" fmla="*/ 228605 w 780066"/>
                <a:gd name="connsiteY9" fmla="*/ 100266 h 627662"/>
                <a:gd name="connsiteX10" fmla="*/ 257348 w 780066"/>
                <a:gd name="connsiteY10" fmla="*/ 121656 h 627662"/>
                <a:gd name="connsiteX11" fmla="*/ 308818 w 780066"/>
                <a:gd name="connsiteY11" fmla="*/ 129009 h 627662"/>
                <a:gd name="connsiteX12" fmla="*/ 362293 w 780066"/>
                <a:gd name="connsiteY12" fmla="*/ 117645 h 627662"/>
                <a:gd name="connsiteX13" fmla="*/ 363630 w 780066"/>
                <a:gd name="connsiteY13" fmla="*/ 107618 h 627662"/>
                <a:gd name="connsiteX14" fmla="*/ 393042 w 780066"/>
                <a:gd name="connsiteY14" fmla="*/ 99597 h 627662"/>
                <a:gd name="connsiteX15" fmla="*/ 413095 w 780066"/>
                <a:gd name="connsiteY15" fmla="*/ 74865 h 627662"/>
                <a:gd name="connsiteX16" fmla="*/ 437158 w 780066"/>
                <a:gd name="connsiteY16" fmla="*/ 76202 h 627662"/>
                <a:gd name="connsiteX17" fmla="*/ 450527 w 780066"/>
                <a:gd name="connsiteY17" fmla="*/ 68181 h 627662"/>
                <a:gd name="connsiteX18" fmla="*/ 476596 w 780066"/>
                <a:gd name="connsiteY18" fmla="*/ 72191 h 627662"/>
                <a:gd name="connsiteX19" fmla="*/ 520713 w 780066"/>
                <a:gd name="connsiteY19" fmla="*/ 94250 h 627662"/>
                <a:gd name="connsiteX20" fmla="*/ 549455 w 780066"/>
                <a:gd name="connsiteY20" fmla="*/ 98929 h 627662"/>
                <a:gd name="connsiteX21" fmla="*/ 598252 w 780066"/>
                <a:gd name="connsiteY21" fmla="*/ 136361 h 627662"/>
                <a:gd name="connsiteX22" fmla="*/ 624989 w 780066"/>
                <a:gd name="connsiteY22" fmla="*/ 138367 h 627662"/>
                <a:gd name="connsiteX23" fmla="*/ 636352 w 780066"/>
                <a:gd name="connsiteY23" fmla="*/ 173794 h 627662"/>
                <a:gd name="connsiteX24" fmla="*/ 632342 w 780066"/>
                <a:gd name="connsiteY24" fmla="*/ 227269 h 627662"/>
                <a:gd name="connsiteX25" fmla="*/ 629000 w 780066"/>
                <a:gd name="connsiteY25" fmla="*/ 258685 h 627662"/>
                <a:gd name="connsiteX26" fmla="*/ 645710 w 780066"/>
                <a:gd name="connsiteY26" fmla="*/ 265370 h 627662"/>
                <a:gd name="connsiteX27" fmla="*/ 635016 w 780066"/>
                <a:gd name="connsiteY27" fmla="*/ 288765 h 627662"/>
                <a:gd name="connsiteX28" fmla="*/ 653063 w 780066"/>
                <a:gd name="connsiteY28" fmla="*/ 322855 h 627662"/>
                <a:gd name="connsiteX29" fmla="*/ 661085 w 780066"/>
                <a:gd name="connsiteY29" fmla="*/ 350261 h 627662"/>
                <a:gd name="connsiteX30" fmla="*/ 689827 w 780066"/>
                <a:gd name="connsiteY30" fmla="*/ 357614 h 627662"/>
                <a:gd name="connsiteX31" fmla="*/ 697181 w 780066"/>
                <a:gd name="connsiteY31" fmla="*/ 385020 h 627662"/>
                <a:gd name="connsiteX32" fmla="*/ 671111 w 780066"/>
                <a:gd name="connsiteY32" fmla="*/ 423789 h 627662"/>
                <a:gd name="connsiteX33" fmla="*/ 692501 w 780066"/>
                <a:gd name="connsiteY33" fmla="*/ 446516 h 627662"/>
                <a:gd name="connsiteX34" fmla="*/ 711218 w 780066"/>
                <a:gd name="connsiteY34" fmla="*/ 472585 h 627662"/>
                <a:gd name="connsiteX35" fmla="*/ 749318 w 780066"/>
                <a:gd name="connsiteY35" fmla="*/ 491302 h 627662"/>
                <a:gd name="connsiteX36" fmla="*/ 756003 w 780066"/>
                <a:gd name="connsiteY36" fmla="*/ 528734 h 627662"/>
                <a:gd name="connsiteX37" fmla="*/ 774051 w 780066"/>
                <a:gd name="connsiteY37" fmla="*/ 536087 h 627662"/>
                <a:gd name="connsiteX38" fmla="*/ 780066 w 780066"/>
                <a:gd name="connsiteY38" fmla="*/ 555472 h 627662"/>
                <a:gd name="connsiteX39" fmla="*/ 729933 w 780066"/>
                <a:gd name="connsiteY39" fmla="*/ 578198 h 627662"/>
                <a:gd name="connsiteX40" fmla="*/ 722581 w 780066"/>
                <a:gd name="connsiteY40" fmla="*/ 627663 h 627662"/>
                <a:gd name="connsiteX41" fmla="*/ 651727 w 780066"/>
                <a:gd name="connsiteY41" fmla="*/ 614962 h 627662"/>
                <a:gd name="connsiteX42" fmla="*/ 610284 w 780066"/>
                <a:gd name="connsiteY42" fmla="*/ 604936 h 627662"/>
                <a:gd name="connsiteX43" fmla="*/ 568172 w 780066"/>
                <a:gd name="connsiteY43" fmla="*/ 599589 h 627662"/>
                <a:gd name="connsiteX44" fmla="*/ 546113 w 780066"/>
                <a:gd name="connsiteY44" fmla="*/ 546782 h 627662"/>
                <a:gd name="connsiteX45" fmla="*/ 527397 w 780066"/>
                <a:gd name="connsiteY45" fmla="*/ 539429 h 627662"/>
                <a:gd name="connsiteX46" fmla="*/ 499992 w 780066"/>
                <a:gd name="connsiteY46" fmla="*/ 546782 h 627662"/>
                <a:gd name="connsiteX47" fmla="*/ 465901 w 780066"/>
                <a:gd name="connsiteY47" fmla="*/ 567503 h 627662"/>
                <a:gd name="connsiteX48" fmla="*/ 419110 w 780066"/>
                <a:gd name="connsiteY48" fmla="*/ 553466 h 627662"/>
                <a:gd name="connsiteX49" fmla="*/ 378335 w 780066"/>
                <a:gd name="connsiteY49" fmla="*/ 520044 h 627662"/>
                <a:gd name="connsiteX50" fmla="*/ 341571 w 780066"/>
                <a:gd name="connsiteY50" fmla="*/ 508012 h 627662"/>
                <a:gd name="connsiteX51" fmla="*/ 312160 w 780066"/>
                <a:gd name="connsiteY51" fmla="*/ 467238 h 627662"/>
                <a:gd name="connsiteX52" fmla="*/ 277402 w 780066"/>
                <a:gd name="connsiteY52" fmla="*/ 410421 h 627662"/>
                <a:gd name="connsiteX53" fmla="*/ 258685 w 780066"/>
                <a:gd name="connsiteY53" fmla="*/ 417105 h 627662"/>
                <a:gd name="connsiteX54" fmla="*/ 233953 w 780066"/>
                <a:gd name="connsiteY54" fmla="*/ 403068 h 627662"/>
                <a:gd name="connsiteX55" fmla="*/ 222590 w 780066"/>
                <a:gd name="connsiteY55" fmla="*/ 419779 h 627662"/>
                <a:gd name="connsiteX56" fmla="*/ 199195 w 780066"/>
                <a:gd name="connsiteY56" fmla="*/ 397052 h 627662"/>
                <a:gd name="connsiteX57" fmla="*/ 195853 w 780066"/>
                <a:gd name="connsiteY57" fmla="*/ 374325 h 627662"/>
                <a:gd name="connsiteX58" fmla="*/ 184489 w 780066"/>
                <a:gd name="connsiteY58" fmla="*/ 374325 h 627662"/>
                <a:gd name="connsiteX59" fmla="*/ 185826 w 780066"/>
                <a:gd name="connsiteY59" fmla="*/ 342909 h 627662"/>
                <a:gd name="connsiteX60" fmla="*/ 162431 w 780066"/>
                <a:gd name="connsiteY60" fmla="*/ 310823 h 627662"/>
                <a:gd name="connsiteX61" fmla="*/ 114971 w 780066"/>
                <a:gd name="connsiteY61" fmla="*/ 286760 h 627662"/>
                <a:gd name="connsiteX62" fmla="*/ 84223 w 780066"/>
                <a:gd name="connsiteY62" fmla="*/ 245985 h 627662"/>
                <a:gd name="connsiteX63" fmla="*/ 87565 w 780066"/>
                <a:gd name="connsiteY63" fmla="*/ 212563 h 627662"/>
                <a:gd name="connsiteX64" fmla="*/ 102940 w 780066"/>
                <a:gd name="connsiteY64" fmla="*/ 197858 h 627662"/>
                <a:gd name="connsiteX65" fmla="*/ 96923 w 780066"/>
                <a:gd name="connsiteY65" fmla="*/ 173125 h 627662"/>
                <a:gd name="connsiteX66" fmla="*/ 71522 w 780066"/>
                <a:gd name="connsiteY66" fmla="*/ 159757 h 627662"/>
                <a:gd name="connsiteX67" fmla="*/ 40106 w 780066"/>
                <a:gd name="connsiteY67" fmla="*/ 108955 h 627662"/>
                <a:gd name="connsiteX68" fmla="*/ 14705 w 780066"/>
                <a:gd name="connsiteY68" fmla="*/ 74865 h 627662"/>
                <a:gd name="connsiteX69" fmla="*/ 19385 w 780066"/>
                <a:gd name="connsiteY69" fmla="*/ 61496 h 627662"/>
                <a:gd name="connsiteX70" fmla="*/ 0 w 780066"/>
                <a:gd name="connsiteY70" fmla="*/ 12700 h 627662"/>
                <a:gd name="connsiteX71" fmla="*/ 22059 w 780066"/>
                <a:gd name="connsiteY71" fmla="*/ 0 h 627662"/>
                <a:gd name="connsiteX72" fmla="*/ 30080 w 780066"/>
                <a:gd name="connsiteY72" fmla="*/ 16711 h 627662"/>
                <a:gd name="connsiteX73" fmla="*/ 51469 w 780066"/>
                <a:gd name="connsiteY73" fmla="*/ 36096 h 627662"/>
                <a:gd name="connsiteX74" fmla="*/ 76870 w 780066"/>
                <a:gd name="connsiteY74" fmla="*/ 42112 h 62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780066" h="627662">
                  <a:moveTo>
                    <a:pt x="76870" y="42112"/>
                  </a:moveTo>
                  <a:lnTo>
                    <a:pt x="88903" y="40775"/>
                  </a:lnTo>
                  <a:lnTo>
                    <a:pt x="124329" y="9358"/>
                  </a:lnTo>
                  <a:lnTo>
                    <a:pt x="137030" y="6016"/>
                  </a:lnTo>
                  <a:lnTo>
                    <a:pt x="149730" y="18716"/>
                  </a:lnTo>
                  <a:lnTo>
                    <a:pt x="141708" y="39438"/>
                  </a:lnTo>
                  <a:lnTo>
                    <a:pt x="167778" y="62165"/>
                  </a:lnTo>
                  <a:lnTo>
                    <a:pt x="176468" y="59491"/>
                  </a:lnTo>
                  <a:lnTo>
                    <a:pt x="193179" y="91576"/>
                  </a:lnTo>
                  <a:lnTo>
                    <a:pt x="228605" y="100266"/>
                  </a:lnTo>
                  <a:lnTo>
                    <a:pt x="257348" y="121656"/>
                  </a:lnTo>
                  <a:lnTo>
                    <a:pt x="308818" y="129009"/>
                  </a:lnTo>
                  <a:lnTo>
                    <a:pt x="362293" y="117645"/>
                  </a:lnTo>
                  <a:lnTo>
                    <a:pt x="363630" y="107618"/>
                  </a:lnTo>
                  <a:lnTo>
                    <a:pt x="393042" y="99597"/>
                  </a:lnTo>
                  <a:lnTo>
                    <a:pt x="413095" y="74865"/>
                  </a:lnTo>
                  <a:lnTo>
                    <a:pt x="437158" y="76202"/>
                  </a:lnTo>
                  <a:lnTo>
                    <a:pt x="450527" y="68181"/>
                  </a:lnTo>
                  <a:lnTo>
                    <a:pt x="476596" y="72191"/>
                  </a:lnTo>
                  <a:lnTo>
                    <a:pt x="520713" y="94250"/>
                  </a:lnTo>
                  <a:lnTo>
                    <a:pt x="549455" y="98929"/>
                  </a:lnTo>
                  <a:lnTo>
                    <a:pt x="598252" y="136361"/>
                  </a:lnTo>
                  <a:lnTo>
                    <a:pt x="624989" y="138367"/>
                  </a:lnTo>
                  <a:lnTo>
                    <a:pt x="636352" y="173794"/>
                  </a:lnTo>
                  <a:lnTo>
                    <a:pt x="632342" y="227269"/>
                  </a:lnTo>
                  <a:lnTo>
                    <a:pt x="629000" y="258685"/>
                  </a:lnTo>
                  <a:lnTo>
                    <a:pt x="645710" y="265370"/>
                  </a:lnTo>
                  <a:lnTo>
                    <a:pt x="635016" y="288765"/>
                  </a:lnTo>
                  <a:lnTo>
                    <a:pt x="653063" y="322855"/>
                  </a:lnTo>
                  <a:lnTo>
                    <a:pt x="661085" y="350261"/>
                  </a:lnTo>
                  <a:lnTo>
                    <a:pt x="689827" y="357614"/>
                  </a:lnTo>
                  <a:lnTo>
                    <a:pt x="697181" y="385020"/>
                  </a:lnTo>
                  <a:lnTo>
                    <a:pt x="671111" y="423789"/>
                  </a:lnTo>
                  <a:lnTo>
                    <a:pt x="692501" y="446516"/>
                  </a:lnTo>
                  <a:lnTo>
                    <a:pt x="711218" y="472585"/>
                  </a:lnTo>
                  <a:lnTo>
                    <a:pt x="749318" y="491302"/>
                  </a:lnTo>
                  <a:lnTo>
                    <a:pt x="756003" y="528734"/>
                  </a:lnTo>
                  <a:lnTo>
                    <a:pt x="774051" y="536087"/>
                  </a:lnTo>
                  <a:lnTo>
                    <a:pt x="780066" y="555472"/>
                  </a:lnTo>
                  <a:lnTo>
                    <a:pt x="729933" y="578198"/>
                  </a:lnTo>
                  <a:lnTo>
                    <a:pt x="722581" y="627663"/>
                  </a:lnTo>
                  <a:lnTo>
                    <a:pt x="651727" y="614962"/>
                  </a:lnTo>
                  <a:lnTo>
                    <a:pt x="610284" y="604936"/>
                  </a:lnTo>
                  <a:lnTo>
                    <a:pt x="568172" y="599589"/>
                  </a:lnTo>
                  <a:lnTo>
                    <a:pt x="546113" y="546782"/>
                  </a:lnTo>
                  <a:lnTo>
                    <a:pt x="527397" y="539429"/>
                  </a:lnTo>
                  <a:lnTo>
                    <a:pt x="499992" y="546782"/>
                  </a:lnTo>
                  <a:lnTo>
                    <a:pt x="465901" y="567503"/>
                  </a:lnTo>
                  <a:lnTo>
                    <a:pt x="419110" y="553466"/>
                  </a:lnTo>
                  <a:lnTo>
                    <a:pt x="378335" y="520044"/>
                  </a:lnTo>
                  <a:lnTo>
                    <a:pt x="341571" y="508012"/>
                  </a:lnTo>
                  <a:lnTo>
                    <a:pt x="312160" y="467238"/>
                  </a:lnTo>
                  <a:lnTo>
                    <a:pt x="277402" y="410421"/>
                  </a:lnTo>
                  <a:lnTo>
                    <a:pt x="258685" y="417105"/>
                  </a:lnTo>
                  <a:lnTo>
                    <a:pt x="233953" y="403068"/>
                  </a:lnTo>
                  <a:lnTo>
                    <a:pt x="222590" y="419779"/>
                  </a:lnTo>
                  <a:lnTo>
                    <a:pt x="199195" y="397052"/>
                  </a:lnTo>
                  <a:lnTo>
                    <a:pt x="195853" y="374325"/>
                  </a:lnTo>
                  <a:lnTo>
                    <a:pt x="184489" y="374325"/>
                  </a:lnTo>
                  <a:lnTo>
                    <a:pt x="185826" y="342909"/>
                  </a:lnTo>
                  <a:lnTo>
                    <a:pt x="162431" y="310823"/>
                  </a:lnTo>
                  <a:lnTo>
                    <a:pt x="114971" y="286760"/>
                  </a:lnTo>
                  <a:lnTo>
                    <a:pt x="84223" y="245985"/>
                  </a:lnTo>
                  <a:lnTo>
                    <a:pt x="87565" y="212563"/>
                  </a:lnTo>
                  <a:lnTo>
                    <a:pt x="102940" y="197858"/>
                  </a:lnTo>
                  <a:lnTo>
                    <a:pt x="96923" y="173125"/>
                  </a:lnTo>
                  <a:lnTo>
                    <a:pt x="71522" y="159757"/>
                  </a:lnTo>
                  <a:lnTo>
                    <a:pt x="40106" y="108955"/>
                  </a:lnTo>
                  <a:lnTo>
                    <a:pt x="14705" y="74865"/>
                  </a:lnTo>
                  <a:lnTo>
                    <a:pt x="19385" y="61496"/>
                  </a:lnTo>
                  <a:lnTo>
                    <a:pt x="0" y="12700"/>
                  </a:lnTo>
                  <a:lnTo>
                    <a:pt x="22059" y="0"/>
                  </a:lnTo>
                  <a:lnTo>
                    <a:pt x="30080" y="16711"/>
                  </a:lnTo>
                  <a:lnTo>
                    <a:pt x="51469" y="36096"/>
                  </a:lnTo>
                  <a:lnTo>
                    <a:pt x="76870" y="42112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259">
              <a:extLst>
                <a:ext uri="{FF2B5EF4-FFF2-40B4-BE49-F238E27FC236}">
                  <a16:creationId xmlns:a16="http://schemas.microsoft.com/office/drawing/2014/main" id="{052D27C2-8295-D4F3-B423-0FFBA4D4559A}"/>
                </a:ext>
              </a:extLst>
            </p:cNvPr>
            <p:cNvSpPr/>
            <p:nvPr/>
          </p:nvSpPr>
          <p:spPr>
            <a:xfrm>
              <a:off x="6811078" y="2256524"/>
              <a:ext cx="372988" cy="355608"/>
            </a:xfrm>
            <a:custGeom>
              <a:avLst/>
              <a:gdLst>
                <a:gd name="connsiteX0" fmla="*/ 190505 w 372988"/>
                <a:gd name="connsiteY0" fmla="*/ 9358 h 355608"/>
                <a:gd name="connsiteX1" fmla="*/ 221921 w 372988"/>
                <a:gd name="connsiteY1" fmla="*/ 60159 h 355608"/>
                <a:gd name="connsiteX2" fmla="*/ 247322 w 372988"/>
                <a:gd name="connsiteY2" fmla="*/ 73528 h 355608"/>
                <a:gd name="connsiteX3" fmla="*/ 253338 w 372988"/>
                <a:gd name="connsiteY3" fmla="*/ 98260 h 355608"/>
                <a:gd name="connsiteX4" fmla="*/ 237964 w 372988"/>
                <a:gd name="connsiteY4" fmla="*/ 112966 h 355608"/>
                <a:gd name="connsiteX5" fmla="*/ 234621 w 372988"/>
                <a:gd name="connsiteY5" fmla="*/ 146388 h 355608"/>
                <a:gd name="connsiteX6" fmla="*/ 265369 w 372988"/>
                <a:gd name="connsiteY6" fmla="*/ 187162 h 355608"/>
                <a:gd name="connsiteX7" fmla="*/ 312829 w 372988"/>
                <a:gd name="connsiteY7" fmla="*/ 211226 h 355608"/>
                <a:gd name="connsiteX8" fmla="*/ 336224 w 372988"/>
                <a:gd name="connsiteY8" fmla="*/ 243311 h 355608"/>
                <a:gd name="connsiteX9" fmla="*/ 334887 w 372988"/>
                <a:gd name="connsiteY9" fmla="*/ 274728 h 355608"/>
                <a:gd name="connsiteX10" fmla="*/ 346251 w 372988"/>
                <a:gd name="connsiteY10" fmla="*/ 274728 h 355608"/>
                <a:gd name="connsiteX11" fmla="*/ 349593 w 372988"/>
                <a:gd name="connsiteY11" fmla="*/ 297455 h 355608"/>
                <a:gd name="connsiteX12" fmla="*/ 372988 w 372988"/>
                <a:gd name="connsiteY12" fmla="*/ 320182 h 355608"/>
                <a:gd name="connsiteX13" fmla="*/ 350930 w 372988"/>
                <a:gd name="connsiteY13" fmla="*/ 318176 h 355608"/>
                <a:gd name="connsiteX14" fmla="*/ 326198 w 372988"/>
                <a:gd name="connsiteY14" fmla="*/ 314166 h 355608"/>
                <a:gd name="connsiteX15" fmla="*/ 304139 w 372988"/>
                <a:gd name="connsiteY15" fmla="*/ 355609 h 355608"/>
                <a:gd name="connsiteX16" fmla="*/ 235959 w 372988"/>
                <a:gd name="connsiteY16" fmla="*/ 352267 h 355608"/>
                <a:gd name="connsiteX17" fmla="*/ 123661 w 372988"/>
                <a:gd name="connsiteY17" fmla="*/ 266038 h 355608"/>
                <a:gd name="connsiteX18" fmla="*/ 66175 w 372988"/>
                <a:gd name="connsiteY18" fmla="*/ 235959 h 355608"/>
                <a:gd name="connsiteX19" fmla="*/ 20721 w 372988"/>
                <a:gd name="connsiteY19" fmla="*/ 223927 h 355608"/>
                <a:gd name="connsiteX20" fmla="*/ 0 w 372988"/>
                <a:gd name="connsiteY20" fmla="*/ 171789 h 355608"/>
                <a:gd name="connsiteX21" fmla="*/ 73528 w 372988"/>
                <a:gd name="connsiteY21" fmla="*/ 127003 h 355608"/>
                <a:gd name="connsiteX22" fmla="*/ 80212 w 372988"/>
                <a:gd name="connsiteY22" fmla="*/ 75534 h 355608"/>
                <a:gd name="connsiteX23" fmla="*/ 72192 w 372988"/>
                <a:gd name="connsiteY23" fmla="*/ 44117 h 355608"/>
                <a:gd name="connsiteX24" fmla="*/ 90239 w 372988"/>
                <a:gd name="connsiteY24" fmla="*/ 33422 h 355608"/>
                <a:gd name="connsiteX25" fmla="*/ 104276 w 372988"/>
                <a:gd name="connsiteY25" fmla="*/ 6684 h 355608"/>
                <a:gd name="connsiteX26" fmla="*/ 118313 w 372988"/>
                <a:gd name="connsiteY26" fmla="*/ 0 h 355608"/>
                <a:gd name="connsiteX27" fmla="*/ 160425 w 372988"/>
                <a:gd name="connsiteY27" fmla="*/ 6016 h 355608"/>
                <a:gd name="connsiteX28" fmla="*/ 174462 w 372988"/>
                <a:gd name="connsiteY28" fmla="*/ 16711 h 355608"/>
                <a:gd name="connsiteX29" fmla="*/ 190505 w 372988"/>
                <a:gd name="connsiteY29" fmla="*/ 9358 h 35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72988" h="355608">
                  <a:moveTo>
                    <a:pt x="190505" y="9358"/>
                  </a:moveTo>
                  <a:lnTo>
                    <a:pt x="221921" y="60159"/>
                  </a:lnTo>
                  <a:lnTo>
                    <a:pt x="247322" y="73528"/>
                  </a:lnTo>
                  <a:lnTo>
                    <a:pt x="253338" y="98260"/>
                  </a:lnTo>
                  <a:lnTo>
                    <a:pt x="237964" y="112966"/>
                  </a:lnTo>
                  <a:lnTo>
                    <a:pt x="234621" y="146388"/>
                  </a:lnTo>
                  <a:lnTo>
                    <a:pt x="265369" y="187162"/>
                  </a:lnTo>
                  <a:lnTo>
                    <a:pt x="312829" y="211226"/>
                  </a:lnTo>
                  <a:lnTo>
                    <a:pt x="336224" y="243311"/>
                  </a:lnTo>
                  <a:lnTo>
                    <a:pt x="334887" y="274728"/>
                  </a:lnTo>
                  <a:lnTo>
                    <a:pt x="346251" y="274728"/>
                  </a:lnTo>
                  <a:lnTo>
                    <a:pt x="349593" y="297455"/>
                  </a:lnTo>
                  <a:lnTo>
                    <a:pt x="372988" y="320182"/>
                  </a:lnTo>
                  <a:lnTo>
                    <a:pt x="350930" y="318176"/>
                  </a:lnTo>
                  <a:lnTo>
                    <a:pt x="326198" y="314166"/>
                  </a:lnTo>
                  <a:lnTo>
                    <a:pt x="304139" y="355609"/>
                  </a:lnTo>
                  <a:lnTo>
                    <a:pt x="235959" y="352267"/>
                  </a:lnTo>
                  <a:lnTo>
                    <a:pt x="123661" y="266038"/>
                  </a:lnTo>
                  <a:lnTo>
                    <a:pt x="66175" y="235959"/>
                  </a:lnTo>
                  <a:lnTo>
                    <a:pt x="20721" y="223927"/>
                  </a:lnTo>
                  <a:lnTo>
                    <a:pt x="0" y="171789"/>
                  </a:lnTo>
                  <a:lnTo>
                    <a:pt x="73528" y="127003"/>
                  </a:lnTo>
                  <a:lnTo>
                    <a:pt x="80212" y="75534"/>
                  </a:lnTo>
                  <a:lnTo>
                    <a:pt x="72192" y="44117"/>
                  </a:lnTo>
                  <a:lnTo>
                    <a:pt x="90239" y="33422"/>
                  </a:lnTo>
                  <a:lnTo>
                    <a:pt x="104276" y="6684"/>
                  </a:lnTo>
                  <a:lnTo>
                    <a:pt x="118313" y="0"/>
                  </a:lnTo>
                  <a:lnTo>
                    <a:pt x="160425" y="6016"/>
                  </a:lnTo>
                  <a:lnTo>
                    <a:pt x="174462" y="16711"/>
                  </a:lnTo>
                  <a:lnTo>
                    <a:pt x="190505" y="935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260">
              <a:extLst>
                <a:ext uri="{FF2B5EF4-FFF2-40B4-BE49-F238E27FC236}">
                  <a16:creationId xmlns:a16="http://schemas.microsoft.com/office/drawing/2014/main" id="{B04CFEA0-5436-D462-C53E-D9EA71C75D5D}"/>
                </a:ext>
              </a:extLst>
            </p:cNvPr>
            <p:cNvSpPr/>
            <p:nvPr/>
          </p:nvSpPr>
          <p:spPr>
            <a:xfrm>
              <a:off x="4720206" y="1068710"/>
              <a:ext cx="304807" cy="114302"/>
            </a:xfrm>
            <a:custGeom>
              <a:avLst/>
              <a:gdLst>
                <a:gd name="connsiteX0" fmla="*/ 284754 w 304807"/>
                <a:gd name="connsiteY0" fmla="*/ 2674 h 114302"/>
                <a:gd name="connsiteX1" fmla="*/ 275396 w 304807"/>
                <a:gd name="connsiteY1" fmla="*/ 26737 h 114302"/>
                <a:gd name="connsiteX2" fmla="*/ 304807 w 304807"/>
                <a:gd name="connsiteY2" fmla="*/ 52138 h 114302"/>
                <a:gd name="connsiteX3" fmla="*/ 264033 w 304807"/>
                <a:gd name="connsiteY3" fmla="*/ 80881 h 114302"/>
                <a:gd name="connsiteX4" fmla="*/ 176467 w 304807"/>
                <a:gd name="connsiteY4" fmla="*/ 106950 h 114302"/>
                <a:gd name="connsiteX5" fmla="*/ 150398 w 304807"/>
                <a:gd name="connsiteY5" fmla="*/ 114303 h 114302"/>
                <a:gd name="connsiteX6" fmla="*/ 112966 w 304807"/>
                <a:gd name="connsiteY6" fmla="*/ 108287 h 114302"/>
                <a:gd name="connsiteX7" fmla="*/ 33422 w 304807"/>
                <a:gd name="connsiteY7" fmla="*/ 96255 h 114302"/>
                <a:gd name="connsiteX8" fmla="*/ 65507 w 304807"/>
                <a:gd name="connsiteY8" fmla="*/ 79544 h 114302"/>
                <a:gd name="connsiteX9" fmla="*/ 5347 w 304807"/>
                <a:gd name="connsiteY9" fmla="*/ 61496 h 114302"/>
                <a:gd name="connsiteX10" fmla="*/ 58154 w 304807"/>
                <a:gd name="connsiteY10" fmla="*/ 54143 h 114302"/>
                <a:gd name="connsiteX11" fmla="*/ 58822 w 304807"/>
                <a:gd name="connsiteY11" fmla="*/ 42780 h 114302"/>
                <a:gd name="connsiteX12" fmla="*/ 0 w 304807"/>
                <a:gd name="connsiteY12" fmla="*/ 34090 h 114302"/>
                <a:gd name="connsiteX13" fmla="*/ 24064 w 304807"/>
                <a:gd name="connsiteY13" fmla="*/ 9358 h 114302"/>
                <a:gd name="connsiteX14" fmla="*/ 68181 w 304807"/>
                <a:gd name="connsiteY14" fmla="*/ 4011 h 114302"/>
                <a:gd name="connsiteX15" fmla="*/ 108287 w 304807"/>
                <a:gd name="connsiteY15" fmla="*/ 29411 h 114302"/>
                <a:gd name="connsiteX16" fmla="*/ 155078 w 304807"/>
                <a:gd name="connsiteY16" fmla="*/ 9358 h 114302"/>
                <a:gd name="connsiteX17" fmla="*/ 189168 w 304807"/>
                <a:gd name="connsiteY17" fmla="*/ 19385 h 114302"/>
                <a:gd name="connsiteX18" fmla="*/ 237964 w 304807"/>
                <a:gd name="connsiteY18" fmla="*/ 0 h 114302"/>
                <a:gd name="connsiteX19" fmla="*/ 284754 w 304807"/>
                <a:gd name="connsiteY19" fmla="*/ 2674 h 11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4807" h="114302">
                  <a:moveTo>
                    <a:pt x="284754" y="2674"/>
                  </a:moveTo>
                  <a:lnTo>
                    <a:pt x="275396" y="26737"/>
                  </a:lnTo>
                  <a:lnTo>
                    <a:pt x="304807" y="52138"/>
                  </a:lnTo>
                  <a:lnTo>
                    <a:pt x="264033" y="80881"/>
                  </a:lnTo>
                  <a:lnTo>
                    <a:pt x="176467" y="106950"/>
                  </a:lnTo>
                  <a:lnTo>
                    <a:pt x="150398" y="114303"/>
                  </a:lnTo>
                  <a:lnTo>
                    <a:pt x="112966" y="108287"/>
                  </a:lnTo>
                  <a:lnTo>
                    <a:pt x="33422" y="96255"/>
                  </a:lnTo>
                  <a:lnTo>
                    <a:pt x="65507" y="79544"/>
                  </a:lnTo>
                  <a:lnTo>
                    <a:pt x="5347" y="61496"/>
                  </a:lnTo>
                  <a:lnTo>
                    <a:pt x="58154" y="54143"/>
                  </a:lnTo>
                  <a:lnTo>
                    <a:pt x="58822" y="42780"/>
                  </a:lnTo>
                  <a:lnTo>
                    <a:pt x="0" y="34090"/>
                  </a:lnTo>
                  <a:lnTo>
                    <a:pt x="24064" y="9358"/>
                  </a:lnTo>
                  <a:lnTo>
                    <a:pt x="68181" y="4011"/>
                  </a:lnTo>
                  <a:lnTo>
                    <a:pt x="108287" y="29411"/>
                  </a:lnTo>
                  <a:lnTo>
                    <a:pt x="155078" y="9358"/>
                  </a:lnTo>
                  <a:lnTo>
                    <a:pt x="189168" y="19385"/>
                  </a:lnTo>
                  <a:lnTo>
                    <a:pt x="237964" y="0"/>
                  </a:lnTo>
                  <a:lnTo>
                    <a:pt x="284754" y="2674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261">
              <a:extLst>
                <a:ext uri="{FF2B5EF4-FFF2-40B4-BE49-F238E27FC236}">
                  <a16:creationId xmlns:a16="http://schemas.microsoft.com/office/drawing/2014/main" id="{200CE5FA-F9EE-7746-C5C6-92069801A5EA}"/>
                </a:ext>
              </a:extLst>
            </p:cNvPr>
            <p:cNvSpPr/>
            <p:nvPr/>
          </p:nvSpPr>
          <p:spPr>
            <a:xfrm>
              <a:off x="6658006" y="2432991"/>
              <a:ext cx="49464" cy="161761"/>
            </a:xfrm>
            <a:custGeom>
              <a:avLst/>
              <a:gdLst>
                <a:gd name="connsiteX0" fmla="*/ 46791 w 49464"/>
                <a:gd name="connsiteY0" fmla="*/ 0 h 161761"/>
                <a:gd name="connsiteX1" fmla="*/ 49465 w 49464"/>
                <a:gd name="connsiteY1" fmla="*/ 17379 h 161761"/>
                <a:gd name="connsiteX2" fmla="*/ 45454 w 49464"/>
                <a:gd name="connsiteY2" fmla="*/ 24064 h 161761"/>
                <a:gd name="connsiteX3" fmla="*/ 46122 w 49464"/>
                <a:gd name="connsiteY3" fmla="*/ 24064 h 161761"/>
                <a:gd name="connsiteX4" fmla="*/ 41444 w 49464"/>
                <a:gd name="connsiteY4" fmla="*/ 37432 h 161761"/>
                <a:gd name="connsiteX5" fmla="*/ 27406 w 49464"/>
                <a:gd name="connsiteY5" fmla="*/ 32085 h 161761"/>
                <a:gd name="connsiteX6" fmla="*/ 22727 w 49464"/>
                <a:gd name="connsiteY6" fmla="*/ 60159 h 161761"/>
                <a:gd name="connsiteX7" fmla="*/ 32754 w 49464"/>
                <a:gd name="connsiteY7" fmla="*/ 64838 h 161761"/>
                <a:gd name="connsiteX8" fmla="*/ 24064 w 49464"/>
                <a:gd name="connsiteY8" fmla="*/ 70854 h 161761"/>
                <a:gd name="connsiteX9" fmla="*/ 23395 w 49464"/>
                <a:gd name="connsiteY9" fmla="*/ 82218 h 161761"/>
                <a:gd name="connsiteX10" fmla="*/ 40106 w 49464"/>
                <a:gd name="connsiteY10" fmla="*/ 76870 h 161761"/>
                <a:gd name="connsiteX11" fmla="*/ 42780 w 49464"/>
                <a:gd name="connsiteY11" fmla="*/ 93581 h 161761"/>
                <a:gd name="connsiteX12" fmla="*/ 30748 w 49464"/>
                <a:gd name="connsiteY12" fmla="*/ 161762 h 161761"/>
                <a:gd name="connsiteX13" fmla="*/ 26069 w 49464"/>
                <a:gd name="connsiteY13" fmla="*/ 151067 h 161761"/>
                <a:gd name="connsiteX14" fmla="*/ 0 w 49464"/>
                <a:gd name="connsiteY14" fmla="*/ 88234 h 161761"/>
                <a:gd name="connsiteX15" fmla="*/ 9358 w 49464"/>
                <a:gd name="connsiteY15" fmla="*/ 74196 h 161761"/>
                <a:gd name="connsiteX16" fmla="*/ 6684 w 49464"/>
                <a:gd name="connsiteY16" fmla="*/ 71523 h 161761"/>
                <a:gd name="connsiteX17" fmla="*/ 14037 w 49464"/>
                <a:gd name="connsiteY17" fmla="*/ 51470 h 161761"/>
                <a:gd name="connsiteX18" fmla="*/ 18048 w 49464"/>
                <a:gd name="connsiteY18" fmla="*/ 19385 h 161761"/>
                <a:gd name="connsiteX19" fmla="*/ 22059 w 49464"/>
                <a:gd name="connsiteY19" fmla="*/ 8021 h 161761"/>
                <a:gd name="connsiteX20" fmla="*/ 22727 w 49464"/>
                <a:gd name="connsiteY20" fmla="*/ 8021 h 161761"/>
                <a:gd name="connsiteX21" fmla="*/ 34759 w 49464"/>
                <a:gd name="connsiteY21" fmla="*/ 8021 h 161761"/>
                <a:gd name="connsiteX22" fmla="*/ 37432 w 49464"/>
                <a:gd name="connsiteY22" fmla="*/ 668 h 161761"/>
                <a:gd name="connsiteX23" fmla="*/ 46791 w 49464"/>
                <a:gd name="connsiteY23" fmla="*/ 0 h 161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464" h="161761">
                  <a:moveTo>
                    <a:pt x="46791" y="0"/>
                  </a:moveTo>
                  <a:lnTo>
                    <a:pt x="49465" y="17379"/>
                  </a:lnTo>
                  <a:lnTo>
                    <a:pt x="45454" y="24064"/>
                  </a:lnTo>
                  <a:lnTo>
                    <a:pt x="46122" y="24064"/>
                  </a:lnTo>
                  <a:lnTo>
                    <a:pt x="41444" y="37432"/>
                  </a:lnTo>
                  <a:lnTo>
                    <a:pt x="27406" y="32085"/>
                  </a:lnTo>
                  <a:lnTo>
                    <a:pt x="22727" y="60159"/>
                  </a:lnTo>
                  <a:lnTo>
                    <a:pt x="32754" y="64838"/>
                  </a:lnTo>
                  <a:lnTo>
                    <a:pt x="24064" y="70854"/>
                  </a:lnTo>
                  <a:lnTo>
                    <a:pt x="23395" y="82218"/>
                  </a:lnTo>
                  <a:lnTo>
                    <a:pt x="40106" y="76870"/>
                  </a:lnTo>
                  <a:lnTo>
                    <a:pt x="42780" y="93581"/>
                  </a:lnTo>
                  <a:lnTo>
                    <a:pt x="30748" y="161762"/>
                  </a:lnTo>
                  <a:lnTo>
                    <a:pt x="26069" y="151067"/>
                  </a:lnTo>
                  <a:lnTo>
                    <a:pt x="0" y="88234"/>
                  </a:lnTo>
                  <a:lnTo>
                    <a:pt x="9358" y="74196"/>
                  </a:lnTo>
                  <a:lnTo>
                    <a:pt x="6684" y="71523"/>
                  </a:lnTo>
                  <a:lnTo>
                    <a:pt x="14037" y="51470"/>
                  </a:lnTo>
                  <a:lnTo>
                    <a:pt x="18048" y="19385"/>
                  </a:lnTo>
                  <a:lnTo>
                    <a:pt x="22059" y="8021"/>
                  </a:lnTo>
                  <a:lnTo>
                    <a:pt x="22727" y="8021"/>
                  </a:lnTo>
                  <a:lnTo>
                    <a:pt x="34759" y="8021"/>
                  </a:lnTo>
                  <a:lnTo>
                    <a:pt x="37432" y="668"/>
                  </a:lnTo>
                  <a:lnTo>
                    <a:pt x="46791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262">
              <a:extLst>
                <a:ext uri="{FF2B5EF4-FFF2-40B4-BE49-F238E27FC236}">
                  <a16:creationId xmlns:a16="http://schemas.microsoft.com/office/drawing/2014/main" id="{D3908A8C-3F56-3E58-7A22-3F02116EDF84}"/>
                </a:ext>
              </a:extLst>
            </p:cNvPr>
            <p:cNvSpPr/>
            <p:nvPr/>
          </p:nvSpPr>
          <p:spPr>
            <a:xfrm>
              <a:off x="5855881" y="2220428"/>
              <a:ext cx="107618" cy="68849"/>
            </a:xfrm>
            <a:custGeom>
              <a:avLst/>
              <a:gdLst>
                <a:gd name="connsiteX0" fmla="*/ 107618 w 107618"/>
                <a:gd name="connsiteY0" fmla="*/ 0 h 68849"/>
                <a:gd name="connsiteX1" fmla="*/ 96255 w 107618"/>
                <a:gd name="connsiteY1" fmla="*/ 34090 h 68849"/>
                <a:gd name="connsiteX2" fmla="*/ 102271 w 107618"/>
                <a:gd name="connsiteY2" fmla="*/ 46791 h 68849"/>
                <a:gd name="connsiteX3" fmla="*/ 96255 w 107618"/>
                <a:gd name="connsiteY3" fmla="*/ 68849 h 68849"/>
                <a:gd name="connsiteX4" fmla="*/ 68181 w 107618"/>
                <a:gd name="connsiteY4" fmla="*/ 52807 h 68849"/>
                <a:gd name="connsiteX5" fmla="*/ 50133 w 107618"/>
                <a:gd name="connsiteY5" fmla="*/ 48128 h 68849"/>
                <a:gd name="connsiteX6" fmla="*/ 0 w 107618"/>
                <a:gd name="connsiteY6" fmla="*/ 26737 h 68849"/>
                <a:gd name="connsiteX7" fmla="*/ 3342 w 107618"/>
                <a:gd name="connsiteY7" fmla="*/ 4679 h 68849"/>
                <a:gd name="connsiteX8" fmla="*/ 44786 w 107618"/>
                <a:gd name="connsiteY8" fmla="*/ 8690 h 68849"/>
                <a:gd name="connsiteX9" fmla="*/ 80881 w 107618"/>
                <a:gd name="connsiteY9" fmla="*/ 4011 h 68849"/>
                <a:gd name="connsiteX10" fmla="*/ 107618 w 107618"/>
                <a:gd name="connsiteY10" fmla="*/ 0 h 68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618" h="68849">
                  <a:moveTo>
                    <a:pt x="107618" y="0"/>
                  </a:moveTo>
                  <a:lnTo>
                    <a:pt x="96255" y="34090"/>
                  </a:lnTo>
                  <a:lnTo>
                    <a:pt x="102271" y="46791"/>
                  </a:lnTo>
                  <a:lnTo>
                    <a:pt x="96255" y="68849"/>
                  </a:lnTo>
                  <a:lnTo>
                    <a:pt x="68181" y="52807"/>
                  </a:lnTo>
                  <a:lnTo>
                    <a:pt x="50133" y="48128"/>
                  </a:lnTo>
                  <a:lnTo>
                    <a:pt x="0" y="26737"/>
                  </a:lnTo>
                  <a:lnTo>
                    <a:pt x="3342" y="4679"/>
                  </a:lnTo>
                  <a:lnTo>
                    <a:pt x="44786" y="8690"/>
                  </a:lnTo>
                  <a:lnTo>
                    <a:pt x="80881" y="4011"/>
                  </a:lnTo>
                  <a:lnTo>
                    <a:pt x="107618" y="0"/>
                  </a:lnTo>
                  <a:close/>
                </a:path>
              </a:pathLst>
            </a:custGeom>
            <a:solidFill>
              <a:schemeClr val="tx2"/>
            </a:solidFill>
            <a:ln w="9525" cap="rnd">
              <a:solidFill>
                <a:schemeClr val="tx2"/>
              </a:solidFill>
              <a:prstDash val="solid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5" name="Freeform: Shape 266">
              <a:extLst>
                <a:ext uri="{FF2B5EF4-FFF2-40B4-BE49-F238E27FC236}">
                  <a16:creationId xmlns:a16="http://schemas.microsoft.com/office/drawing/2014/main" id="{C42850E1-4E9D-F6F6-EBE5-866C5F9E98EE}"/>
                </a:ext>
              </a:extLst>
            </p:cNvPr>
            <p:cNvSpPr/>
            <p:nvPr/>
          </p:nvSpPr>
          <p:spPr>
            <a:xfrm>
              <a:off x="5700135" y="2093425"/>
              <a:ext cx="58153" cy="98260"/>
            </a:xfrm>
            <a:custGeom>
              <a:avLst/>
              <a:gdLst>
                <a:gd name="connsiteX0" fmla="*/ 36095 w 58153"/>
                <a:gd name="connsiteY0" fmla="*/ 0 h 98260"/>
                <a:gd name="connsiteX1" fmla="*/ 58154 w 58153"/>
                <a:gd name="connsiteY1" fmla="*/ 30080 h 98260"/>
                <a:gd name="connsiteX2" fmla="*/ 55480 w 58153"/>
                <a:gd name="connsiteY2" fmla="*/ 86897 h 98260"/>
                <a:gd name="connsiteX3" fmla="*/ 39437 w 58153"/>
                <a:gd name="connsiteY3" fmla="*/ 84223 h 98260"/>
                <a:gd name="connsiteX4" fmla="*/ 25400 w 58153"/>
                <a:gd name="connsiteY4" fmla="*/ 98260 h 98260"/>
                <a:gd name="connsiteX5" fmla="*/ 12031 w 58153"/>
                <a:gd name="connsiteY5" fmla="*/ 86897 h 98260"/>
                <a:gd name="connsiteX6" fmla="*/ 8689 w 58153"/>
                <a:gd name="connsiteY6" fmla="*/ 35427 h 98260"/>
                <a:gd name="connsiteX7" fmla="*/ 0 w 58153"/>
                <a:gd name="connsiteY7" fmla="*/ 11364 h 98260"/>
                <a:gd name="connsiteX8" fmla="*/ 19384 w 58153"/>
                <a:gd name="connsiteY8" fmla="*/ 13369 h 98260"/>
                <a:gd name="connsiteX9" fmla="*/ 36095 w 58153"/>
                <a:gd name="connsiteY9" fmla="*/ 0 h 9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53" h="98260">
                  <a:moveTo>
                    <a:pt x="36095" y="0"/>
                  </a:moveTo>
                  <a:lnTo>
                    <a:pt x="58154" y="30080"/>
                  </a:lnTo>
                  <a:lnTo>
                    <a:pt x="55480" y="86897"/>
                  </a:lnTo>
                  <a:lnTo>
                    <a:pt x="39437" y="84223"/>
                  </a:lnTo>
                  <a:lnTo>
                    <a:pt x="25400" y="98260"/>
                  </a:lnTo>
                  <a:lnTo>
                    <a:pt x="12031" y="86897"/>
                  </a:lnTo>
                  <a:lnTo>
                    <a:pt x="8689" y="35427"/>
                  </a:lnTo>
                  <a:lnTo>
                    <a:pt x="0" y="11364"/>
                  </a:lnTo>
                  <a:lnTo>
                    <a:pt x="19384" y="13369"/>
                  </a:lnTo>
                  <a:lnTo>
                    <a:pt x="36095" y="0"/>
                  </a:lnTo>
                  <a:close/>
                </a:path>
              </a:pathLst>
            </a:custGeom>
            <a:solidFill>
              <a:schemeClr val="tx2"/>
            </a:solidFill>
            <a:ln w="9525" cap="rnd">
              <a:solidFill>
                <a:schemeClr val="tx2"/>
              </a:solidFill>
              <a:prstDash val="solid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6" name="Freeform: Shape 268">
              <a:extLst>
                <a:ext uri="{FF2B5EF4-FFF2-40B4-BE49-F238E27FC236}">
                  <a16:creationId xmlns:a16="http://schemas.microsoft.com/office/drawing/2014/main" id="{C317A98B-A0E6-9D6B-8423-F8DDC57E29F5}"/>
                </a:ext>
              </a:extLst>
            </p:cNvPr>
            <p:cNvSpPr/>
            <p:nvPr/>
          </p:nvSpPr>
          <p:spPr>
            <a:xfrm>
              <a:off x="5645323" y="1844098"/>
              <a:ext cx="415768" cy="390367"/>
            </a:xfrm>
            <a:custGeom>
              <a:avLst/>
              <a:gdLst>
                <a:gd name="connsiteX0" fmla="*/ 235959 w 415768"/>
                <a:gd name="connsiteY0" fmla="*/ 25401 h 390367"/>
                <a:gd name="connsiteX1" fmla="*/ 233285 w 415768"/>
                <a:gd name="connsiteY1" fmla="*/ 46122 h 390367"/>
                <a:gd name="connsiteX2" fmla="*/ 242643 w 415768"/>
                <a:gd name="connsiteY2" fmla="*/ 64170 h 390367"/>
                <a:gd name="connsiteX3" fmla="*/ 215237 w 415768"/>
                <a:gd name="connsiteY3" fmla="*/ 57486 h 390367"/>
                <a:gd name="connsiteX4" fmla="*/ 189168 w 415768"/>
                <a:gd name="connsiteY4" fmla="*/ 72860 h 390367"/>
                <a:gd name="connsiteX5" fmla="*/ 191842 w 415768"/>
                <a:gd name="connsiteY5" fmla="*/ 93581 h 390367"/>
                <a:gd name="connsiteX6" fmla="*/ 188500 w 415768"/>
                <a:gd name="connsiteY6" fmla="*/ 105613 h 390367"/>
                <a:gd name="connsiteX7" fmla="*/ 201200 w 415768"/>
                <a:gd name="connsiteY7" fmla="*/ 127003 h 390367"/>
                <a:gd name="connsiteX8" fmla="*/ 234621 w 415768"/>
                <a:gd name="connsiteY8" fmla="*/ 148393 h 390367"/>
                <a:gd name="connsiteX9" fmla="*/ 254006 w 415768"/>
                <a:gd name="connsiteY9" fmla="*/ 183820 h 390367"/>
                <a:gd name="connsiteX10" fmla="*/ 294781 w 415768"/>
                <a:gd name="connsiteY10" fmla="*/ 217911 h 390367"/>
                <a:gd name="connsiteX11" fmla="*/ 321518 w 415768"/>
                <a:gd name="connsiteY11" fmla="*/ 217242 h 390367"/>
                <a:gd name="connsiteX12" fmla="*/ 330877 w 415768"/>
                <a:gd name="connsiteY12" fmla="*/ 226600 h 390367"/>
                <a:gd name="connsiteX13" fmla="*/ 321518 w 415768"/>
                <a:gd name="connsiteY13" fmla="*/ 235290 h 390367"/>
                <a:gd name="connsiteX14" fmla="*/ 353604 w 415768"/>
                <a:gd name="connsiteY14" fmla="*/ 250664 h 390367"/>
                <a:gd name="connsiteX15" fmla="*/ 380341 w 415768"/>
                <a:gd name="connsiteY15" fmla="*/ 263364 h 390367"/>
                <a:gd name="connsiteX16" fmla="*/ 411757 w 415768"/>
                <a:gd name="connsiteY16" fmla="*/ 286091 h 390367"/>
                <a:gd name="connsiteX17" fmla="*/ 415769 w 415768"/>
                <a:gd name="connsiteY17" fmla="*/ 293444 h 390367"/>
                <a:gd name="connsiteX18" fmla="*/ 410421 w 415768"/>
                <a:gd name="connsiteY18" fmla="*/ 308818 h 390367"/>
                <a:gd name="connsiteX19" fmla="*/ 389699 w 415768"/>
                <a:gd name="connsiteY19" fmla="*/ 288765 h 390367"/>
                <a:gd name="connsiteX20" fmla="*/ 358951 w 415768"/>
                <a:gd name="connsiteY20" fmla="*/ 282081 h 390367"/>
                <a:gd name="connsiteX21" fmla="*/ 346251 w 415768"/>
                <a:gd name="connsiteY21" fmla="*/ 309486 h 390367"/>
                <a:gd name="connsiteX22" fmla="*/ 372320 w 415768"/>
                <a:gd name="connsiteY22" fmla="*/ 325529 h 390367"/>
                <a:gd name="connsiteX23" fmla="*/ 369646 w 415768"/>
                <a:gd name="connsiteY23" fmla="*/ 347587 h 390367"/>
                <a:gd name="connsiteX24" fmla="*/ 355609 w 415768"/>
                <a:gd name="connsiteY24" fmla="*/ 350261 h 390367"/>
                <a:gd name="connsiteX25" fmla="*/ 338898 w 415768"/>
                <a:gd name="connsiteY25" fmla="*/ 387025 h 390367"/>
                <a:gd name="connsiteX26" fmla="*/ 324192 w 415768"/>
                <a:gd name="connsiteY26" fmla="*/ 390367 h 390367"/>
                <a:gd name="connsiteX27" fmla="*/ 323524 w 415768"/>
                <a:gd name="connsiteY27" fmla="*/ 376999 h 390367"/>
                <a:gd name="connsiteX28" fmla="*/ 329540 w 415768"/>
                <a:gd name="connsiteY28" fmla="*/ 354272 h 390367"/>
                <a:gd name="connsiteX29" fmla="*/ 336893 w 415768"/>
                <a:gd name="connsiteY29" fmla="*/ 344914 h 390367"/>
                <a:gd name="connsiteX30" fmla="*/ 321518 w 415768"/>
                <a:gd name="connsiteY30" fmla="*/ 320182 h 390367"/>
                <a:gd name="connsiteX31" fmla="*/ 309487 w 415768"/>
                <a:gd name="connsiteY31" fmla="*/ 298792 h 390367"/>
                <a:gd name="connsiteX32" fmla="*/ 294781 w 415768"/>
                <a:gd name="connsiteY32" fmla="*/ 293444 h 390367"/>
                <a:gd name="connsiteX33" fmla="*/ 282749 w 415768"/>
                <a:gd name="connsiteY33" fmla="*/ 275396 h 390367"/>
                <a:gd name="connsiteX34" fmla="*/ 260022 w 415768"/>
                <a:gd name="connsiteY34" fmla="*/ 267375 h 390367"/>
                <a:gd name="connsiteX35" fmla="*/ 243980 w 415768"/>
                <a:gd name="connsiteY35" fmla="*/ 249996 h 390367"/>
                <a:gd name="connsiteX36" fmla="*/ 218580 w 415768"/>
                <a:gd name="connsiteY36" fmla="*/ 247322 h 390367"/>
                <a:gd name="connsiteX37" fmla="*/ 189836 w 415768"/>
                <a:gd name="connsiteY37" fmla="*/ 228606 h 390367"/>
                <a:gd name="connsiteX38" fmla="*/ 157083 w 415768"/>
                <a:gd name="connsiteY38" fmla="*/ 200531 h 390367"/>
                <a:gd name="connsiteX39" fmla="*/ 132351 w 415768"/>
                <a:gd name="connsiteY39" fmla="*/ 176467 h 390367"/>
                <a:gd name="connsiteX40" fmla="*/ 119650 w 415768"/>
                <a:gd name="connsiteY40" fmla="*/ 134356 h 390367"/>
                <a:gd name="connsiteX41" fmla="*/ 102271 w 415768"/>
                <a:gd name="connsiteY41" fmla="*/ 129677 h 390367"/>
                <a:gd name="connsiteX42" fmla="*/ 74196 w 415768"/>
                <a:gd name="connsiteY42" fmla="*/ 115640 h 390367"/>
                <a:gd name="connsiteX43" fmla="*/ 58823 w 415768"/>
                <a:gd name="connsiteY43" fmla="*/ 120987 h 390367"/>
                <a:gd name="connsiteX44" fmla="*/ 39438 w 415768"/>
                <a:gd name="connsiteY44" fmla="*/ 141040 h 390367"/>
                <a:gd name="connsiteX45" fmla="*/ 25401 w 415768"/>
                <a:gd name="connsiteY45" fmla="*/ 143714 h 390367"/>
                <a:gd name="connsiteX46" fmla="*/ 28743 w 415768"/>
                <a:gd name="connsiteY46" fmla="*/ 125666 h 390367"/>
                <a:gd name="connsiteX47" fmla="*/ 10027 w 415768"/>
                <a:gd name="connsiteY47" fmla="*/ 120319 h 390367"/>
                <a:gd name="connsiteX48" fmla="*/ 0 w 415768"/>
                <a:gd name="connsiteY48" fmla="*/ 87565 h 390367"/>
                <a:gd name="connsiteX49" fmla="*/ 11364 w 415768"/>
                <a:gd name="connsiteY49" fmla="*/ 74865 h 390367"/>
                <a:gd name="connsiteX50" fmla="*/ 1337 w 415768"/>
                <a:gd name="connsiteY50" fmla="*/ 58822 h 390367"/>
                <a:gd name="connsiteX51" fmla="*/ 2006 w 415768"/>
                <a:gd name="connsiteY51" fmla="*/ 46791 h 390367"/>
                <a:gd name="connsiteX52" fmla="*/ 16711 w 415768"/>
                <a:gd name="connsiteY52" fmla="*/ 56149 h 390367"/>
                <a:gd name="connsiteX53" fmla="*/ 33422 w 415768"/>
                <a:gd name="connsiteY53" fmla="*/ 54143 h 390367"/>
                <a:gd name="connsiteX54" fmla="*/ 51470 w 415768"/>
                <a:gd name="connsiteY54" fmla="*/ 39438 h 390367"/>
                <a:gd name="connsiteX55" fmla="*/ 57485 w 415768"/>
                <a:gd name="connsiteY55" fmla="*/ 46122 h 390367"/>
                <a:gd name="connsiteX56" fmla="*/ 73528 w 415768"/>
                <a:gd name="connsiteY56" fmla="*/ 44785 h 390367"/>
                <a:gd name="connsiteX57" fmla="*/ 80212 w 415768"/>
                <a:gd name="connsiteY57" fmla="*/ 28074 h 390367"/>
                <a:gd name="connsiteX58" fmla="*/ 105613 w 415768"/>
                <a:gd name="connsiteY58" fmla="*/ 33422 h 390367"/>
                <a:gd name="connsiteX59" fmla="*/ 119650 w 415768"/>
                <a:gd name="connsiteY59" fmla="*/ 26069 h 390367"/>
                <a:gd name="connsiteX60" fmla="*/ 121656 w 415768"/>
                <a:gd name="connsiteY60" fmla="*/ 9358 h 390367"/>
                <a:gd name="connsiteX61" fmla="*/ 142378 w 415768"/>
                <a:gd name="connsiteY61" fmla="*/ 15374 h 390367"/>
                <a:gd name="connsiteX62" fmla="*/ 145720 w 415768"/>
                <a:gd name="connsiteY62" fmla="*/ 7353 h 390367"/>
                <a:gd name="connsiteX63" fmla="*/ 178473 w 415768"/>
                <a:gd name="connsiteY63" fmla="*/ 0 h 390367"/>
                <a:gd name="connsiteX64" fmla="*/ 187162 w 415768"/>
                <a:gd name="connsiteY64" fmla="*/ 14037 h 390367"/>
                <a:gd name="connsiteX65" fmla="*/ 235959 w 415768"/>
                <a:gd name="connsiteY65" fmla="*/ 25401 h 39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15768" h="390367">
                  <a:moveTo>
                    <a:pt x="235959" y="25401"/>
                  </a:moveTo>
                  <a:lnTo>
                    <a:pt x="233285" y="46122"/>
                  </a:lnTo>
                  <a:lnTo>
                    <a:pt x="242643" y="64170"/>
                  </a:lnTo>
                  <a:lnTo>
                    <a:pt x="215237" y="57486"/>
                  </a:lnTo>
                  <a:lnTo>
                    <a:pt x="189168" y="72860"/>
                  </a:lnTo>
                  <a:lnTo>
                    <a:pt x="191842" y="93581"/>
                  </a:lnTo>
                  <a:lnTo>
                    <a:pt x="188500" y="105613"/>
                  </a:lnTo>
                  <a:lnTo>
                    <a:pt x="201200" y="127003"/>
                  </a:lnTo>
                  <a:lnTo>
                    <a:pt x="234621" y="148393"/>
                  </a:lnTo>
                  <a:lnTo>
                    <a:pt x="254006" y="183820"/>
                  </a:lnTo>
                  <a:lnTo>
                    <a:pt x="294781" y="217911"/>
                  </a:lnTo>
                  <a:lnTo>
                    <a:pt x="321518" y="217242"/>
                  </a:lnTo>
                  <a:lnTo>
                    <a:pt x="330877" y="226600"/>
                  </a:lnTo>
                  <a:lnTo>
                    <a:pt x="321518" y="235290"/>
                  </a:lnTo>
                  <a:lnTo>
                    <a:pt x="353604" y="250664"/>
                  </a:lnTo>
                  <a:lnTo>
                    <a:pt x="380341" y="263364"/>
                  </a:lnTo>
                  <a:lnTo>
                    <a:pt x="411757" y="286091"/>
                  </a:lnTo>
                  <a:lnTo>
                    <a:pt x="415769" y="293444"/>
                  </a:lnTo>
                  <a:lnTo>
                    <a:pt x="410421" y="308818"/>
                  </a:lnTo>
                  <a:lnTo>
                    <a:pt x="389699" y="288765"/>
                  </a:lnTo>
                  <a:lnTo>
                    <a:pt x="358951" y="282081"/>
                  </a:lnTo>
                  <a:lnTo>
                    <a:pt x="346251" y="309486"/>
                  </a:lnTo>
                  <a:lnTo>
                    <a:pt x="372320" y="325529"/>
                  </a:lnTo>
                  <a:lnTo>
                    <a:pt x="369646" y="347587"/>
                  </a:lnTo>
                  <a:lnTo>
                    <a:pt x="355609" y="350261"/>
                  </a:lnTo>
                  <a:lnTo>
                    <a:pt x="338898" y="387025"/>
                  </a:lnTo>
                  <a:lnTo>
                    <a:pt x="324192" y="390367"/>
                  </a:lnTo>
                  <a:lnTo>
                    <a:pt x="323524" y="376999"/>
                  </a:lnTo>
                  <a:lnTo>
                    <a:pt x="329540" y="354272"/>
                  </a:lnTo>
                  <a:lnTo>
                    <a:pt x="336893" y="344914"/>
                  </a:lnTo>
                  <a:lnTo>
                    <a:pt x="321518" y="320182"/>
                  </a:lnTo>
                  <a:lnTo>
                    <a:pt x="309487" y="298792"/>
                  </a:lnTo>
                  <a:lnTo>
                    <a:pt x="294781" y="293444"/>
                  </a:lnTo>
                  <a:lnTo>
                    <a:pt x="282749" y="275396"/>
                  </a:lnTo>
                  <a:lnTo>
                    <a:pt x="260022" y="267375"/>
                  </a:lnTo>
                  <a:lnTo>
                    <a:pt x="243980" y="249996"/>
                  </a:lnTo>
                  <a:lnTo>
                    <a:pt x="218580" y="247322"/>
                  </a:lnTo>
                  <a:lnTo>
                    <a:pt x="189836" y="228606"/>
                  </a:lnTo>
                  <a:lnTo>
                    <a:pt x="157083" y="200531"/>
                  </a:lnTo>
                  <a:lnTo>
                    <a:pt x="132351" y="176467"/>
                  </a:lnTo>
                  <a:lnTo>
                    <a:pt x="119650" y="134356"/>
                  </a:lnTo>
                  <a:lnTo>
                    <a:pt x="102271" y="129677"/>
                  </a:lnTo>
                  <a:lnTo>
                    <a:pt x="74196" y="115640"/>
                  </a:lnTo>
                  <a:lnTo>
                    <a:pt x="58823" y="120987"/>
                  </a:lnTo>
                  <a:lnTo>
                    <a:pt x="39438" y="141040"/>
                  </a:lnTo>
                  <a:lnTo>
                    <a:pt x="25401" y="143714"/>
                  </a:lnTo>
                  <a:lnTo>
                    <a:pt x="28743" y="125666"/>
                  </a:lnTo>
                  <a:lnTo>
                    <a:pt x="10027" y="120319"/>
                  </a:lnTo>
                  <a:lnTo>
                    <a:pt x="0" y="87565"/>
                  </a:lnTo>
                  <a:lnTo>
                    <a:pt x="11364" y="74865"/>
                  </a:lnTo>
                  <a:lnTo>
                    <a:pt x="1337" y="58822"/>
                  </a:lnTo>
                  <a:lnTo>
                    <a:pt x="2006" y="46791"/>
                  </a:lnTo>
                  <a:lnTo>
                    <a:pt x="16711" y="56149"/>
                  </a:lnTo>
                  <a:lnTo>
                    <a:pt x="33422" y="54143"/>
                  </a:lnTo>
                  <a:lnTo>
                    <a:pt x="51470" y="39438"/>
                  </a:lnTo>
                  <a:lnTo>
                    <a:pt x="57485" y="46122"/>
                  </a:lnTo>
                  <a:lnTo>
                    <a:pt x="73528" y="44785"/>
                  </a:lnTo>
                  <a:lnTo>
                    <a:pt x="80212" y="28074"/>
                  </a:lnTo>
                  <a:lnTo>
                    <a:pt x="105613" y="33422"/>
                  </a:lnTo>
                  <a:lnTo>
                    <a:pt x="119650" y="26069"/>
                  </a:lnTo>
                  <a:lnTo>
                    <a:pt x="121656" y="9358"/>
                  </a:lnTo>
                  <a:lnTo>
                    <a:pt x="142378" y="15374"/>
                  </a:lnTo>
                  <a:lnTo>
                    <a:pt x="145720" y="7353"/>
                  </a:lnTo>
                  <a:lnTo>
                    <a:pt x="178473" y="0"/>
                  </a:lnTo>
                  <a:lnTo>
                    <a:pt x="187162" y="14037"/>
                  </a:lnTo>
                  <a:lnTo>
                    <a:pt x="235959" y="25401"/>
                  </a:lnTo>
                  <a:close/>
                </a:path>
              </a:pathLst>
            </a:custGeom>
            <a:solidFill>
              <a:schemeClr val="tx2"/>
            </a:solidFill>
            <a:ln w="9525" cap="rnd">
              <a:solidFill>
                <a:schemeClr val="tx2"/>
              </a:solidFill>
              <a:prstDash val="solid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7" name="Freeform: Shape 271">
              <a:extLst>
                <a:ext uri="{FF2B5EF4-FFF2-40B4-BE49-F238E27FC236}">
                  <a16:creationId xmlns:a16="http://schemas.microsoft.com/office/drawing/2014/main" id="{E9115914-F4E6-7B45-131B-A3009FBA88C9}"/>
                </a:ext>
              </a:extLst>
            </p:cNvPr>
            <p:cNvSpPr/>
            <p:nvPr/>
          </p:nvSpPr>
          <p:spPr>
            <a:xfrm>
              <a:off x="2491635" y="3066001"/>
              <a:ext cx="78207" cy="35427"/>
            </a:xfrm>
            <a:custGeom>
              <a:avLst/>
              <a:gdLst>
                <a:gd name="connsiteX0" fmla="*/ 51470 w 78207"/>
                <a:gd name="connsiteY0" fmla="*/ 28074 h 35427"/>
                <a:gd name="connsiteX1" fmla="*/ 39438 w 78207"/>
                <a:gd name="connsiteY1" fmla="*/ 35427 h 35427"/>
                <a:gd name="connsiteX2" fmla="*/ 19385 w 78207"/>
                <a:gd name="connsiteY2" fmla="*/ 28074 h 35427"/>
                <a:gd name="connsiteX3" fmla="*/ 0 w 78207"/>
                <a:gd name="connsiteY3" fmla="*/ 12700 h 35427"/>
                <a:gd name="connsiteX4" fmla="*/ 5347 w 78207"/>
                <a:gd name="connsiteY4" fmla="*/ 2674 h 35427"/>
                <a:gd name="connsiteX5" fmla="*/ 21390 w 78207"/>
                <a:gd name="connsiteY5" fmla="*/ 0 h 35427"/>
                <a:gd name="connsiteX6" fmla="*/ 30080 w 78207"/>
                <a:gd name="connsiteY6" fmla="*/ 1337 h 35427"/>
                <a:gd name="connsiteX7" fmla="*/ 54812 w 78207"/>
                <a:gd name="connsiteY7" fmla="*/ 5348 h 35427"/>
                <a:gd name="connsiteX8" fmla="*/ 72860 w 78207"/>
                <a:gd name="connsiteY8" fmla="*/ 15374 h 35427"/>
                <a:gd name="connsiteX9" fmla="*/ 78207 w 78207"/>
                <a:gd name="connsiteY9" fmla="*/ 27406 h 35427"/>
                <a:gd name="connsiteX10" fmla="*/ 51470 w 78207"/>
                <a:gd name="connsiteY10" fmla="*/ 28074 h 35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207" h="35427">
                  <a:moveTo>
                    <a:pt x="51470" y="28074"/>
                  </a:moveTo>
                  <a:lnTo>
                    <a:pt x="39438" y="35427"/>
                  </a:lnTo>
                  <a:lnTo>
                    <a:pt x="19385" y="28074"/>
                  </a:lnTo>
                  <a:lnTo>
                    <a:pt x="0" y="12700"/>
                  </a:lnTo>
                  <a:lnTo>
                    <a:pt x="5347" y="2674"/>
                  </a:lnTo>
                  <a:lnTo>
                    <a:pt x="21390" y="0"/>
                  </a:lnTo>
                  <a:lnTo>
                    <a:pt x="30080" y="1337"/>
                  </a:lnTo>
                  <a:lnTo>
                    <a:pt x="54812" y="5348"/>
                  </a:lnTo>
                  <a:lnTo>
                    <a:pt x="72860" y="15374"/>
                  </a:lnTo>
                  <a:lnTo>
                    <a:pt x="78207" y="27406"/>
                  </a:lnTo>
                  <a:lnTo>
                    <a:pt x="51470" y="28074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277">
              <a:extLst>
                <a:ext uri="{FF2B5EF4-FFF2-40B4-BE49-F238E27FC236}">
                  <a16:creationId xmlns:a16="http://schemas.microsoft.com/office/drawing/2014/main" id="{3722BAEB-5140-9E5D-D53D-E7DB64C3DD60}"/>
                </a:ext>
              </a:extLst>
            </p:cNvPr>
            <p:cNvSpPr/>
            <p:nvPr/>
          </p:nvSpPr>
          <p:spPr>
            <a:xfrm>
              <a:off x="6688754" y="2428312"/>
              <a:ext cx="143045" cy="179809"/>
            </a:xfrm>
            <a:custGeom>
              <a:avLst/>
              <a:gdLst>
                <a:gd name="connsiteX0" fmla="*/ 143046 w 143045"/>
                <a:gd name="connsiteY0" fmla="*/ 52138 h 179809"/>
                <a:gd name="connsiteX1" fmla="*/ 137030 w 143045"/>
                <a:gd name="connsiteY1" fmla="*/ 58822 h 179809"/>
                <a:gd name="connsiteX2" fmla="*/ 67513 w 143045"/>
                <a:gd name="connsiteY2" fmla="*/ 80212 h 179809"/>
                <a:gd name="connsiteX3" fmla="*/ 107619 w 143045"/>
                <a:gd name="connsiteY3" fmla="*/ 123661 h 179809"/>
                <a:gd name="connsiteX4" fmla="*/ 96923 w 143045"/>
                <a:gd name="connsiteY4" fmla="*/ 130345 h 179809"/>
                <a:gd name="connsiteX5" fmla="*/ 92245 w 143045"/>
                <a:gd name="connsiteY5" fmla="*/ 145051 h 179809"/>
                <a:gd name="connsiteX6" fmla="*/ 64839 w 143045"/>
                <a:gd name="connsiteY6" fmla="*/ 151067 h 179809"/>
                <a:gd name="connsiteX7" fmla="*/ 57486 w 143045"/>
                <a:gd name="connsiteY7" fmla="*/ 166441 h 179809"/>
                <a:gd name="connsiteX8" fmla="*/ 43448 w 143045"/>
                <a:gd name="connsiteY8" fmla="*/ 179810 h 179809"/>
                <a:gd name="connsiteX9" fmla="*/ 2006 w 143045"/>
                <a:gd name="connsiteY9" fmla="*/ 172457 h 179809"/>
                <a:gd name="connsiteX10" fmla="*/ 0 w 143045"/>
                <a:gd name="connsiteY10" fmla="*/ 166441 h 179809"/>
                <a:gd name="connsiteX11" fmla="*/ 12032 w 143045"/>
                <a:gd name="connsiteY11" fmla="*/ 98260 h 179809"/>
                <a:gd name="connsiteX12" fmla="*/ 9358 w 143045"/>
                <a:gd name="connsiteY12" fmla="*/ 81549 h 179809"/>
                <a:gd name="connsiteX13" fmla="*/ 13369 w 143045"/>
                <a:gd name="connsiteY13" fmla="*/ 68849 h 179809"/>
                <a:gd name="connsiteX14" fmla="*/ 10696 w 143045"/>
                <a:gd name="connsiteY14" fmla="*/ 42111 h 179809"/>
                <a:gd name="connsiteX15" fmla="*/ 15374 w 143045"/>
                <a:gd name="connsiteY15" fmla="*/ 28743 h 179809"/>
                <a:gd name="connsiteX16" fmla="*/ 57486 w 143045"/>
                <a:gd name="connsiteY16" fmla="*/ 46122 h 179809"/>
                <a:gd name="connsiteX17" fmla="*/ 122324 w 143045"/>
                <a:gd name="connsiteY17" fmla="*/ 0 h 179809"/>
                <a:gd name="connsiteX18" fmla="*/ 143046 w 143045"/>
                <a:gd name="connsiteY18" fmla="*/ 52138 h 17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3045" h="179809">
                  <a:moveTo>
                    <a:pt x="143046" y="52138"/>
                  </a:moveTo>
                  <a:lnTo>
                    <a:pt x="137030" y="58822"/>
                  </a:lnTo>
                  <a:lnTo>
                    <a:pt x="67513" y="80212"/>
                  </a:lnTo>
                  <a:lnTo>
                    <a:pt x="107619" y="123661"/>
                  </a:lnTo>
                  <a:lnTo>
                    <a:pt x="96923" y="130345"/>
                  </a:lnTo>
                  <a:lnTo>
                    <a:pt x="92245" y="145051"/>
                  </a:lnTo>
                  <a:lnTo>
                    <a:pt x="64839" y="151067"/>
                  </a:lnTo>
                  <a:lnTo>
                    <a:pt x="57486" y="166441"/>
                  </a:lnTo>
                  <a:lnTo>
                    <a:pt x="43448" y="179810"/>
                  </a:lnTo>
                  <a:lnTo>
                    <a:pt x="2006" y="172457"/>
                  </a:lnTo>
                  <a:lnTo>
                    <a:pt x="0" y="166441"/>
                  </a:lnTo>
                  <a:lnTo>
                    <a:pt x="12032" y="98260"/>
                  </a:lnTo>
                  <a:lnTo>
                    <a:pt x="9358" y="81549"/>
                  </a:lnTo>
                  <a:lnTo>
                    <a:pt x="13369" y="68849"/>
                  </a:lnTo>
                  <a:lnTo>
                    <a:pt x="10696" y="42111"/>
                  </a:lnTo>
                  <a:lnTo>
                    <a:pt x="15374" y="28743"/>
                  </a:lnTo>
                  <a:lnTo>
                    <a:pt x="57486" y="46122"/>
                  </a:lnTo>
                  <a:lnTo>
                    <a:pt x="122324" y="0"/>
                  </a:lnTo>
                  <a:lnTo>
                    <a:pt x="143046" y="5213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280">
              <a:extLst>
                <a:ext uri="{FF2B5EF4-FFF2-40B4-BE49-F238E27FC236}">
                  <a16:creationId xmlns:a16="http://schemas.microsoft.com/office/drawing/2014/main" id="{4D588DB3-B5B4-512C-DA10-E79DE04481CA}"/>
                </a:ext>
              </a:extLst>
            </p:cNvPr>
            <p:cNvSpPr/>
            <p:nvPr/>
          </p:nvSpPr>
          <p:spPr>
            <a:xfrm>
              <a:off x="10174655" y="2386201"/>
              <a:ext cx="79544" cy="70854"/>
            </a:xfrm>
            <a:custGeom>
              <a:avLst/>
              <a:gdLst>
                <a:gd name="connsiteX0" fmla="*/ 68849 w 79544"/>
                <a:gd name="connsiteY0" fmla="*/ 9358 h 70854"/>
                <a:gd name="connsiteX1" fmla="*/ 79544 w 79544"/>
                <a:gd name="connsiteY1" fmla="*/ 24064 h 70854"/>
                <a:gd name="connsiteX2" fmla="*/ 70855 w 79544"/>
                <a:gd name="connsiteY2" fmla="*/ 50133 h 70854"/>
                <a:gd name="connsiteX3" fmla="*/ 50133 w 79544"/>
                <a:gd name="connsiteY3" fmla="*/ 36096 h 70854"/>
                <a:gd name="connsiteX4" fmla="*/ 36096 w 79544"/>
                <a:gd name="connsiteY4" fmla="*/ 46122 h 70854"/>
                <a:gd name="connsiteX5" fmla="*/ 36764 w 79544"/>
                <a:gd name="connsiteY5" fmla="*/ 70854 h 70854"/>
                <a:gd name="connsiteX6" fmla="*/ 8022 w 79544"/>
                <a:gd name="connsiteY6" fmla="*/ 58822 h 70854"/>
                <a:gd name="connsiteX7" fmla="*/ 0 w 79544"/>
                <a:gd name="connsiteY7" fmla="*/ 38769 h 70854"/>
                <a:gd name="connsiteX8" fmla="*/ 8690 w 79544"/>
                <a:gd name="connsiteY8" fmla="*/ 12700 h 70854"/>
                <a:gd name="connsiteX9" fmla="*/ 31417 w 79544"/>
                <a:gd name="connsiteY9" fmla="*/ 18048 h 70854"/>
                <a:gd name="connsiteX10" fmla="*/ 38101 w 79544"/>
                <a:gd name="connsiteY10" fmla="*/ 0 h 70854"/>
                <a:gd name="connsiteX11" fmla="*/ 68849 w 79544"/>
                <a:gd name="connsiteY11" fmla="*/ 9358 h 7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544" h="70854">
                  <a:moveTo>
                    <a:pt x="68849" y="9358"/>
                  </a:moveTo>
                  <a:lnTo>
                    <a:pt x="79544" y="24064"/>
                  </a:lnTo>
                  <a:lnTo>
                    <a:pt x="70855" y="50133"/>
                  </a:lnTo>
                  <a:lnTo>
                    <a:pt x="50133" y="36096"/>
                  </a:lnTo>
                  <a:lnTo>
                    <a:pt x="36096" y="46122"/>
                  </a:lnTo>
                  <a:lnTo>
                    <a:pt x="36764" y="70854"/>
                  </a:lnTo>
                  <a:lnTo>
                    <a:pt x="8022" y="58822"/>
                  </a:lnTo>
                  <a:lnTo>
                    <a:pt x="0" y="38769"/>
                  </a:lnTo>
                  <a:lnTo>
                    <a:pt x="8690" y="12700"/>
                  </a:lnTo>
                  <a:lnTo>
                    <a:pt x="31417" y="18048"/>
                  </a:lnTo>
                  <a:lnTo>
                    <a:pt x="38101" y="0"/>
                  </a:lnTo>
                  <a:lnTo>
                    <a:pt x="68849" y="935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281">
              <a:extLst>
                <a:ext uri="{FF2B5EF4-FFF2-40B4-BE49-F238E27FC236}">
                  <a16:creationId xmlns:a16="http://schemas.microsoft.com/office/drawing/2014/main" id="{EB6C5B09-A945-596F-340A-DB13B0FE26F1}"/>
                </a:ext>
              </a:extLst>
            </p:cNvPr>
            <p:cNvSpPr/>
            <p:nvPr/>
          </p:nvSpPr>
          <p:spPr>
            <a:xfrm>
              <a:off x="10071047" y="2086072"/>
              <a:ext cx="357614" cy="443174"/>
            </a:xfrm>
            <a:custGeom>
              <a:avLst/>
              <a:gdLst>
                <a:gd name="connsiteX0" fmla="*/ 336893 w 357614"/>
                <a:gd name="connsiteY0" fmla="*/ 181146 h 443174"/>
                <a:gd name="connsiteX1" fmla="*/ 340903 w 357614"/>
                <a:gd name="connsiteY1" fmla="*/ 215237 h 443174"/>
                <a:gd name="connsiteX2" fmla="*/ 357614 w 357614"/>
                <a:gd name="connsiteY2" fmla="*/ 236627 h 443174"/>
                <a:gd name="connsiteX3" fmla="*/ 353604 w 357614"/>
                <a:gd name="connsiteY3" fmla="*/ 266707 h 443174"/>
                <a:gd name="connsiteX4" fmla="*/ 317508 w 357614"/>
                <a:gd name="connsiteY4" fmla="*/ 286760 h 443174"/>
                <a:gd name="connsiteX5" fmla="*/ 256012 w 357614"/>
                <a:gd name="connsiteY5" fmla="*/ 289433 h 443174"/>
                <a:gd name="connsiteX6" fmla="*/ 226600 w 357614"/>
                <a:gd name="connsiteY6" fmla="*/ 338898 h 443174"/>
                <a:gd name="connsiteX7" fmla="*/ 195184 w 357614"/>
                <a:gd name="connsiteY7" fmla="*/ 322187 h 443174"/>
                <a:gd name="connsiteX8" fmla="*/ 179142 w 357614"/>
                <a:gd name="connsiteY8" fmla="*/ 290102 h 443174"/>
                <a:gd name="connsiteX9" fmla="*/ 121656 w 357614"/>
                <a:gd name="connsiteY9" fmla="*/ 299460 h 443174"/>
                <a:gd name="connsiteX10" fmla="*/ 87566 w 357614"/>
                <a:gd name="connsiteY10" fmla="*/ 319513 h 443174"/>
                <a:gd name="connsiteX11" fmla="*/ 46122 w 357614"/>
                <a:gd name="connsiteY11" fmla="*/ 320850 h 443174"/>
                <a:gd name="connsiteX12" fmla="*/ 95587 w 357614"/>
                <a:gd name="connsiteY12" fmla="*/ 352267 h 443174"/>
                <a:gd name="connsiteX13" fmla="*/ 100935 w 357614"/>
                <a:gd name="connsiteY13" fmla="*/ 425126 h 443174"/>
                <a:gd name="connsiteX14" fmla="*/ 84224 w 357614"/>
                <a:gd name="connsiteY14" fmla="*/ 443174 h 443174"/>
                <a:gd name="connsiteX15" fmla="*/ 60159 w 357614"/>
                <a:gd name="connsiteY15" fmla="*/ 426463 h 443174"/>
                <a:gd name="connsiteX16" fmla="*/ 54144 w 357614"/>
                <a:gd name="connsiteY16" fmla="*/ 387694 h 443174"/>
                <a:gd name="connsiteX17" fmla="*/ 26737 w 357614"/>
                <a:gd name="connsiteY17" fmla="*/ 375662 h 443174"/>
                <a:gd name="connsiteX18" fmla="*/ 0 w 357614"/>
                <a:gd name="connsiteY18" fmla="*/ 346251 h 443174"/>
                <a:gd name="connsiteX19" fmla="*/ 28743 w 357614"/>
                <a:gd name="connsiteY19" fmla="*/ 332882 h 443174"/>
                <a:gd name="connsiteX20" fmla="*/ 36096 w 357614"/>
                <a:gd name="connsiteY20" fmla="*/ 305476 h 443174"/>
                <a:gd name="connsiteX21" fmla="*/ 62165 w 357614"/>
                <a:gd name="connsiteY21" fmla="*/ 283418 h 443174"/>
                <a:gd name="connsiteX22" fmla="*/ 75534 w 357614"/>
                <a:gd name="connsiteY22" fmla="*/ 254006 h 443174"/>
                <a:gd name="connsiteX23" fmla="*/ 140372 w 357614"/>
                <a:gd name="connsiteY23" fmla="*/ 241306 h 443174"/>
                <a:gd name="connsiteX24" fmla="*/ 182484 w 357614"/>
                <a:gd name="connsiteY24" fmla="*/ 249996 h 443174"/>
                <a:gd name="connsiteX25" fmla="*/ 182484 w 357614"/>
                <a:gd name="connsiteY25" fmla="*/ 173794 h 443174"/>
                <a:gd name="connsiteX26" fmla="*/ 216574 w 357614"/>
                <a:gd name="connsiteY26" fmla="*/ 194515 h 443174"/>
                <a:gd name="connsiteX27" fmla="*/ 246654 w 357614"/>
                <a:gd name="connsiteY27" fmla="*/ 151735 h 443174"/>
                <a:gd name="connsiteX28" fmla="*/ 258018 w 357614"/>
                <a:gd name="connsiteY28" fmla="*/ 135024 h 443174"/>
                <a:gd name="connsiteX29" fmla="*/ 251333 w 357614"/>
                <a:gd name="connsiteY29" fmla="*/ 82886 h 443174"/>
                <a:gd name="connsiteX30" fmla="*/ 217242 w 357614"/>
                <a:gd name="connsiteY30" fmla="*/ 34759 h 443174"/>
                <a:gd name="connsiteX31" fmla="*/ 215906 w 357614"/>
                <a:gd name="connsiteY31" fmla="*/ 8021 h 443174"/>
                <a:gd name="connsiteX32" fmla="*/ 247991 w 357614"/>
                <a:gd name="connsiteY32" fmla="*/ 0 h 443174"/>
                <a:gd name="connsiteX33" fmla="*/ 302803 w 357614"/>
                <a:gd name="connsiteY33" fmla="*/ 59491 h 443174"/>
                <a:gd name="connsiteX34" fmla="*/ 321519 w 357614"/>
                <a:gd name="connsiteY34" fmla="*/ 93581 h 443174"/>
                <a:gd name="connsiteX35" fmla="*/ 312829 w 357614"/>
                <a:gd name="connsiteY35" fmla="*/ 137030 h 443174"/>
                <a:gd name="connsiteX36" fmla="*/ 336893 w 357614"/>
                <a:gd name="connsiteY36" fmla="*/ 181146 h 44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7614" h="443174">
                  <a:moveTo>
                    <a:pt x="336893" y="181146"/>
                  </a:moveTo>
                  <a:lnTo>
                    <a:pt x="340903" y="215237"/>
                  </a:lnTo>
                  <a:lnTo>
                    <a:pt x="357614" y="236627"/>
                  </a:lnTo>
                  <a:lnTo>
                    <a:pt x="353604" y="266707"/>
                  </a:lnTo>
                  <a:lnTo>
                    <a:pt x="317508" y="286760"/>
                  </a:lnTo>
                  <a:lnTo>
                    <a:pt x="256012" y="289433"/>
                  </a:lnTo>
                  <a:lnTo>
                    <a:pt x="226600" y="338898"/>
                  </a:lnTo>
                  <a:lnTo>
                    <a:pt x="195184" y="322187"/>
                  </a:lnTo>
                  <a:lnTo>
                    <a:pt x="179142" y="290102"/>
                  </a:lnTo>
                  <a:lnTo>
                    <a:pt x="121656" y="299460"/>
                  </a:lnTo>
                  <a:lnTo>
                    <a:pt x="87566" y="319513"/>
                  </a:lnTo>
                  <a:lnTo>
                    <a:pt x="46122" y="320850"/>
                  </a:lnTo>
                  <a:lnTo>
                    <a:pt x="95587" y="352267"/>
                  </a:lnTo>
                  <a:lnTo>
                    <a:pt x="100935" y="425126"/>
                  </a:lnTo>
                  <a:lnTo>
                    <a:pt x="84224" y="443174"/>
                  </a:lnTo>
                  <a:lnTo>
                    <a:pt x="60159" y="426463"/>
                  </a:lnTo>
                  <a:lnTo>
                    <a:pt x="54144" y="387694"/>
                  </a:lnTo>
                  <a:lnTo>
                    <a:pt x="26737" y="375662"/>
                  </a:lnTo>
                  <a:lnTo>
                    <a:pt x="0" y="346251"/>
                  </a:lnTo>
                  <a:lnTo>
                    <a:pt x="28743" y="332882"/>
                  </a:lnTo>
                  <a:lnTo>
                    <a:pt x="36096" y="305476"/>
                  </a:lnTo>
                  <a:lnTo>
                    <a:pt x="62165" y="283418"/>
                  </a:lnTo>
                  <a:lnTo>
                    <a:pt x="75534" y="254006"/>
                  </a:lnTo>
                  <a:lnTo>
                    <a:pt x="140372" y="241306"/>
                  </a:lnTo>
                  <a:lnTo>
                    <a:pt x="182484" y="249996"/>
                  </a:lnTo>
                  <a:lnTo>
                    <a:pt x="182484" y="173794"/>
                  </a:lnTo>
                  <a:lnTo>
                    <a:pt x="216574" y="194515"/>
                  </a:lnTo>
                  <a:lnTo>
                    <a:pt x="246654" y="151735"/>
                  </a:lnTo>
                  <a:lnTo>
                    <a:pt x="258018" y="135024"/>
                  </a:lnTo>
                  <a:lnTo>
                    <a:pt x="251333" y="82886"/>
                  </a:lnTo>
                  <a:lnTo>
                    <a:pt x="217242" y="34759"/>
                  </a:lnTo>
                  <a:lnTo>
                    <a:pt x="215906" y="8021"/>
                  </a:lnTo>
                  <a:lnTo>
                    <a:pt x="247991" y="0"/>
                  </a:lnTo>
                  <a:lnTo>
                    <a:pt x="302803" y="59491"/>
                  </a:lnTo>
                  <a:lnTo>
                    <a:pt x="321519" y="93581"/>
                  </a:lnTo>
                  <a:lnTo>
                    <a:pt x="312829" y="137030"/>
                  </a:lnTo>
                  <a:lnTo>
                    <a:pt x="336893" y="181146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282">
              <a:extLst>
                <a:ext uri="{FF2B5EF4-FFF2-40B4-BE49-F238E27FC236}">
                  <a16:creationId xmlns:a16="http://schemas.microsoft.com/office/drawing/2014/main" id="{E14C0B16-2CBA-7F54-77CF-81B60B7DE0BE}"/>
                </a:ext>
              </a:extLst>
            </p:cNvPr>
            <p:cNvSpPr/>
            <p:nvPr/>
          </p:nvSpPr>
          <p:spPr>
            <a:xfrm>
              <a:off x="10222783" y="1909605"/>
              <a:ext cx="187830" cy="168446"/>
            </a:xfrm>
            <a:custGeom>
              <a:avLst/>
              <a:gdLst>
                <a:gd name="connsiteX0" fmla="*/ 105613 w 187830"/>
                <a:gd name="connsiteY0" fmla="*/ 58154 h 168446"/>
                <a:gd name="connsiteX1" fmla="*/ 135692 w 187830"/>
                <a:gd name="connsiteY1" fmla="*/ 66844 h 168446"/>
                <a:gd name="connsiteX2" fmla="*/ 147725 w 187830"/>
                <a:gd name="connsiteY2" fmla="*/ 49464 h 168446"/>
                <a:gd name="connsiteX3" fmla="*/ 187831 w 187830"/>
                <a:gd name="connsiteY3" fmla="*/ 96923 h 168446"/>
                <a:gd name="connsiteX4" fmla="*/ 145051 w 187830"/>
                <a:gd name="connsiteY4" fmla="*/ 108287 h 168446"/>
                <a:gd name="connsiteX5" fmla="*/ 142377 w 187830"/>
                <a:gd name="connsiteY5" fmla="*/ 150398 h 168446"/>
                <a:gd name="connsiteX6" fmla="*/ 69518 w 187830"/>
                <a:gd name="connsiteY6" fmla="*/ 121656 h 168446"/>
                <a:gd name="connsiteX7" fmla="*/ 80212 w 187830"/>
                <a:gd name="connsiteY7" fmla="*/ 167778 h 168446"/>
                <a:gd name="connsiteX8" fmla="*/ 42111 w 187830"/>
                <a:gd name="connsiteY8" fmla="*/ 168446 h 168446"/>
                <a:gd name="connsiteX9" fmla="*/ 10695 w 187830"/>
                <a:gd name="connsiteY9" fmla="*/ 126335 h 168446"/>
                <a:gd name="connsiteX10" fmla="*/ 6684 w 187830"/>
                <a:gd name="connsiteY10" fmla="*/ 93581 h 168446"/>
                <a:gd name="connsiteX11" fmla="*/ 41443 w 187830"/>
                <a:gd name="connsiteY11" fmla="*/ 91576 h 168446"/>
                <a:gd name="connsiteX12" fmla="*/ 12031 w 187830"/>
                <a:gd name="connsiteY12" fmla="*/ 32753 h 168446"/>
                <a:gd name="connsiteX13" fmla="*/ 0 w 187830"/>
                <a:gd name="connsiteY13" fmla="*/ 0 h 168446"/>
                <a:gd name="connsiteX14" fmla="*/ 70186 w 187830"/>
                <a:gd name="connsiteY14" fmla="*/ 44117 h 168446"/>
                <a:gd name="connsiteX15" fmla="*/ 105613 w 187830"/>
                <a:gd name="connsiteY15" fmla="*/ 58154 h 168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7830" h="168446">
                  <a:moveTo>
                    <a:pt x="105613" y="58154"/>
                  </a:moveTo>
                  <a:lnTo>
                    <a:pt x="135692" y="66844"/>
                  </a:lnTo>
                  <a:lnTo>
                    <a:pt x="147725" y="49464"/>
                  </a:lnTo>
                  <a:lnTo>
                    <a:pt x="187831" y="96923"/>
                  </a:lnTo>
                  <a:lnTo>
                    <a:pt x="145051" y="108287"/>
                  </a:lnTo>
                  <a:lnTo>
                    <a:pt x="142377" y="150398"/>
                  </a:lnTo>
                  <a:lnTo>
                    <a:pt x="69518" y="121656"/>
                  </a:lnTo>
                  <a:lnTo>
                    <a:pt x="80212" y="167778"/>
                  </a:lnTo>
                  <a:lnTo>
                    <a:pt x="42111" y="168446"/>
                  </a:lnTo>
                  <a:lnTo>
                    <a:pt x="10695" y="126335"/>
                  </a:lnTo>
                  <a:lnTo>
                    <a:pt x="6684" y="93581"/>
                  </a:lnTo>
                  <a:lnTo>
                    <a:pt x="41443" y="91576"/>
                  </a:lnTo>
                  <a:lnTo>
                    <a:pt x="12031" y="32753"/>
                  </a:lnTo>
                  <a:lnTo>
                    <a:pt x="0" y="0"/>
                  </a:lnTo>
                  <a:lnTo>
                    <a:pt x="70186" y="44117"/>
                  </a:lnTo>
                  <a:lnTo>
                    <a:pt x="105613" y="58154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283">
              <a:extLst>
                <a:ext uri="{FF2B5EF4-FFF2-40B4-BE49-F238E27FC236}">
                  <a16:creationId xmlns:a16="http://schemas.microsoft.com/office/drawing/2014/main" id="{0950300E-66B4-12AD-ADE6-CE03D4914C66}"/>
                </a:ext>
              </a:extLst>
            </p:cNvPr>
            <p:cNvSpPr/>
            <p:nvPr/>
          </p:nvSpPr>
          <p:spPr>
            <a:xfrm>
              <a:off x="6960808" y="1502526"/>
              <a:ext cx="1344895" cy="614293"/>
            </a:xfrm>
            <a:custGeom>
              <a:avLst/>
              <a:gdLst>
                <a:gd name="connsiteX0" fmla="*/ 808141 w 1344895"/>
                <a:gd name="connsiteY0" fmla="*/ 76870 h 614293"/>
                <a:gd name="connsiteX1" fmla="*/ 837552 w 1344895"/>
                <a:gd name="connsiteY1" fmla="*/ 74865 h 614293"/>
                <a:gd name="connsiteX2" fmla="*/ 899048 w 1344895"/>
                <a:gd name="connsiteY2" fmla="*/ 36096 h 614293"/>
                <a:gd name="connsiteX3" fmla="*/ 893701 w 1344895"/>
                <a:gd name="connsiteY3" fmla="*/ 49464 h 614293"/>
                <a:gd name="connsiteX4" fmla="*/ 949849 w 1344895"/>
                <a:gd name="connsiteY4" fmla="*/ 80881 h 614293"/>
                <a:gd name="connsiteX5" fmla="*/ 1072174 w 1344895"/>
                <a:gd name="connsiteY5" fmla="*/ 185157 h 614293"/>
                <a:gd name="connsiteX6" fmla="*/ 1079527 w 1344895"/>
                <a:gd name="connsiteY6" fmla="*/ 163767 h 614293"/>
                <a:gd name="connsiteX7" fmla="*/ 1135675 w 1344895"/>
                <a:gd name="connsiteY7" fmla="*/ 187162 h 614293"/>
                <a:gd name="connsiteX8" fmla="*/ 1177118 w 1344895"/>
                <a:gd name="connsiteY8" fmla="*/ 176467 h 614293"/>
                <a:gd name="connsiteX9" fmla="*/ 1199177 w 1344895"/>
                <a:gd name="connsiteY9" fmla="*/ 183820 h 614293"/>
                <a:gd name="connsiteX10" fmla="*/ 1226583 w 1344895"/>
                <a:gd name="connsiteY10" fmla="*/ 207884 h 614293"/>
                <a:gd name="connsiteX11" fmla="*/ 1253320 w 1344895"/>
                <a:gd name="connsiteY11" fmla="*/ 215905 h 614293"/>
                <a:gd name="connsiteX12" fmla="*/ 1275378 w 1344895"/>
                <a:gd name="connsiteY12" fmla="*/ 233953 h 614293"/>
                <a:gd name="connsiteX13" fmla="*/ 1315484 w 1344895"/>
                <a:gd name="connsiteY13" fmla="*/ 227937 h 614293"/>
                <a:gd name="connsiteX14" fmla="*/ 1344896 w 1344895"/>
                <a:gd name="connsiteY14" fmla="*/ 253338 h 614293"/>
                <a:gd name="connsiteX15" fmla="*/ 1332195 w 1344895"/>
                <a:gd name="connsiteY15" fmla="*/ 281412 h 614293"/>
                <a:gd name="connsiteX16" fmla="*/ 1306795 w 1344895"/>
                <a:gd name="connsiteY16" fmla="*/ 285423 h 614293"/>
                <a:gd name="connsiteX17" fmla="*/ 1323506 w 1344895"/>
                <a:gd name="connsiteY17" fmla="*/ 326866 h 614293"/>
                <a:gd name="connsiteX18" fmla="*/ 1312811 w 1344895"/>
                <a:gd name="connsiteY18" fmla="*/ 346251 h 614293"/>
                <a:gd name="connsiteX19" fmla="*/ 1240620 w 1344895"/>
                <a:gd name="connsiteY19" fmla="*/ 332213 h 614293"/>
                <a:gd name="connsiteX20" fmla="*/ 1247304 w 1344895"/>
                <a:gd name="connsiteY20" fmla="*/ 407747 h 614293"/>
                <a:gd name="connsiteX21" fmla="*/ 1233935 w 1344895"/>
                <a:gd name="connsiteY21" fmla="*/ 417105 h 614293"/>
                <a:gd name="connsiteX22" fmla="*/ 1173108 w 1344895"/>
                <a:gd name="connsiteY22" fmla="*/ 433816 h 614293"/>
                <a:gd name="connsiteX23" fmla="*/ 1231930 w 1344895"/>
                <a:gd name="connsiteY23" fmla="*/ 507344 h 614293"/>
                <a:gd name="connsiteX24" fmla="*/ 1212546 w 1344895"/>
                <a:gd name="connsiteY24" fmla="*/ 518039 h 614293"/>
                <a:gd name="connsiteX25" fmla="*/ 1223909 w 1344895"/>
                <a:gd name="connsiteY25" fmla="*/ 542771 h 614293"/>
                <a:gd name="connsiteX26" fmla="*/ 1200514 w 1344895"/>
                <a:gd name="connsiteY26" fmla="*/ 536087 h 614293"/>
                <a:gd name="connsiteX27" fmla="*/ 1177787 w 1344895"/>
                <a:gd name="connsiteY27" fmla="*/ 520713 h 614293"/>
                <a:gd name="connsiteX28" fmla="*/ 1124980 w 1344895"/>
                <a:gd name="connsiteY28" fmla="*/ 516702 h 614293"/>
                <a:gd name="connsiteX29" fmla="*/ 1067494 w 1344895"/>
                <a:gd name="connsiteY29" fmla="*/ 515365 h 614293"/>
                <a:gd name="connsiteX30" fmla="*/ 1056800 w 1344895"/>
                <a:gd name="connsiteY30" fmla="*/ 520044 h 614293"/>
                <a:gd name="connsiteX31" fmla="*/ 1001988 w 1344895"/>
                <a:gd name="connsiteY31" fmla="*/ 501997 h 614293"/>
                <a:gd name="connsiteX32" fmla="*/ 985277 w 1344895"/>
                <a:gd name="connsiteY32" fmla="*/ 511355 h 614293"/>
                <a:gd name="connsiteX33" fmla="*/ 988619 w 1344895"/>
                <a:gd name="connsiteY33" fmla="*/ 536087 h 614293"/>
                <a:gd name="connsiteX34" fmla="*/ 927122 w 1344895"/>
                <a:gd name="connsiteY34" fmla="*/ 521381 h 614293"/>
                <a:gd name="connsiteX35" fmla="*/ 906401 w 1344895"/>
                <a:gd name="connsiteY35" fmla="*/ 527397 h 614293"/>
                <a:gd name="connsiteX36" fmla="*/ 904395 w 1344895"/>
                <a:gd name="connsiteY36" fmla="*/ 546113 h 614293"/>
                <a:gd name="connsiteX37" fmla="*/ 887016 w 1344895"/>
                <a:gd name="connsiteY37" fmla="*/ 554135 h 614293"/>
                <a:gd name="connsiteX38" fmla="*/ 850920 w 1344895"/>
                <a:gd name="connsiteY38" fmla="*/ 583546 h 614293"/>
                <a:gd name="connsiteX39" fmla="*/ 844905 w 1344895"/>
                <a:gd name="connsiteY39" fmla="*/ 614294 h 614293"/>
                <a:gd name="connsiteX40" fmla="*/ 831536 w 1344895"/>
                <a:gd name="connsiteY40" fmla="*/ 614294 h 614293"/>
                <a:gd name="connsiteX41" fmla="*/ 816162 w 1344895"/>
                <a:gd name="connsiteY41" fmla="*/ 594241 h 614293"/>
                <a:gd name="connsiteX42" fmla="*/ 771377 w 1344895"/>
                <a:gd name="connsiteY42" fmla="*/ 592904 h 614293"/>
                <a:gd name="connsiteX43" fmla="*/ 754666 w 1344895"/>
                <a:gd name="connsiteY43" fmla="*/ 558145 h 614293"/>
                <a:gd name="connsiteX44" fmla="*/ 737286 w 1344895"/>
                <a:gd name="connsiteY44" fmla="*/ 557477 h 614293"/>
                <a:gd name="connsiteX45" fmla="*/ 727259 w 1344895"/>
                <a:gd name="connsiteY45" fmla="*/ 514697 h 614293"/>
                <a:gd name="connsiteX46" fmla="*/ 676458 w 1344895"/>
                <a:gd name="connsiteY46" fmla="*/ 483949 h 614293"/>
                <a:gd name="connsiteX47" fmla="*/ 618973 w 1344895"/>
                <a:gd name="connsiteY47" fmla="*/ 487291 h 614293"/>
                <a:gd name="connsiteX48" fmla="*/ 580872 w 1344895"/>
                <a:gd name="connsiteY48" fmla="*/ 493307 h 614293"/>
                <a:gd name="connsiteX49" fmla="*/ 536755 w 1344895"/>
                <a:gd name="connsiteY49" fmla="*/ 455206 h 614293"/>
                <a:gd name="connsiteX50" fmla="*/ 504670 w 1344895"/>
                <a:gd name="connsiteY50" fmla="*/ 439163 h 614293"/>
                <a:gd name="connsiteX51" fmla="*/ 443174 w 1344895"/>
                <a:gd name="connsiteY51" fmla="*/ 409084 h 614293"/>
                <a:gd name="connsiteX52" fmla="*/ 435821 w 1344895"/>
                <a:gd name="connsiteY52" fmla="*/ 405742 h 614293"/>
                <a:gd name="connsiteX53" fmla="*/ 355608 w 1344895"/>
                <a:gd name="connsiteY53" fmla="*/ 430474 h 614293"/>
                <a:gd name="connsiteX54" fmla="*/ 397052 w 1344895"/>
                <a:gd name="connsiteY54" fmla="*/ 586888 h 614293"/>
                <a:gd name="connsiteX55" fmla="*/ 379672 w 1344895"/>
                <a:gd name="connsiteY55" fmla="*/ 588893 h 614293"/>
                <a:gd name="connsiteX56" fmla="*/ 347587 w 1344895"/>
                <a:gd name="connsiteY56" fmla="*/ 555472 h 614293"/>
                <a:gd name="connsiteX57" fmla="*/ 321518 w 1344895"/>
                <a:gd name="connsiteY57" fmla="*/ 543440 h 614293"/>
                <a:gd name="connsiteX58" fmla="*/ 284086 w 1344895"/>
                <a:gd name="connsiteY58" fmla="*/ 552129 h 614293"/>
                <a:gd name="connsiteX59" fmla="*/ 272054 w 1344895"/>
                <a:gd name="connsiteY59" fmla="*/ 566835 h 614293"/>
                <a:gd name="connsiteX60" fmla="*/ 268043 w 1344895"/>
                <a:gd name="connsiteY60" fmla="*/ 556140 h 614293"/>
                <a:gd name="connsiteX61" fmla="*/ 272054 w 1344895"/>
                <a:gd name="connsiteY61" fmla="*/ 538761 h 614293"/>
                <a:gd name="connsiteX62" fmla="*/ 262027 w 1344895"/>
                <a:gd name="connsiteY62" fmla="*/ 524055 h 614293"/>
                <a:gd name="connsiteX63" fmla="*/ 218579 w 1344895"/>
                <a:gd name="connsiteY63" fmla="*/ 509349 h 614293"/>
                <a:gd name="connsiteX64" fmla="*/ 193847 w 1344895"/>
                <a:gd name="connsiteY64" fmla="*/ 471248 h 614293"/>
                <a:gd name="connsiteX65" fmla="*/ 172456 w 1344895"/>
                <a:gd name="connsiteY65" fmla="*/ 460553 h 614293"/>
                <a:gd name="connsiteX66" fmla="*/ 168446 w 1344895"/>
                <a:gd name="connsiteY66" fmla="*/ 446516 h 614293"/>
                <a:gd name="connsiteX67" fmla="*/ 202536 w 1344895"/>
                <a:gd name="connsiteY67" fmla="*/ 450527 h 614293"/>
                <a:gd name="connsiteX68" fmla="*/ 195852 w 1344895"/>
                <a:gd name="connsiteY68" fmla="*/ 419779 h 614293"/>
                <a:gd name="connsiteX69" fmla="*/ 223258 w 1344895"/>
                <a:gd name="connsiteY69" fmla="*/ 413094 h 614293"/>
                <a:gd name="connsiteX70" fmla="*/ 254675 w 1344895"/>
                <a:gd name="connsiteY70" fmla="*/ 419110 h 614293"/>
                <a:gd name="connsiteX71" fmla="*/ 249996 w 1344895"/>
                <a:gd name="connsiteY71" fmla="*/ 378336 h 614293"/>
                <a:gd name="connsiteX72" fmla="*/ 237295 w 1344895"/>
                <a:gd name="connsiteY72" fmla="*/ 352267 h 614293"/>
                <a:gd name="connsiteX73" fmla="*/ 203873 w 1344895"/>
                <a:gd name="connsiteY73" fmla="*/ 354272 h 614293"/>
                <a:gd name="connsiteX74" fmla="*/ 172456 w 1344895"/>
                <a:gd name="connsiteY74" fmla="*/ 344245 h 614293"/>
                <a:gd name="connsiteX75" fmla="*/ 138366 w 1344895"/>
                <a:gd name="connsiteY75" fmla="*/ 362293 h 614293"/>
                <a:gd name="connsiteX76" fmla="*/ 108955 w 1344895"/>
                <a:gd name="connsiteY76" fmla="*/ 371651 h 614293"/>
                <a:gd name="connsiteX77" fmla="*/ 90239 w 1344895"/>
                <a:gd name="connsiteY77" fmla="*/ 364298 h 614293"/>
                <a:gd name="connsiteX78" fmla="*/ 88902 w 1344895"/>
                <a:gd name="connsiteY78" fmla="*/ 342908 h 614293"/>
                <a:gd name="connsiteX79" fmla="*/ 60159 w 1344895"/>
                <a:gd name="connsiteY79" fmla="*/ 314834 h 614293"/>
                <a:gd name="connsiteX80" fmla="*/ 36096 w 1344895"/>
                <a:gd name="connsiteY80" fmla="*/ 316171 h 614293"/>
                <a:gd name="connsiteX81" fmla="*/ 668 w 1344895"/>
                <a:gd name="connsiteY81" fmla="*/ 288097 h 614293"/>
                <a:gd name="connsiteX82" fmla="*/ 12031 w 1344895"/>
                <a:gd name="connsiteY82" fmla="*/ 256012 h 614293"/>
                <a:gd name="connsiteX83" fmla="*/ 0 w 1344895"/>
                <a:gd name="connsiteY83" fmla="*/ 247990 h 614293"/>
                <a:gd name="connsiteX84" fmla="*/ 14705 w 1344895"/>
                <a:gd name="connsiteY84" fmla="*/ 201868 h 614293"/>
                <a:gd name="connsiteX85" fmla="*/ 54812 w 1344895"/>
                <a:gd name="connsiteY85" fmla="*/ 225932 h 614293"/>
                <a:gd name="connsiteX86" fmla="*/ 50801 w 1344895"/>
                <a:gd name="connsiteY86" fmla="*/ 195852 h 614293"/>
                <a:gd name="connsiteX87" fmla="*/ 104944 w 1344895"/>
                <a:gd name="connsiteY87" fmla="*/ 151067 h 614293"/>
                <a:gd name="connsiteX88" fmla="*/ 155745 w 1344895"/>
                <a:gd name="connsiteY88" fmla="*/ 149730 h 614293"/>
                <a:gd name="connsiteX89" fmla="*/ 235958 w 1344895"/>
                <a:gd name="connsiteY89" fmla="*/ 178473 h 614293"/>
                <a:gd name="connsiteX90" fmla="*/ 280075 w 1344895"/>
                <a:gd name="connsiteY90" fmla="*/ 195184 h 614293"/>
                <a:gd name="connsiteX91" fmla="*/ 309486 w 1344895"/>
                <a:gd name="connsiteY91" fmla="*/ 177804 h 614293"/>
                <a:gd name="connsiteX92" fmla="*/ 360956 w 1344895"/>
                <a:gd name="connsiteY92" fmla="*/ 177136 h 614293"/>
                <a:gd name="connsiteX93" fmla="*/ 409752 w 1344895"/>
                <a:gd name="connsiteY93" fmla="*/ 198526 h 614293"/>
                <a:gd name="connsiteX94" fmla="*/ 415100 w 1344895"/>
                <a:gd name="connsiteY94" fmla="*/ 185826 h 614293"/>
                <a:gd name="connsiteX95" fmla="*/ 461890 w 1344895"/>
                <a:gd name="connsiteY95" fmla="*/ 187831 h 614293"/>
                <a:gd name="connsiteX96" fmla="*/ 463227 w 1344895"/>
                <a:gd name="connsiteY96" fmla="*/ 168446 h 614293"/>
                <a:gd name="connsiteX97" fmla="*/ 400394 w 1344895"/>
                <a:gd name="connsiteY97" fmla="*/ 139703 h 614293"/>
                <a:gd name="connsiteX98" fmla="*/ 423790 w 1344895"/>
                <a:gd name="connsiteY98" fmla="*/ 119650 h 614293"/>
                <a:gd name="connsiteX99" fmla="*/ 413763 w 1344895"/>
                <a:gd name="connsiteY99" fmla="*/ 108955 h 614293"/>
                <a:gd name="connsiteX100" fmla="*/ 440500 w 1344895"/>
                <a:gd name="connsiteY100" fmla="*/ 98260 h 614293"/>
                <a:gd name="connsiteX101" fmla="*/ 406409 w 1344895"/>
                <a:gd name="connsiteY101" fmla="*/ 70186 h 614293"/>
                <a:gd name="connsiteX102" fmla="*/ 415768 w 1344895"/>
                <a:gd name="connsiteY102" fmla="*/ 56149 h 614293"/>
                <a:gd name="connsiteX103" fmla="*/ 529402 w 1344895"/>
                <a:gd name="connsiteY103" fmla="*/ 42112 h 614293"/>
                <a:gd name="connsiteX104" fmla="*/ 540766 w 1344895"/>
                <a:gd name="connsiteY104" fmla="*/ 32085 h 614293"/>
                <a:gd name="connsiteX105" fmla="*/ 613625 w 1344895"/>
                <a:gd name="connsiteY105" fmla="*/ 16711 h 614293"/>
                <a:gd name="connsiteX106" fmla="*/ 634347 w 1344895"/>
                <a:gd name="connsiteY106" fmla="*/ 0 h 614293"/>
                <a:gd name="connsiteX107" fmla="*/ 695175 w 1344895"/>
                <a:gd name="connsiteY107" fmla="*/ 8690 h 614293"/>
                <a:gd name="connsiteX108" fmla="*/ 724586 w 1344895"/>
                <a:gd name="connsiteY108" fmla="*/ 50801 h 614293"/>
                <a:gd name="connsiteX109" fmla="*/ 753329 w 1344895"/>
                <a:gd name="connsiteY109" fmla="*/ 40775 h 614293"/>
                <a:gd name="connsiteX110" fmla="*/ 800788 w 1344895"/>
                <a:gd name="connsiteY110" fmla="*/ 54812 h 614293"/>
                <a:gd name="connsiteX111" fmla="*/ 808141 w 1344895"/>
                <a:gd name="connsiteY111" fmla="*/ 76870 h 61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1344895" h="614293">
                  <a:moveTo>
                    <a:pt x="808141" y="76870"/>
                  </a:moveTo>
                  <a:lnTo>
                    <a:pt x="837552" y="74865"/>
                  </a:lnTo>
                  <a:lnTo>
                    <a:pt x="899048" y="36096"/>
                  </a:lnTo>
                  <a:lnTo>
                    <a:pt x="893701" y="49464"/>
                  </a:lnTo>
                  <a:lnTo>
                    <a:pt x="949849" y="80881"/>
                  </a:lnTo>
                  <a:lnTo>
                    <a:pt x="1072174" y="185157"/>
                  </a:lnTo>
                  <a:lnTo>
                    <a:pt x="1079527" y="163767"/>
                  </a:lnTo>
                  <a:lnTo>
                    <a:pt x="1135675" y="187162"/>
                  </a:lnTo>
                  <a:lnTo>
                    <a:pt x="1177118" y="176467"/>
                  </a:lnTo>
                  <a:lnTo>
                    <a:pt x="1199177" y="183820"/>
                  </a:lnTo>
                  <a:lnTo>
                    <a:pt x="1226583" y="207884"/>
                  </a:lnTo>
                  <a:lnTo>
                    <a:pt x="1253320" y="215905"/>
                  </a:lnTo>
                  <a:lnTo>
                    <a:pt x="1275378" y="233953"/>
                  </a:lnTo>
                  <a:lnTo>
                    <a:pt x="1315484" y="227937"/>
                  </a:lnTo>
                  <a:lnTo>
                    <a:pt x="1344896" y="253338"/>
                  </a:lnTo>
                  <a:lnTo>
                    <a:pt x="1332195" y="281412"/>
                  </a:lnTo>
                  <a:lnTo>
                    <a:pt x="1306795" y="285423"/>
                  </a:lnTo>
                  <a:lnTo>
                    <a:pt x="1323506" y="326866"/>
                  </a:lnTo>
                  <a:lnTo>
                    <a:pt x="1312811" y="346251"/>
                  </a:lnTo>
                  <a:lnTo>
                    <a:pt x="1240620" y="332213"/>
                  </a:lnTo>
                  <a:lnTo>
                    <a:pt x="1247304" y="407747"/>
                  </a:lnTo>
                  <a:lnTo>
                    <a:pt x="1233935" y="417105"/>
                  </a:lnTo>
                  <a:lnTo>
                    <a:pt x="1173108" y="433816"/>
                  </a:lnTo>
                  <a:lnTo>
                    <a:pt x="1231930" y="507344"/>
                  </a:lnTo>
                  <a:lnTo>
                    <a:pt x="1212546" y="518039"/>
                  </a:lnTo>
                  <a:lnTo>
                    <a:pt x="1223909" y="542771"/>
                  </a:lnTo>
                  <a:lnTo>
                    <a:pt x="1200514" y="536087"/>
                  </a:lnTo>
                  <a:lnTo>
                    <a:pt x="1177787" y="520713"/>
                  </a:lnTo>
                  <a:lnTo>
                    <a:pt x="1124980" y="516702"/>
                  </a:lnTo>
                  <a:lnTo>
                    <a:pt x="1067494" y="515365"/>
                  </a:lnTo>
                  <a:lnTo>
                    <a:pt x="1056800" y="520044"/>
                  </a:lnTo>
                  <a:lnTo>
                    <a:pt x="1001988" y="501997"/>
                  </a:lnTo>
                  <a:lnTo>
                    <a:pt x="985277" y="511355"/>
                  </a:lnTo>
                  <a:lnTo>
                    <a:pt x="988619" y="536087"/>
                  </a:lnTo>
                  <a:lnTo>
                    <a:pt x="927122" y="521381"/>
                  </a:lnTo>
                  <a:lnTo>
                    <a:pt x="906401" y="527397"/>
                  </a:lnTo>
                  <a:lnTo>
                    <a:pt x="904395" y="546113"/>
                  </a:lnTo>
                  <a:lnTo>
                    <a:pt x="887016" y="554135"/>
                  </a:lnTo>
                  <a:lnTo>
                    <a:pt x="850920" y="583546"/>
                  </a:lnTo>
                  <a:lnTo>
                    <a:pt x="844905" y="614294"/>
                  </a:lnTo>
                  <a:lnTo>
                    <a:pt x="831536" y="614294"/>
                  </a:lnTo>
                  <a:lnTo>
                    <a:pt x="816162" y="594241"/>
                  </a:lnTo>
                  <a:lnTo>
                    <a:pt x="771377" y="592904"/>
                  </a:lnTo>
                  <a:lnTo>
                    <a:pt x="754666" y="558145"/>
                  </a:lnTo>
                  <a:lnTo>
                    <a:pt x="737286" y="557477"/>
                  </a:lnTo>
                  <a:lnTo>
                    <a:pt x="727259" y="514697"/>
                  </a:lnTo>
                  <a:lnTo>
                    <a:pt x="676458" y="483949"/>
                  </a:lnTo>
                  <a:lnTo>
                    <a:pt x="618973" y="487291"/>
                  </a:lnTo>
                  <a:lnTo>
                    <a:pt x="580872" y="493307"/>
                  </a:lnTo>
                  <a:lnTo>
                    <a:pt x="536755" y="455206"/>
                  </a:lnTo>
                  <a:lnTo>
                    <a:pt x="504670" y="439163"/>
                  </a:lnTo>
                  <a:lnTo>
                    <a:pt x="443174" y="409084"/>
                  </a:lnTo>
                  <a:lnTo>
                    <a:pt x="435821" y="405742"/>
                  </a:lnTo>
                  <a:lnTo>
                    <a:pt x="355608" y="430474"/>
                  </a:lnTo>
                  <a:lnTo>
                    <a:pt x="397052" y="586888"/>
                  </a:lnTo>
                  <a:lnTo>
                    <a:pt x="379672" y="588893"/>
                  </a:lnTo>
                  <a:lnTo>
                    <a:pt x="347587" y="555472"/>
                  </a:lnTo>
                  <a:lnTo>
                    <a:pt x="321518" y="543440"/>
                  </a:lnTo>
                  <a:lnTo>
                    <a:pt x="284086" y="552129"/>
                  </a:lnTo>
                  <a:lnTo>
                    <a:pt x="272054" y="566835"/>
                  </a:lnTo>
                  <a:lnTo>
                    <a:pt x="268043" y="556140"/>
                  </a:lnTo>
                  <a:lnTo>
                    <a:pt x="272054" y="538761"/>
                  </a:lnTo>
                  <a:lnTo>
                    <a:pt x="262027" y="524055"/>
                  </a:lnTo>
                  <a:lnTo>
                    <a:pt x="218579" y="509349"/>
                  </a:lnTo>
                  <a:lnTo>
                    <a:pt x="193847" y="471248"/>
                  </a:lnTo>
                  <a:lnTo>
                    <a:pt x="172456" y="460553"/>
                  </a:lnTo>
                  <a:lnTo>
                    <a:pt x="168446" y="446516"/>
                  </a:lnTo>
                  <a:lnTo>
                    <a:pt x="202536" y="450527"/>
                  </a:lnTo>
                  <a:lnTo>
                    <a:pt x="195852" y="419779"/>
                  </a:lnTo>
                  <a:lnTo>
                    <a:pt x="223258" y="413094"/>
                  </a:lnTo>
                  <a:lnTo>
                    <a:pt x="254675" y="419110"/>
                  </a:lnTo>
                  <a:lnTo>
                    <a:pt x="249996" y="378336"/>
                  </a:lnTo>
                  <a:lnTo>
                    <a:pt x="237295" y="352267"/>
                  </a:lnTo>
                  <a:lnTo>
                    <a:pt x="203873" y="354272"/>
                  </a:lnTo>
                  <a:lnTo>
                    <a:pt x="172456" y="344245"/>
                  </a:lnTo>
                  <a:lnTo>
                    <a:pt x="138366" y="362293"/>
                  </a:lnTo>
                  <a:lnTo>
                    <a:pt x="108955" y="371651"/>
                  </a:lnTo>
                  <a:lnTo>
                    <a:pt x="90239" y="364298"/>
                  </a:lnTo>
                  <a:lnTo>
                    <a:pt x="88902" y="342908"/>
                  </a:lnTo>
                  <a:lnTo>
                    <a:pt x="60159" y="314834"/>
                  </a:lnTo>
                  <a:lnTo>
                    <a:pt x="36096" y="316171"/>
                  </a:lnTo>
                  <a:lnTo>
                    <a:pt x="668" y="288097"/>
                  </a:lnTo>
                  <a:lnTo>
                    <a:pt x="12031" y="256012"/>
                  </a:lnTo>
                  <a:lnTo>
                    <a:pt x="0" y="247990"/>
                  </a:lnTo>
                  <a:lnTo>
                    <a:pt x="14705" y="201868"/>
                  </a:lnTo>
                  <a:lnTo>
                    <a:pt x="54812" y="225932"/>
                  </a:lnTo>
                  <a:lnTo>
                    <a:pt x="50801" y="195852"/>
                  </a:lnTo>
                  <a:lnTo>
                    <a:pt x="104944" y="151067"/>
                  </a:lnTo>
                  <a:lnTo>
                    <a:pt x="155745" y="149730"/>
                  </a:lnTo>
                  <a:lnTo>
                    <a:pt x="235958" y="178473"/>
                  </a:lnTo>
                  <a:lnTo>
                    <a:pt x="280075" y="195184"/>
                  </a:lnTo>
                  <a:lnTo>
                    <a:pt x="309486" y="177804"/>
                  </a:lnTo>
                  <a:lnTo>
                    <a:pt x="360956" y="177136"/>
                  </a:lnTo>
                  <a:lnTo>
                    <a:pt x="409752" y="198526"/>
                  </a:lnTo>
                  <a:lnTo>
                    <a:pt x="415100" y="185826"/>
                  </a:lnTo>
                  <a:lnTo>
                    <a:pt x="461890" y="187831"/>
                  </a:lnTo>
                  <a:lnTo>
                    <a:pt x="463227" y="168446"/>
                  </a:lnTo>
                  <a:lnTo>
                    <a:pt x="400394" y="139703"/>
                  </a:lnTo>
                  <a:lnTo>
                    <a:pt x="423790" y="119650"/>
                  </a:lnTo>
                  <a:lnTo>
                    <a:pt x="413763" y="108955"/>
                  </a:lnTo>
                  <a:lnTo>
                    <a:pt x="440500" y="98260"/>
                  </a:lnTo>
                  <a:lnTo>
                    <a:pt x="406409" y="70186"/>
                  </a:lnTo>
                  <a:lnTo>
                    <a:pt x="415768" y="56149"/>
                  </a:lnTo>
                  <a:lnTo>
                    <a:pt x="529402" y="42112"/>
                  </a:lnTo>
                  <a:lnTo>
                    <a:pt x="540766" y="32085"/>
                  </a:lnTo>
                  <a:lnTo>
                    <a:pt x="613625" y="16711"/>
                  </a:lnTo>
                  <a:lnTo>
                    <a:pt x="634347" y="0"/>
                  </a:lnTo>
                  <a:lnTo>
                    <a:pt x="695175" y="8690"/>
                  </a:lnTo>
                  <a:lnTo>
                    <a:pt x="724586" y="50801"/>
                  </a:lnTo>
                  <a:lnTo>
                    <a:pt x="753329" y="40775"/>
                  </a:lnTo>
                  <a:lnTo>
                    <a:pt x="800788" y="54812"/>
                  </a:lnTo>
                  <a:lnTo>
                    <a:pt x="808141" y="7687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284">
              <a:extLst>
                <a:ext uri="{FF2B5EF4-FFF2-40B4-BE49-F238E27FC236}">
                  <a16:creationId xmlns:a16="http://schemas.microsoft.com/office/drawing/2014/main" id="{6F495A9D-E1C5-B201-14A0-CDA68DD74773}"/>
                </a:ext>
              </a:extLst>
            </p:cNvPr>
            <p:cNvSpPr/>
            <p:nvPr/>
          </p:nvSpPr>
          <p:spPr>
            <a:xfrm>
              <a:off x="6700786" y="3624815"/>
              <a:ext cx="300796" cy="436489"/>
            </a:xfrm>
            <a:custGeom>
              <a:avLst/>
              <a:gdLst>
                <a:gd name="connsiteX0" fmla="*/ 300797 w 300796"/>
                <a:gd name="connsiteY0" fmla="*/ 68181 h 436489"/>
                <a:gd name="connsiteX1" fmla="*/ 268043 w 300796"/>
                <a:gd name="connsiteY1" fmla="*/ 116308 h 436489"/>
                <a:gd name="connsiteX2" fmla="*/ 269381 w 300796"/>
                <a:gd name="connsiteY2" fmla="*/ 272722 h 436489"/>
                <a:gd name="connsiteX3" fmla="*/ 291439 w 300796"/>
                <a:gd name="connsiteY3" fmla="*/ 308150 h 436489"/>
                <a:gd name="connsiteX4" fmla="*/ 264701 w 300796"/>
                <a:gd name="connsiteY4" fmla="*/ 325529 h 436489"/>
                <a:gd name="connsiteX5" fmla="*/ 255343 w 300796"/>
                <a:gd name="connsiteY5" fmla="*/ 343577 h 436489"/>
                <a:gd name="connsiteX6" fmla="*/ 240637 w 300796"/>
                <a:gd name="connsiteY6" fmla="*/ 346251 h 436489"/>
                <a:gd name="connsiteX7" fmla="*/ 235290 w 300796"/>
                <a:gd name="connsiteY7" fmla="*/ 376999 h 436489"/>
                <a:gd name="connsiteX8" fmla="*/ 222590 w 300796"/>
                <a:gd name="connsiteY8" fmla="*/ 394378 h 436489"/>
                <a:gd name="connsiteX9" fmla="*/ 215237 w 300796"/>
                <a:gd name="connsiteY9" fmla="*/ 422453 h 436489"/>
                <a:gd name="connsiteX10" fmla="*/ 199863 w 300796"/>
                <a:gd name="connsiteY10" fmla="*/ 436490 h 436489"/>
                <a:gd name="connsiteX11" fmla="*/ 145720 w 300796"/>
                <a:gd name="connsiteY11" fmla="*/ 393710 h 436489"/>
                <a:gd name="connsiteX12" fmla="*/ 143714 w 300796"/>
                <a:gd name="connsiteY12" fmla="*/ 368978 h 436489"/>
                <a:gd name="connsiteX13" fmla="*/ 6684 w 300796"/>
                <a:gd name="connsiteY13" fmla="*/ 281412 h 436489"/>
                <a:gd name="connsiteX14" fmla="*/ 9358 w 300796"/>
                <a:gd name="connsiteY14" fmla="*/ 249996 h 436489"/>
                <a:gd name="connsiteX15" fmla="*/ 0 w 300796"/>
                <a:gd name="connsiteY15" fmla="*/ 233285 h 436489"/>
                <a:gd name="connsiteX16" fmla="*/ 0 w 300796"/>
                <a:gd name="connsiteY16" fmla="*/ 231279 h 436489"/>
                <a:gd name="connsiteX17" fmla="*/ 10695 w 300796"/>
                <a:gd name="connsiteY17" fmla="*/ 213900 h 436489"/>
                <a:gd name="connsiteX18" fmla="*/ 29411 w 300796"/>
                <a:gd name="connsiteY18" fmla="*/ 185826 h 436489"/>
                <a:gd name="connsiteX19" fmla="*/ 43448 w 300796"/>
                <a:gd name="connsiteY19" fmla="*/ 154409 h 436489"/>
                <a:gd name="connsiteX20" fmla="*/ 26069 w 300796"/>
                <a:gd name="connsiteY20" fmla="*/ 104945 h 436489"/>
                <a:gd name="connsiteX21" fmla="*/ 21390 w 300796"/>
                <a:gd name="connsiteY21" fmla="*/ 83555 h 436489"/>
                <a:gd name="connsiteX22" fmla="*/ 3342 w 300796"/>
                <a:gd name="connsiteY22" fmla="*/ 53475 h 436489"/>
                <a:gd name="connsiteX23" fmla="*/ 26069 w 300796"/>
                <a:gd name="connsiteY23" fmla="*/ 28074 h 436489"/>
                <a:gd name="connsiteX24" fmla="*/ 51469 w 300796"/>
                <a:gd name="connsiteY24" fmla="*/ 0 h 436489"/>
                <a:gd name="connsiteX25" fmla="*/ 70854 w 300796"/>
                <a:gd name="connsiteY25" fmla="*/ 7353 h 436489"/>
                <a:gd name="connsiteX26" fmla="*/ 71522 w 300796"/>
                <a:gd name="connsiteY26" fmla="*/ 31417 h 436489"/>
                <a:gd name="connsiteX27" fmla="*/ 84223 w 300796"/>
                <a:gd name="connsiteY27" fmla="*/ 45454 h 436489"/>
                <a:gd name="connsiteX28" fmla="*/ 110960 w 300796"/>
                <a:gd name="connsiteY28" fmla="*/ 45454 h 436489"/>
                <a:gd name="connsiteX29" fmla="*/ 159088 w 300796"/>
                <a:gd name="connsiteY29" fmla="*/ 81549 h 436489"/>
                <a:gd name="connsiteX30" fmla="*/ 171120 w 300796"/>
                <a:gd name="connsiteY30" fmla="*/ 82218 h 436489"/>
                <a:gd name="connsiteX31" fmla="*/ 179810 w 300796"/>
                <a:gd name="connsiteY31" fmla="*/ 80881 h 436489"/>
                <a:gd name="connsiteX32" fmla="*/ 188499 w 300796"/>
                <a:gd name="connsiteY32" fmla="*/ 85560 h 436489"/>
                <a:gd name="connsiteX33" fmla="*/ 213900 w 300796"/>
                <a:gd name="connsiteY33" fmla="*/ 89571 h 436489"/>
                <a:gd name="connsiteX34" fmla="*/ 224595 w 300796"/>
                <a:gd name="connsiteY34" fmla="*/ 71523 h 436489"/>
                <a:gd name="connsiteX35" fmla="*/ 259354 w 300796"/>
                <a:gd name="connsiteY35" fmla="*/ 53475 h 436489"/>
                <a:gd name="connsiteX36" fmla="*/ 274728 w 300796"/>
                <a:gd name="connsiteY36" fmla="*/ 68181 h 436489"/>
                <a:gd name="connsiteX37" fmla="*/ 300797 w 300796"/>
                <a:gd name="connsiteY37" fmla="*/ 68181 h 43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00796" h="436489">
                  <a:moveTo>
                    <a:pt x="300797" y="68181"/>
                  </a:moveTo>
                  <a:lnTo>
                    <a:pt x="268043" y="116308"/>
                  </a:lnTo>
                  <a:lnTo>
                    <a:pt x="269381" y="272722"/>
                  </a:lnTo>
                  <a:lnTo>
                    <a:pt x="291439" y="308150"/>
                  </a:lnTo>
                  <a:lnTo>
                    <a:pt x="264701" y="325529"/>
                  </a:lnTo>
                  <a:lnTo>
                    <a:pt x="255343" y="343577"/>
                  </a:lnTo>
                  <a:lnTo>
                    <a:pt x="240637" y="346251"/>
                  </a:lnTo>
                  <a:lnTo>
                    <a:pt x="235290" y="376999"/>
                  </a:lnTo>
                  <a:lnTo>
                    <a:pt x="222590" y="394378"/>
                  </a:lnTo>
                  <a:lnTo>
                    <a:pt x="215237" y="422453"/>
                  </a:lnTo>
                  <a:lnTo>
                    <a:pt x="199863" y="436490"/>
                  </a:lnTo>
                  <a:lnTo>
                    <a:pt x="145720" y="393710"/>
                  </a:lnTo>
                  <a:lnTo>
                    <a:pt x="143714" y="368978"/>
                  </a:lnTo>
                  <a:lnTo>
                    <a:pt x="6684" y="281412"/>
                  </a:lnTo>
                  <a:lnTo>
                    <a:pt x="9358" y="249996"/>
                  </a:lnTo>
                  <a:lnTo>
                    <a:pt x="0" y="233285"/>
                  </a:lnTo>
                  <a:lnTo>
                    <a:pt x="0" y="231279"/>
                  </a:lnTo>
                  <a:lnTo>
                    <a:pt x="10695" y="213900"/>
                  </a:lnTo>
                  <a:lnTo>
                    <a:pt x="29411" y="185826"/>
                  </a:lnTo>
                  <a:lnTo>
                    <a:pt x="43448" y="154409"/>
                  </a:lnTo>
                  <a:lnTo>
                    <a:pt x="26069" y="104945"/>
                  </a:lnTo>
                  <a:lnTo>
                    <a:pt x="21390" y="83555"/>
                  </a:lnTo>
                  <a:lnTo>
                    <a:pt x="3342" y="53475"/>
                  </a:lnTo>
                  <a:lnTo>
                    <a:pt x="26069" y="28074"/>
                  </a:lnTo>
                  <a:lnTo>
                    <a:pt x="51469" y="0"/>
                  </a:lnTo>
                  <a:lnTo>
                    <a:pt x="70854" y="7353"/>
                  </a:lnTo>
                  <a:lnTo>
                    <a:pt x="71522" y="31417"/>
                  </a:lnTo>
                  <a:lnTo>
                    <a:pt x="84223" y="45454"/>
                  </a:lnTo>
                  <a:lnTo>
                    <a:pt x="110960" y="45454"/>
                  </a:lnTo>
                  <a:lnTo>
                    <a:pt x="159088" y="81549"/>
                  </a:lnTo>
                  <a:lnTo>
                    <a:pt x="171120" y="82218"/>
                  </a:lnTo>
                  <a:lnTo>
                    <a:pt x="179810" y="80881"/>
                  </a:lnTo>
                  <a:lnTo>
                    <a:pt x="188499" y="85560"/>
                  </a:lnTo>
                  <a:lnTo>
                    <a:pt x="213900" y="89571"/>
                  </a:lnTo>
                  <a:lnTo>
                    <a:pt x="224595" y="71523"/>
                  </a:lnTo>
                  <a:lnTo>
                    <a:pt x="259354" y="53475"/>
                  </a:lnTo>
                  <a:lnTo>
                    <a:pt x="274728" y="68181"/>
                  </a:lnTo>
                  <a:lnTo>
                    <a:pt x="300797" y="68181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285">
              <a:extLst>
                <a:ext uri="{FF2B5EF4-FFF2-40B4-BE49-F238E27FC236}">
                  <a16:creationId xmlns:a16="http://schemas.microsoft.com/office/drawing/2014/main" id="{DD1BB7C8-810C-18CD-5BBA-67AA54B8CE04}"/>
                </a:ext>
              </a:extLst>
            </p:cNvPr>
            <p:cNvSpPr/>
            <p:nvPr/>
          </p:nvSpPr>
          <p:spPr>
            <a:xfrm>
              <a:off x="7844482" y="2004523"/>
              <a:ext cx="340234" cy="171119"/>
            </a:xfrm>
            <a:custGeom>
              <a:avLst/>
              <a:gdLst>
                <a:gd name="connsiteX0" fmla="*/ 340235 w 340234"/>
                <a:gd name="connsiteY0" fmla="*/ 40775 h 171119"/>
                <a:gd name="connsiteX1" fmla="*/ 338898 w 340234"/>
                <a:gd name="connsiteY1" fmla="*/ 50133 h 171119"/>
                <a:gd name="connsiteX2" fmla="*/ 292776 w 340234"/>
                <a:gd name="connsiteY2" fmla="*/ 72860 h 171119"/>
                <a:gd name="connsiteX3" fmla="*/ 286092 w 340234"/>
                <a:gd name="connsiteY3" fmla="*/ 90239 h 171119"/>
                <a:gd name="connsiteX4" fmla="*/ 243311 w 340234"/>
                <a:gd name="connsiteY4" fmla="*/ 94918 h 171119"/>
                <a:gd name="connsiteX5" fmla="*/ 239301 w 340234"/>
                <a:gd name="connsiteY5" fmla="*/ 122324 h 171119"/>
                <a:gd name="connsiteX6" fmla="*/ 200531 w 340234"/>
                <a:gd name="connsiteY6" fmla="*/ 116308 h 171119"/>
                <a:gd name="connsiteX7" fmla="*/ 179142 w 340234"/>
                <a:gd name="connsiteY7" fmla="*/ 124998 h 171119"/>
                <a:gd name="connsiteX8" fmla="*/ 151736 w 340234"/>
                <a:gd name="connsiteY8" fmla="*/ 145051 h 171119"/>
                <a:gd name="connsiteX9" fmla="*/ 159757 w 340234"/>
                <a:gd name="connsiteY9" fmla="*/ 155077 h 171119"/>
                <a:gd name="connsiteX10" fmla="*/ 152404 w 340234"/>
                <a:gd name="connsiteY10" fmla="*/ 164436 h 171119"/>
                <a:gd name="connsiteX11" fmla="*/ 88234 w 340234"/>
                <a:gd name="connsiteY11" fmla="*/ 171120 h 171119"/>
                <a:gd name="connsiteX12" fmla="*/ 40775 w 340234"/>
                <a:gd name="connsiteY12" fmla="*/ 157083 h 171119"/>
                <a:gd name="connsiteX13" fmla="*/ 4010 w 340234"/>
                <a:gd name="connsiteY13" fmla="*/ 160425 h 171119"/>
                <a:gd name="connsiteX14" fmla="*/ 0 w 340234"/>
                <a:gd name="connsiteY14" fmla="*/ 136361 h 171119"/>
                <a:gd name="connsiteX15" fmla="*/ 40106 w 340234"/>
                <a:gd name="connsiteY15" fmla="*/ 143046 h 171119"/>
                <a:gd name="connsiteX16" fmla="*/ 49465 w 340234"/>
                <a:gd name="connsiteY16" fmla="*/ 130345 h 171119"/>
                <a:gd name="connsiteX17" fmla="*/ 76870 w 340234"/>
                <a:gd name="connsiteY17" fmla="*/ 134356 h 171119"/>
                <a:gd name="connsiteX18" fmla="*/ 112298 w 340234"/>
                <a:gd name="connsiteY18" fmla="*/ 103608 h 171119"/>
                <a:gd name="connsiteX19" fmla="*/ 64170 w 340234"/>
                <a:gd name="connsiteY19" fmla="*/ 80881 h 171119"/>
                <a:gd name="connsiteX20" fmla="*/ 42780 w 340234"/>
                <a:gd name="connsiteY20" fmla="*/ 91576 h 171119"/>
                <a:gd name="connsiteX21" fmla="*/ 12032 w 340234"/>
                <a:gd name="connsiteY21" fmla="*/ 75533 h 171119"/>
                <a:gd name="connsiteX22" fmla="*/ 32085 w 340234"/>
                <a:gd name="connsiteY22" fmla="*/ 48127 h 171119"/>
                <a:gd name="connsiteX23" fmla="*/ 20721 w 340234"/>
                <a:gd name="connsiteY23" fmla="*/ 44117 h 171119"/>
                <a:gd name="connsiteX24" fmla="*/ 22727 w 340234"/>
                <a:gd name="connsiteY24" fmla="*/ 25401 h 171119"/>
                <a:gd name="connsiteX25" fmla="*/ 43448 w 340234"/>
                <a:gd name="connsiteY25" fmla="*/ 19385 h 171119"/>
                <a:gd name="connsiteX26" fmla="*/ 104945 w 340234"/>
                <a:gd name="connsiteY26" fmla="*/ 34090 h 171119"/>
                <a:gd name="connsiteX27" fmla="*/ 101603 w 340234"/>
                <a:gd name="connsiteY27" fmla="*/ 9358 h 171119"/>
                <a:gd name="connsiteX28" fmla="*/ 118314 w 340234"/>
                <a:gd name="connsiteY28" fmla="*/ 0 h 171119"/>
                <a:gd name="connsiteX29" fmla="*/ 173125 w 340234"/>
                <a:gd name="connsiteY29" fmla="*/ 18048 h 171119"/>
                <a:gd name="connsiteX30" fmla="*/ 183820 w 340234"/>
                <a:gd name="connsiteY30" fmla="*/ 13369 h 171119"/>
                <a:gd name="connsiteX31" fmla="*/ 241306 w 340234"/>
                <a:gd name="connsiteY31" fmla="*/ 14706 h 171119"/>
                <a:gd name="connsiteX32" fmla="*/ 294112 w 340234"/>
                <a:gd name="connsiteY32" fmla="*/ 18716 h 171119"/>
                <a:gd name="connsiteX33" fmla="*/ 316840 w 340234"/>
                <a:gd name="connsiteY33" fmla="*/ 34090 h 171119"/>
                <a:gd name="connsiteX34" fmla="*/ 340235 w 340234"/>
                <a:gd name="connsiteY34" fmla="*/ 40775 h 171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0234" h="171119">
                  <a:moveTo>
                    <a:pt x="340235" y="40775"/>
                  </a:moveTo>
                  <a:lnTo>
                    <a:pt x="338898" y="50133"/>
                  </a:lnTo>
                  <a:lnTo>
                    <a:pt x="292776" y="72860"/>
                  </a:lnTo>
                  <a:lnTo>
                    <a:pt x="286092" y="90239"/>
                  </a:lnTo>
                  <a:lnTo>
                    <a:pt x="243311" y="94918"/>
                  </a:lnTo>
                  <a:lnTo>
                    <a:pt x="239301" y="122324"/>
                  </a:lnTo>
                  <a:lnTo>
                    <a:pt x="200531" y="116308"/>
                  </a:lnTo>
                  <a:lnTo>
                    <a:pt x="179142" y="124998"/>
                  </a:lnTo>
                  <a:lnTo>
                    <a:pt x="151736" y="145051"/>
                  </a:lnTo>
                  <a:lnTo>
                    <a:pt x="159757" y="155077"/>
                  </a:lnTo>
                  <a:lnTo>
                    <a:pt x="152404" y="164436"/>
                  </a:lnTo>
                  <a:lnTo>
                    <a:pt x="88234" y="171120"/>
                  </a:lnTo>
                  <a:lnTo>
                    <a:pt x="40775" y="157083"/>
                  </a:lnTo>
                  <a:lnTo>
                    <a:pt x="4010" y="160425"/>
                  </a:lnTo>
                  <a:lnTo>
                    <a:pt x="0" y="136361"/>
                  </a:lnTo>
                  <a:lnTo>
                    <a:pt x="40106" y="143046"/>
                  </a:lnTo>
                  <a:lnTo>
                    <a:pt x="49465" y="130345"/>
                  </a:lnTo>
                  <a:lnTo>
                    <a:pt x="76870" y="134356"/>
                  </a:lnTo>
                  <a:lnTo>
                    <a:pt x="112298" y="103608"/>
                  </a:lnTo>
                  <a:lnTo>
                    <a:pt x="64170" y="80881"/>
                  </a:lnTo>
                  <a:lnTo>
                    <a:pt x="42780" y="91576"/>
                  </a:lnTo>
                  <a:lnTo>
                    <a:pt x="12032" y="75533"/>
                  </a:lnTo>
                  <a:lnTo>
                    <a:pt x="32085" y="48127"/>
                  </a:lnTo>
                  <a:lnTo>
                    <a:pt x="20721" y="44117"/>
                  </a:lnTo>
                  <a:lnTo>
                    <a:pt x="22727" y="25401"/>
                  </a:lnTo>
                  <a:lnTo>
                    <a:pt x="43448" y="19385"/>
                  </a:lnTo>
                  <a:lnTo>
                    <a:pt x="104945" y="34090"/>
                  </a:lnTo>
                  <a:lnTo>
                    <a:pt x="101603" y="9358"/>
                  </a:lnTo>
                  <a:lnTo>
                    <a:pt x="118314" y="0"/>
                  </a:lnTo>
                  <a:lnTo>
                    <a:pt x="173125" y="18048"/>
                  </a:lnTo>
                  <a:lnTo>
                    <a:pt x="183820" y="13369"/>
                  </a:lnTo>
                  <a:lnTo>
                    <a:pt x="241306" y="14706"/>
                  </a:lnTo>
                  <a:lnTo>
                    <a:pt x="294112" y="18716"/>
                  </a:lnTo>
                  <a:lnTo>
                    <a:pt x="316840" y="34090"/>
                  </a:lnTo>
                  <a:lnTo>
                    <a:pt x="340235" y="40775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286">
              <a:extLst>
                <a:ext uri="{FF2B5EF4-FFF2-40B4-BE49-F238E27FC236}">
                  <a16:creationId xmlns:a16="http://schemas.microsoft.com/office/drawing/2014/main" id="{FF6129AF-0F25-DAEC-6318-79FA5C4628C8}"/>
                </a:ext>
              </a:extLst>
            </p:cNvPr>
            <p:cNvSpPr/>
            <p:nvPr/>
          </p:nvSpPr>
          <p:spPr>
            <a:xfrm>
              <a:off x="9264243" y="3235785"/>
              <a:ext cx="198525" cy="175130"/>
            </a:xfrm>
            <a:custGeom>
              <a:avLst/>
              <a:gdLst>
                <a:gd name="connsiteX0" fmla="*/ 185826 w 198525"/>
                <a:gd name="connsiteY0" fmla="*/ 15374 h 175130"/>
                <a:gd name="connsiteX1" fmla="*/ 197857 w 198525"/>
                <a:gd name="connsiteY1" fmla="*/ 44117 h 175130"/>
                <a:gd name="connsiteX2" fmla="*/ 198526 w 198525"/>
                <a:gd name="connsiteY2" fmla="*/ 95587 h 175130"/>
                <a:gd name="connsiteX3" fmla="*/ 138366 w 198525"/>
                <a:gd name="connsiteY3" fmla="*/ 129009 h 175130"/>
                <a:gd name="connsiteX4" fmla="*/ 157083 w 198525"/>
                <a:gd name="connsiteY4" fmla="*/ 154409 h 175130"/>
                <a:gd name="connsiteX5" fmla="*/ 117645 w 198525"/>
                <a:gd name="connsiteY5" fmla="*/ 157751 h 175130"/>
                <a:gd name="connsiteX6" fmla="*/ 86897 w 198525"/>
                <a:gd name="connsiteY6" fmla="*/ 175131 h 175130"/>
                <a:gd name="connsiteX7" fmla="*/ 54812 w 198525"/>
                <a:gd name="connsiteY7" fmla="*/ 169115 h 175130"/>
                <a:gd name="connsiteX8" fmla="*/ 37432 w 198525"/>
                <a:gd name="connsiteY8" fmla="*/ 146388 h 175130"/>
                <a:gd name="connsiteX9" fmla="*/ 14037 w 198525"/>
                <a:gd name="connsiteY9" fmla="*/ 102271 h 175130"/>
                <a:gd name="connsiteX10" fmla="*/ 0 w 198525"/>
                <a:gd name="connsiteY10" fmla="*/ 50133 h 175130"/>
                <a:gd name="connsiteX11" fmla="*/ 20721 w 198525"/>
                <a:gd name="connsiteY11" fmla="*/ 14706 h 175130"/>
                <a:gd name="connsiteX12" fmla="*/ 68180 w 198525"/>
                <a:gd name="connsiteY12" fmla="*/ 6684 h 175130"/>
                <a:gd name="connsiteX13" fmla="*/ 103608 w 198525"/>
                <a:gd name="connsiteY13" fmla="*/ 12700 h 175130"/>
                <a:gd name="connsiteX14" fmla="*/ 137030 w 198525"/>
                <a:gd name="connsiteY14" fmla="*/ 29411 h 175130"/>
                <a:gd name="connsiteX15" fmla="*/ 150398 w 198525"/>
                <a:gd name="connsiteY15" fmla="*/ 0 h 175130"/>
                <a:gd name="connsiteX16" fmla="*/ 185826 w 198525"/>
                <a:gd name="connsiteY16" fmla="*/ 15374 h 17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8525" h="175130">
                  <a:moveTo>
                    <a:pt x="185826" y="15374"/>
                  </a:moveTo>
                  <a:lnTo>
                    <a:pt x="197857" y="44117"/>
                  </a:lnTo>
                  <a:lnTo>
                    <a:pt x="198526" y="95587"/>
                  </a:lnTo>
                  <a:lnTo>
                    <a:pt x="138366" y="129009"/>
                  </a:lnTo>
                  <a:lnTo>
                    <a:pt x="157083" y="154409"/>
                  </a:lnTo>
                  <a:lnTo>
                    <a:pt x="117645" y="157751"/>
                  </a:lnTo>
                  <a:lnTo>
                    <a:pt x="86897" y="175131"/>
                  </a:lnTo>
                  <a:lnTo>
                    <a:pt x="54812" y="169115"/>
                  </a:lnTo>
                  <a:lnTo>
                    <a:pt x="37432" y="146388"/>
                  </a:lnTo>
                  <a:lnTo>
                    <a:pt x="14037" y="102271"/>
                  </a:lnTo>
                  <a:lnTo>
                    <a:pt x="0" y="50133"/>
                  </a:lnTo>
                  <a:lnTo>
                    <a:pt x="20721" y="14706"/>
                  </a:lnTo>
                  <a:lnTo>
                    <a:pt x="68180" y="6684"/>
                  </a:lnTo>
                  <a:lnTo>
                    <a:pt x="103608" y="12700"/>
                  </a:lnTo>
                  <a:lnTo>
                    <a:pt x="137030" y="29411"/>
                  </a:lnTo>
                  <a:lnTo>
                    <a:pt x="150398" y="0"/>
                  </a:lnTo>
                  <a:lnTo>
                    <a:pt x="185826" y="15374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287">
              <a:extLst>
                <a:ext uri="{FF2B5EF4-FFF2-40B4-BE49-F238E27FC236}">
                  <a16:creationId xmlns:a16="http://schemas.microsoft.com/office/drawing/2014/main" id="{A385177C-DA06-FEF8-0B42-18AC5DC3B4A0}"/>
                </a:ext>
              </a:extLst>
            </p:cNvPr>
            <p:cNvSpPr/>
            <p:nvPr/>
          </p:nvSpPr>
          <p:spPr>
            <a:xfrm>
              <a:off x="9871853" y="2204386"/>
              <a:ext cx="158419" cy="180478"/>
            </a:xfrm>
            <a:custGeom>
              <a:avLst/>
              <a:gdLst>
                <a:gd name="connsiteX0" fmla="*/ 0 w 158419"/>
                <a:gd name="connsiteY0" fmla="*/ 36764 h 180478"/>
                <a:gd name="connsiteX1" fmla="*/ 0 w 158419"/>
                <a:gd name="connsiteY1" fmla="*/ 32753 h 180478"/>
                <a:gd name="connsiteX2" fmla="*/ 16711 w 158419"/>
                <a:gd name="connsiteY2" fmla="*/ 34090 h 180478"/>
                <a:gd name="connsiteX3" fmla="*/ 20721 w 158419"/>
                <a:gd name="connsiteY3" fmla="*/ 15374 h 180478"/>
                <a:gd name="connsiteX4" fmla="*/ 44785 w 158419"/>
                <a:gd name="connsiteY4" fmla="*/ 12700 h 180478"/>
                <a:gd name="connsiteX5" fmla="*/ 58154 w 158419"/>
                <a:gd name="connsiteY5" fmla="*/ 10027 h 180478"/>
                <a:gd name="connsiteX6" fmla="*/ 58154 w 158419"/>
                <a:gd name="connsiteY6" fmla="*/ 0 h 180478"/>
                <a:gd name="connsiteX7" fmla="*/ 113634 w 158419"/>
                <a:gd name="connsiteY7" fmla="*/ 50133 h 180478"/>
                <a:gd name="connsiteX8" fmla="*/ 135692 w 158419"/>
                <a:gd name="connsiteY8" fmla="*/ 78207 h 180478"/>
                <a:gd name="connsiteX9" fmla="*/ 158419 w 158419"/>
                <a:gd name="connsiteY9" fmla="*/ 127672 h 180478"/>
                <a:gd name="connsiteX10" fmla="*/ 155077 w 158419"/>
                <a:gd name="connsiteY10" fmla="*/ 151067 h 180478"/>
                <a:gd name="connsiteX11" fmla="*/ 126335 w 158419"/>
                <a:gd name="connsiteY11" fmla="*/ 159088 h 180478"/>
                <a:gd name="connsiteX12" fmla="*/ 105613 w 158419"/>
                <a:gd name="connsiteY12" fmla="*/ 177136 h 180478"/>
                <a:gd name="connsiteX13" fmla="*/ 74865 w 158419"/>
                <a:gd name="connsiteY13" fmla="*/ 180478 h 180478"/>
                <a:gd name="connsiteX14" fmla="*/ 60828 w 158419"/>
                <a:gd name="connsiteY14" fmla="*/ 157083 h 180478"/>
                <a:gd name="connsiteX15" fmla="*/ 53475 w 158419"/>
                <a:gd name="connsiteY15" fmla="*/ 124998 h 180478"/>
                <a:gd name="connsiteX16" fmla="*/ 18047 w 158419"/>
                <a:gd name="connsiteY16" fmla="*/ 80881 h 180478"/>
                <a:gd name="connsiteX17" fmla="*/ 40775 w 158419"/>
                <a:gd name="connsiteY17" fmla="*/ 73528 h 180478"/>
                <a:gd name="connsiteX18" fmla="*/ 0 w 158419"/>
                <a:gd name="connsiteY18" fmla="*/ 36764 h 18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8419" h="180478">
                  <a:moveTo>
                    <a:pt x="0" y="36764"/>
                  </a:moveTo>
                  <a:lnTo>
                    <a:pt x="0" y="32753"/>
                  </a:lnTo>
                  <a:lnTo>
                    <a:pt x="16711" y="34090"/>
                  </a:lnTo>
                  <a:lnTo>
                    <a:pt x="20721" y="15374"/>
                  </a:lnTo>
                  <a:lnTo>
                    <a:pt x="44785" y="12700"/>
                  </a:lnTo>
                  <a:lnTo>
                    <a:pt x="58154" y="10027"/>
                  </a:lnTo>
                  <a:lnTo>
                    <a:pt x="58154" y="0"/>
                  </a:lnTo>
                  <a:lnTo>
                    <a:pt x="113634" y="50133"/>
                  </a:lnTo>
                  <a:lnTo>
                    <a:pt x="135692" y="78207"/>
                  </a:lnTo>
                  <a:lnTo>
                    <a:pt x="158419" y="127672"/>
                  </a:lnTo>
                  <a:lnTo>
                    <a:pt x="155077" y="151067"/>
                  </a:lnTo>
                  <a:lnTo>
                    <a:pt x="126335" y="159088"/>
                  </a:lnTo>
                  <a:lnTo>
                    <a:pt x="105613" y="177136"/>
                  </a:lnTo>
                  <a:lnTo>
                    <a:pt x="74865" y="180478"/>
                  </a:lnTo>
                  <a:lnTo>
                    <a:pt x="60828" y="157083"/>
                  </a:lnTo>
                  <a:lnTo>
                    <a:pt x="53475" y="124998"/>
                  </a:lnTo>
                  <a:lnTo>
                    <a:pt x="18047" y="80881"/>
                  </a:lnTo>
                  <a:lnTo>
                    <a:pt x="40775" y="73528"/>
                  </a:lnTo>
                  <a:lnTo>
                    <a:pt x="0" y="36764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288">
              <a:extLst>
                <a:ext uri="{FF2B5EF4-FFF2-40B4-BE49-F238E27FC236}">
                  <a16:creationId xmlns:a16="http://schemas.microsoft.com/office/drawing/2014/main" id="{AF187B70-7053-55CB-33B0-5442D6AB04D6}"/>
                </a:ext>
              </a:extLst>
            </p:cNvPr>
            <p:cNvSpPr/>
            <p:nvPr/>
          </p:nvSpPr>
          <p:spPr>
            <a:xfrm>
              <a:off x="7115217" y="2570689"/>
              <a:ext cx="70854" cy="66175"/>
            </a:xfrm>
            <a:custGeom>
              <a:avLst/>
              <a:gdLst>
                <a:gd name="connsiteX0" fmla="*/ 46791 w 70854"/>
                <a:gd name="connsiteY0" fmla="*/ 4011 h 66175"/>
                <a:gd name="connsiteX1" fmla="*/ 56817 w 70854"/>
                <a:gd name="connsiteY1" fmla="*/ 22727 h 66175"/>
                <a:gd name="connsiteX2" fmla="*/ 54812 w 70854"/>
                <a:gd name="connsiteY2" fmla="*/ 32754 h 66175"/>
                <a:gd name="connsiteX3" fmla="*/ 70854 w 70854"/>
                <a:gd name="connsiteY3" fmla="*/ 64839 h 66175"/>
                <a:gd name="connsiteX4" fmla="*/ 44785 w 70854"/>
                <a:gd name="connsiteY4" fmla="*/ 66175 h 66175"/>
                <a:gd name="connsiteX5" fmla="*/ 33422 w 70854"/>
                <a:gd name="connsiteY5" fmla="*/ 45454 h 66175"/>
                <a:gd name="connsiteX6" fmla="*/ 0 w 70854"/>
                <a:gd name="connsiteY6" fmla="*/ 41443 h 66175"/>
                <a:gd name="connsiteX7" fmla="*/ 22059 w 70854"/>
                <a:gd name="connsiteY7" fmla="*/ 0 h 66175"/>
                <a:gd name="connsiteX8" fmla="*/ 46791 w 70854"/>
                <a:gd name="connsiteY8" fmla="*/ 4011 h 6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854" h="66175">
                  <a:moveTo>
                    <a:pt x="46791" y="4011"/>
                  </a:moveTo>
                  <a:lnTo>
                    <a:pt x="56817" y="22727"/>
                  </a:lnTo>
                  <a:lnTo>
                    <a:pt x="54812" y="32754"/>
                  </a:lnTo>
                  <a:lnTo>
                    <a:pt x="70854" y="64839"/>
                  </a:lnTo>
                  <a:lnTo>
                    <a:pt x="44785" y="66175"/>
                  </a:lnTo>
                  <a:lnTo>
                    <a:pt x="33422" y="45454"/>
                  </a:lnTo>
                  <a:lnTo>
                    <a:pt x="0" y="41443"/>
                  </a:lnTo>
                  <a:lnTo>
                    <a:pt x="22059" y="0"/>
                  </a:lnTo>
                  <a:lnTo>
                    <a:pt x="46791" y="4011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289">
              <a:extLst>
                <a:ext uri="{FF2B5EF4-FFF2-40B4-BE49-F238E27FC236}">
                  <a16:creationId xmlns:a16="http://schemas.microsoft.com/office/drawing/2014/main" id="{2BDD0443-D34F-2FD2-1C9B-7C22F1A3E57A}"/>
                </a:ext>
              </a:extLst>
            </p:cNvPr>
            <p:cNvSpPr/>
            <p:nvPr/>
          </p:nvSpPr>
          <p:spPr>
            <a:xfrm>
              <a:off x="9140583" y="2896887"/>
              <a:ext cx="310823" cy="368309"/>
            </a:xfrm>
            <a:custGeom>
              <a:avLst/>
              <a:gdLst>
                <a:gd name="connsiteX0" fmla="*/ 309487 w 310823"/>
                <a:gd name="connsiteY0" fmla="*/ 354272 h 368309"/>
                <a:gd name="connsiteX1" fmla="*/ 274059 w 310823"/>
                <a:gd name="connsiteY1" fmla="*/ 338898 h 368309"/>
                <a:gd name="connsiteX2" fmla="*/ 260691 w 310823"/>
                <a:gd name="connsiteY2" fmla="*/ 368309 h 368309"/>
                <a:gd name="connsiteX3" fmla="*/ 227269 w 310823"/>
                <a:gd name="connsiteY3" fmla="*/ 351598 h 368309"/>
                <a:gd name="connsiteX4" fmla="*/ 237295 w 310823"/>
                <a:gd name="connsiteY4" fmla="*/ 332213 h 368309"/>
                <a:gd name="connsiteX5" fmla="*/ 234621 w 310823"/>
                <a:gd name="connsiteY5" fmla="*/ 296118 h 368309"/>
                <a:gd name="connsiteX6" fmla="*/ 199195 w 310823"/>
                <a:gd name="connsiteY6" fmla="*/ 258685 h 368309"/>
                <a:gd name="connsiteX7" fmla="*/ 190505 w 310823"/>
                <a:gd name="connsiteY7" fmla="*/ 215905 h 368309"/>
                <a:gd name="connsiteX8" fmla="*/ 157083 w 310823"/>
                <a:gd name="connsiteY8" fmla="*/ 181147 h 368309"/>
                <a:gd name="connsiteX9" fmla="*/ 128340 w 310823"/>
                <a:gd name="connsiteY9" fmla="*/ 178473 h 368309"/>
                <a:gd name="connsiteX10" fmla="*/ 122993 w 310823"/>
                <a:gd name="connsiteY10" fmla="*/ 193178 h 368309"/>
                <a:gd name="connsiteX11" fmla="*/ 101602 w 310823"/>
                <a:gd name="connsiteY11" fmla="*/ 194515 h 368309"/>
                <a:gd name="connsiteX12" fmla="*/ 88903 w 310823"/>
                <a:gd name="connsiteY12" fmla="*/ 187162 h 368309"/>
                <a:gd name="connsiteX13" fmla="*/ 53475 w 310823"/>
                <a:gd name="connsiteY13" fmla="*/ 212563 h 368309"/>
                <a:gd name="connsiteX14" fmla="*/ 46791 w 310823"/>
                <a:gd name="connsiteY14" fmla="*/ 173794 h 368309"/>
                <a:gd name="connsiteX15" fmla="*/ 49465 w 310823"/>
                <a:gd name="connsiteY15" fmla="*/ 129008 h 368309"/>
                <a:gd name="connsiteX16" fmla="*/ 24064 w 310823"/>
                <a:gd name="connsiteY16" fmla="*/ 127003 h 368309"/>
                <a:gd name="connsiteX17" fmla="*/ 18047 w 310823"/>
                <a:gd name="connsiteY17" fmla="*/ 100934 h 368309"/>
                <a:gd name="connsiteX18" fmla="*/ 0 w 310823"/>
                <a:gd name="connsiteY18" fmla="*/ 87565 h 368309"/>
                <a:gd name="connsiteX19" fmla="*/ 5348 w 310823"/>
                <a:gd name="connsiteY19" fmla="*/ 72191 h 368309"/>
                <a:gd name="connsiteX20" fmla="*/ 32754 w 310823"/>
                <a:gd name="connsiteY20" fmla="*/ 44117 h 368309"/>
                <a:gd name="connsiteX21" fmla="*/ 38101 w 310823"/>
                <a:gd name="connsiteY21" fmla="*/ 54143 h 368309"/>
                <a:gd name="connsiteX22" fmla="*/ 58154 w 310823"/>
                <a:gd name="connsiteY22" fmla="*/ 55480 h 368309"/>
                <a:gd name="connsiteX23" fmla="*/ 44785 w 310823"/>
                <a:gd name="connsiteY23" fmla="*/ 6016 h 368309"/>
                <a:gd name="connsiteX24" fmla="*/ 62833 w 310823"/>
                <a:gd name="connsiteY24" fmla="*/ 0 h 368309"/>
                <a:gd name="connsiteX25" fmla="*/ 89571 w 310823"/>
                <a:gd name="connsiteY25" fmla="*/ 34090 h 368309"/>
                <a:gd name="connsiteX26" fmla="*/ 112966 w 310823"/>
                <a:gd name="connsiteY26" fmla="*/ 72860 h 368309"/>
                <a:gd name="connsiteX27" fmla="*/ 158419 w 310823"/>
                <a:gd name="connsiteY27" fmla="*/ 72860 h 368309"/>
                <a:gd name="connsiteX28" fmla="*/ 178472 w 310823"/>
                <a:gd name="connsiteY28" fmla="*/ 110292 h 368309"/>
                <a:gd name="connsiteX29" fmla="*/ 156415 w 310823"/>
                <a:gd name="connsiteY29" fmla="*/ 121655 h 368309"/>
                <a:gd name="connsiteX30" fmla="*/ 148393 w 310823"/>
                <a:gd name="connsiteY30" fmla="*/ 137030 h 368309"/>
                <a:gd name="connsiteX31" fmla="*/ 197189 w 310823"/>
                <a:gd name="connsiteY31" fmla="*/ 163099 h 368309"/>
                <a:gd name="connsiteX32" fmla="*/ 235290 w 310823"/>
                <a:gd name="connsiteY32" fmla="*/ 213900 h 368309"/>
                <a:gd name="connsiteX33" fmla="*/ 264701 w 310823"/>
                <a:gd name="connsiteY33" fmla="*/ 251333 h 368309"/>
                <a:gd name="connsiteX34" fmla="*/ 297455 w 310823"/>
                <a:gd name="connsiteY34" fmla="*/ 281412 h 368309"/>
                <a:gd name="connsiteX35" fmla="*/ 310823 w 310823"/>
                <a:gd name="connsiteY35" fmla="*/ 311492 h 368309"/>
                <a:gd name="connsiteX36" fmla="*/ 309487 w 310823"/>
                <a:gd name="connsiteY36" fmla="*/ 354272 h 368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10823" h="368309">
                  <a:moveTo>
                    <a:pt x="309487" y="354272"/>
                  </a:moveTo>
                  <a:lnTo>
                    <a:pt x="274059" y="338898"/>
                  </a:lnTo>
                  <a:lnTo>
                    <a:pt x="260691" y="368309"/>
                  </a:lnTo>
                  <a:lnTo>
                    <a:pt x="227269" y="351598"/>
                  </a:lnTo>
                  <a:lnTo>
                    <a:pt x="237295" y="332213"/>
                  </a:lnTo>
                  <a:lnTo>
                    <a:pt x="234621" y="296118"/>
                  </a:lnTo>
                  <a:lnTo>
                    <a:pt x="199195" y="258685"/>
                  </a:lnTo>
                  <a:lnTo>
                    <a:pt x="190505" y="215905"/>
                  </a:lnTo>
                  <a:lnTo>
                    <a:pt x="157083" y="181147"/>
                  </a:lnTo>
                  <a:lnTo>
                    <a:pt x="128340" y="178473"/>
                  </a:lnTo>
                  <a:lnTo>
                    <a:pt x="122993" y="193178"/>
                  </a:lnTo>
                  <a:lnTo>
                    <a:pt x="101602" y="194515"/>
                  </a:lnTo>
                  <a:lnTo>
                    <a:pt x="88903" y="187162"/>
                  </a:lnTo>
                  <a:lnTo>
                    <a:pt x="53475" y="212563"/>
                  </a:lnTo>
                  <a:lnTo>
                    <a:pt x="46791" y="173794"/>
                  </a:lnTo>
                  <a:lnTo>
                    <a:pt x="49465" y="129008"/>
                  </a:lnTo>
                  <a:lnTo>
                    <a:pt x="24064" y="127003"/>
                  </a:lnTo>
                  <a:lnTo>
                    <a:pt x="18047" y="100934"/>
                  </a:lnTo>
                  <a:lnTo>
                    <a:pt x="0" y="87565"/>
                  </a:lnTo>
                  <a:lnTo>
                    <a:pt x="5348" y="72191"/>
                  </a:lnTo>
                  <a:lnTo>
                    <a:pt x="32754" y="44117"/>
                  </a:lnTo>
                  <a:lnTo>
                    <a:pt x="38101" y="54143"/>
                  </a:lnTo>
                  <a:lnTo>
                    <a:pt x="58154" y="55480"/>
                  </a:lnTo>
                  <a:lnTo>
                    <a:pt x="44785" y="6016"/>
                  </a:lnTo>
                  <a:lnTo>
                    <a:pt x="62833" y="0"/>
                  </a:lnTo>
                  <a:lnTo>
                    <a:pt x="89571" y="34090"/>
                  </a:lnTo>
                  <a:lnTo>
                    <a:pt x="112966" y="72860"/>
                  </a:lnTo>
                  <a:lnTo>
                    <a:pt x="158419" y="72860"/>
                  </a:lnTo>
                  <a:lnTo>
                    <a:pt x="178472" y="110292"/>
                  </a:lnTo>
                  <a:lnTo>
                    <a:pt x="156415" y="121655"/>
                  </a:lnTo>
                  <a:lnTo>
                    <a:pt x="148393" y="137030"/>
                  </a:lnTo>
                  <a:lnTo>
                    <a:pt x="197189" y="163099"/>
                  </a:lnTo>
                  <a:lnTo>
                    <a:pt x="235290" y="213900"/>
                  </a:lnTo>
                  <a:lnTo>
                    <a:pt x="264701" y="251333"/>
                  </a:lnTo>
                  <a:lnTo>
                    <a:pt x="297455" y="281412"/>
                  </a:lnTo>
                  <a:lnTo>
                    <a:pt x="310823" y="311492"/>
                  </a:lnTo>
                  <a:lnTo>
                    <a:pt x="309487" y="354272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290">
              <a:extLst>
                <a:ext uri="{FF2B5EF4-FFF2-40B4-BE49-F238E27FC236}">
                  <a16:creationId xmlns:a16="http://schemas.microsoft.com/office/drawing/2014/main" id="{D81FF38E-C4F0-1CD5-BF8B-94B355B26F64}"/>
                </a:ext>
              </a:extLst>
            </p:cNvPr>
            <p:cNvSpPr/>
            <p:nvPr/>
          </p:nvSpPr>
          <p:spPr>
            <a:xfrm>
              <a:off x="6680733" y="2374169"/>
              <a:ext cx="48127" cy="66843"/>
            </a:xfrm>
            <a:custGeom>
              <a:avLst/>
              <a:gdLst>
                <a:gd name="connsiteX0" fmla="*/ 24064 w 48127"/>
                <a:gd name="connsiteY0" fmla="*/ 58823 h 66843"/>
                <a:gd name="connsiteX1" fmla="*/ 14705 w 48127"/>
                <a:gd name="connsiteY1" fmla="*/ 59491 h 66843"/>
                <a:gd name="connsiteX2" fmla="*/ 12032 w 48127"/>
                <a:gd name="connsiteY2" fmla="*/ 66844 h 66843"/>
                <a:gd name="connsiteX3" fmla="*/ 0 w 48127"/>
                <a:gd name="connsiteY3" fmla="*/ 66844 h 66843"/>
                <a:gd name="connsiteX4" fmla="*/ 8690 w 48127"/>
                <a:gd name="connsiteY4" fmla="*/ 31417 h 66843"/>
                <a:gd name="connsiteX5" fmla="*/ 23395 w 48127"/>
                <a:gd name="connsiteY5" fmla="*/ 1337 h 66843"/>
                <a:gd name="connsiteX6" fmla="*/ 23395 w 48127"/>
                <a:gd name="connsiteY6" fmla="*/ 0 h 66843"/>
                <a:gd name="connsiteX7" fmla="*/ 40106 w 48127"/>
                <a:gd name="connsiteY7" fmla="*/ 2005 h 66843"/>
                <a:gd name="connsiteX8" fmla="*/ 48127 w 48127"/>
                <a:gd name="connsiteY8" fmla="*/ 18716 h 66843"/>
                <a:gd name="connsiteX9" fmla="*/ 30080 w 48127"/>
                <a:gd name="connsiteY9" fmla="*/ 35427 h 66843"/>
                <a:gd name="connsiteX10" fmla="*/ 24064 w 48127"/>
                <a:gd name="connsiteY10" fmla="*/ 58823 h 66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127" h="66843">
                  <a:moveTo>
                    <a:pt x="24064" y="58823"/>
                  </a:moveTo>
                  <a:lnTo>
                    <a:pt x="14705" y="59491"/>
                  </a:lnTo>
                  <a:lnTo>
                    <a:pt x="12032" y="66844"/>
                  </a:lnTo>
                  <a:lnTo>
                    <a:pt x="0" y="66844"/>
                  </a:lnTo>
                  <a:lnTo>
                    <a:pt x="8690" y="31417"/>
                  </a:lnTo>
                  <a:lnTo>
                    <a:pt x="23395" y="1337"/>
                  </a:lnTo>
                  <a:lnTo>
                    <a:pt x="23395" y="0"/>
                  </a:lnTo>
                  <a:lnTo>
                    <a:pt x="40106" y="2005"/>
                  </a:lnTo>
                  <a:lnTo>
                    <a:pt x="48127" y="18716"/>
                  </a:lnTo>
                  <a:lnTo>
                    <a:pt x="30080" y="35427"/>
                  </a:lnTo>
                  <a:lnTo>
                    <a:pt x="24064" y="58823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291">
              <a:extLst>
                <a:ext uri="{FF2B5EF4-FFF2-40B4-BE49-F238E27FC236}">
                  <a16:creationId xmlns:a16="http://schemas.microsoft.com/office/drawing/2014/main" id="{558ED766-30B5-FA6A-AE82-FD3614A215AC}"/>
                </a:ext>
              </a:extLst>
            </p:cNvPr>
            <p:cNvSpPr/>
            <p:nvPr/>
          </p:nvSpPr>
          <p:spPr>
            <a:xfrm>
              <a:off x="4983570" y="3494470"/>
              <a:ext cx="147724" cy="179809"/>
            </a:xfrm>
            <a:custGeom>
              <a:avLst/>
              <a:gdLst>
                <a:gd name="connsiteX0" fmla="*/ 113634 w 147724"/>
                <a:gd name="connsiteY0" fmla="*/ 36764 h 179809"/>
                <a:gd name="connsiteX1" fmla="*/ 112298 w 147724"/>
                <a:gd name="connsiteY1" fmla="*/ 48796 h 179809"/>
                <a:gd name="connsiteX2" fmla="*/ 115640 w 147724"/>
                <a:gd name="connsiteY2" fmla="*/ 69517 h 179809"/>
                <a:gd name="connsiteX3" fmla="*/ 107619 w 147724"/>
                <a:gd name="connsiteY3" fmla="*/ 88902 h 179809"/>
                <a:gd name="connsiteX4" fmla="*/ 118314 w 147724"/>
                <a:gd name="connsiteY4" fmla="*/ 100934 h 179809"/>
                <a:gd name="connsiteX5" fmla="*/ 130345 w 147724"/>
                <a:gd name="connsiteY5" fmla="*/ 103608 h 179809"/>
                <a:gd name="connsiteX6" fmla="*/ 146388 w 147724"/>
                <a:gd name="connsiteY6" fmla="*/ 121656 h 179809"/>
                <a:gd name="connsiteX7" fmla="*/ 147725 w 147724"/>
                <a:gd name="connsiteY7" fmla="*/ 138367 h 179809"/>
                <a:gd name="connsiteX8" fmla="*/ 143714 w 147724"/>
                <a:gd name="connsiteY8" fmla="*/ 143714 h 179809"/>
                <a:gd name="connsiteX9" fmla="*/ 141041 w 147724"/>
                <a:gd name="connsiteY9" fmla="*/ 179141 h 179809"/>
                <a:gd name="connsiteX10" fmla="*/ 131014 w 147724"/>
                <a:gd name="connsiteY10" fmla="*/ 179810 h 179809"/>
                <a:gd name="connsiteX11" fmla="*/ 92245 w 147724"/>
                <a:gd name="connsiteY11" fmla="*/ 159088 h 179809"/>
                <a:gd name="connsiteX12" fmla="*/ 57486 w 147724"/>
                <a:gd name="connsiteY12" fmla="*/ 126335 h 179809"/>
                <a:gd name="connsiteX13" fmla="*/ 25401 w 147724"/>
                <a:gd name="connsiteY13" fmla="*/ 102939 h 179809"/>
                <a:gd name="connsiteX14" fmla="*/ 0 w 147724"/>
                <a:gd name="connsiteY14" fmla="*/ 75533 h 179809"/>
                <a:gd name="connsiteX15" fmla="*/ 9358 w 147724"/>
                <a:gd name="connsiteY15" fmla="*/ 61496 h 179809"/>
                <a:gd name="connsiteX16" fmla="*/ 11364 w 147724"/>
                <a:gd name="connsiteY16" fmla="*/ 48796 h 179809"/>
                <a:gd name="connsiteX17" fmla="*/ 28743 w 147724"/>
                <a:gd name="connsiteY17" fmla="*/ 26069 h 179809"/>
                <a:gd name="connsiteX18" fmla="*/ 46122 w 147724"/>
                <a:gd name="connsiteY18" fmla="*/ 6016 h 179809"/>
                <a:gd name="connsiteX19" fmla="*/ 54812 w 147724"/>
                <a:gd name="connsiteY19" fmla="*/ 4679 h 179809"/>
                <a:gd name="connsiteX20" fmla="*/ 64170 w 147724"/>
                <a:gd name="connsiteY20" fmla="*/ 0 h 179809"/>
                <a:gd name="connsiteX21" fmla="*/ 80212 w 147724"/>
                <a:gd name="connsiteY21" fmla="*/ 26069 h 179809"/>
                <a:gd name="connsiteX22" fmla="*/ 77539 w 147724"/>
                <a:gd name="connsiteY22" fmla="*/ 43448 h 179809"/>
                <a:gd name="connsiteX23" fmla="*/ 84892 w 147724"/>
                <a:gd name="connsiteY23" fmla="*/ 52807 h 179809"/>
                <a:gd name="connsiteX24" fmla="*/ 95587 w 147724"/>
                <a:gd name="connsiteY24" fmla="*/ 52807 h 179809"/>
                <a:gd name="connsiteX25" fmla="*/ 102940 w 147724"/>
                <a:gd name="connsiteY25" fmla="*/ 35427 h 179809"/>
                <a:gd name="connsiteX26" fmla="*/ 113634 w 147724"/>
                <a:gd name="connsiteY26" fmla="*/ 36764 h 17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7724" h="179809">
                  <a:moveTo>
                    <a:pt x="113634" y="36764"/>
                  </a:moveTo>
                  <a:lnTo>
                    <a:pt x="112298" y="48796"/>
                  </a:lnTo>
                  <a:lnTo>
                    <a:pt x="115640" y="69517"/>
                  </a:lnTo>
                  <a:lnTo>
                    <a:pt x="107619" y="88902"/>
                  </a:lnTo>
                  <a:lnTo>
                    <a:pt x="118314" y="100934"/>
                  </a:lnTo>
                  <a:lnTo>
                    <a:pt x="130345" y="103608"/>
                  </a:lnTo>
                  <a:lnTo>
                    <a:pt x="146388" y="121656"/>
                  </a:lnTo>
                  <a:lnTo>
                    <a:pt x="147725" y="138367"/>
                  </a:lnTo>
                  <a:lnTo>
                    <a:pt x="143714" y="143714"/>
                  </a:lnTo>
                  <a:lnTo>
                    <a:pt x="141041" y="179141"/>
                  </a:lnTo>
                  <a:lnTo>
                    <a:pt x="131014" y="179810"/>
                  </a:lnTo>
                  <a:lnTo>
                    <a:pt x="92245" y="159088"/>
                  </a:lnTo>
                  <a:lnTo>
                    <a:pt x="57486" y="126335"/>
                  </a:lnTo>
                  <a:lnTo>
                    <a:pt x="25401" y="102939"/>
                  </a:lnTo>
                  <a:lnTo>
                    <a:pt x="0" y="75533"/>
                  </a:lnTo>
                  <a:lnTo>
                    <a:pt x="9358" y="61496"/>
                  </a:lnTo>
                  <a:lnTo>
                    <a:pt x="11364" y="48796"/>
                  </a:lnTo>
                  <a:lnTo>
                    <a:pt x="28743" y="26069"/>
                  </a:lnTo>
                  <a:lnTo>
                    <a:pt x="46122" y="6016"/>
                  </a:lnTo>
                  <a:lnTo>
                    <a:pt x="54812" y="4679"/>
                  </a:lnTo>
                  <a:lnTo>
                    <a:pt x="64170" y="0"/>
                  </a:lnTo>
                  <a:lnTo>
                    <a:pt x="80212" y="26069"/>
                  </a:lnTo>
                  <a:lnTo>
                    <a:pt x="77539" y="43448"/>
                  </a:lnTo>
                  <a:lnTo>
                    <a:pt x="84892" y="52807"/>
                  </a:lnTo>
                  <a:lnTo>
                    <a:pt x="95587" y="52807"/>
                  </a:lnTo>
                  <a:lnTo>
                    <a:pt x="102940" y="35427"/>
                  </a:lnTo>
                  <a:lnTo>
                    <a:pt x="113634" y="36764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292">
              <a:extLst>
                <a:ext uri="{FF2B5EF4-FFF2-40B4-BE49-F238E27FC236}">
                  <a16:creationId xmlns:a16="http://schemas.microsoft.com/office/drawing/2014/main" id="{42D2EAD7-347F-86DF-235D-D03125E5094F}"/>
                </a:ext>
              </a:extLst>
            </p:cNvPr>
            <p:cNvSpPr/>
            <p:nvPr/>
          </p:nvSpPr>
          <p:spPr>
            <a:xfrm>
              <a:off x="5758957" y="2439007"/>
              <a:ext cx="588224" cy="581540"/>
            </a:xfrm>
            <a:custGeom>
              <a:avLst/>
              <a:gdLst>
                <a:gd name="connsiteX0" fmla="*/ 568172 w 588224"/>
                <a:gd name="connsiteY0" fmla="*/ 66844 h 581540"/>
                <a:gd name="connsiteX1" fmla="*/ 556809 w 588224"/>
                <a:gd name="connsiteY1" fmla="*/ 87565 h 581540"/>
                <a:gd name="connsiteX2" fmla="*/ 563493 w 588224"/>
                <a:gd name="connsiteY2" fmla="*/ 106282 h 581540"/>
                <a:gd name="connsiteX3" fmla="*/ 556140 w 588224"/>
                <a:gd name="connsiteY3" fmla="*/ 132351 h 581540"/>
                <a:gd name="connsiteX4" fmla="*/ 569509 w 588224"/>
                <a:gd name="connsiteY4" fmla="*/ 167109 h 581540"/>
                <a:gd name="connsiteX5" fmla="*/ 578198 w 588224"/>
                <a:gd name="connsiteY5" fmla="*/ 319513 h 581540"/>
                <a:gd name="connsiteX6" fmla="*/ 584883 w 588224"/>
                <a:gd name="connsiteY6" fmla="*/ 477933 h 581540"/>
                <a:gd name="connsiteX7" fmla="*/ 588225 w 588224"/>
                <a:gd name="connsiteY7" fmla="*/ 563493 h 581540"/>
                <a:gd name="connsiteX8" fmla="*/ 545445 w 588224"/>
                <a:gd name="connsiteY8" fmla="*/ 563493 h 581540"/>
                <a:gd name="connsiteX9" fmla="*/ 545445 w 588224"/>
                <a:gd name="connsiteY9" fmla="*/ 581541 h 581540"/>
                <a:gd name="connsiteX10" fmla="*/ 394378 w 588224"/>
                <a:gd name="connsiteY10" fmla="*/ 499323 h 581540"/>
                <a:gd name="connsiteX11" fmla="*/ 243980 w 588224"/>
                <a:gd name="connsiteY11" fmla="*/ 417105 h 581540"/>
                <a:gd name="connsiteX12" fmla="*/ 207216 w 588224"/>
                <a:gd name="connsiteY12" fmla="*/ 440500 h 581540"/>
                <a:gd name="connsiteX13" fmla="*/ 181815 w 588224"/>
                <a:gd name="connsiteY13" fmla="*/ 456543 h 581540"/>
                <a:gd name="connsiteX14" fmla="*/ 160425 w 588224"/>
                <a:gd name="connsiteY14" fmla="*/ 433147 h 581540"/>
                <a:gd name="connsiteX15" fmla="*/ 101603 w 588224"/>
                <a:gd name="connsiteY15" fmla="*/ 414431 h 581540"/>
                <a:gd name="connsiteX16" fmla="*/ 84892 w 588224"/>
                <a:gd name="connsiteY16" fmla="*/ 387694 h 581540"/>
                <a:gd name="connsiteX17" fmla="*/ 54812 w 588224"/>
                <a:gd name="connsiteY17" fmla="*/ 367641 h 581540"/>
                <a:gd name="connsiteX18" fmla="*/ 38101 w 588224"/>
                <a:gd name="connsiteY18" fmla="*/ 375662 h 581540"/>
                <a:gd name="connsiteX19" fmla="*/ 24064 w 588224"/>
                <a:gd name="connsiteY19" fmla="*/ 351598 h 581540"/>
                <a:gd name="connsiteX20" fmla="*/ 22727 w 588224"/>
                <a:gd name="connsiteY20" fmla="*/ 333550 h 581540"/>
                <a:gd name="connsiteX21" fmla="*/ 0 w 588224"/>
                <a:gd name="connsiteY21" fmla="*/ 302134 h 581540"/>
                <a:gd name="connsiteX22" fmla="*/ 14706 w 588224"/>
                <a:gd name="connsiteY22" fmla="*/ 284086 h 581540"/>
                <a:gd name="connsiteX23" fmla="*/ 10695 w 588224"/>
                <a:gd name="connsiteY23" fmla="*/ 257348 h 581540"/>
                <a:gd name="connsiteX24" fmla="*/ 14706 w 588224"/>
                <a:gd name="connsiteY24" fmla="*/ 233953 h 581540"/>
                <a:gd name="connsiteX25" fmla="*/ 12032 w 588224"/>
                <a:gd name="connsiteY25" fmla="*/ 213900 h 581540"/>
                <a:gd name="connsiteX26" fmla="*/ 17379 w 588224"/>
                <a:gd name="connsiteY26" fmla="*/ 179141 h 581540"/>
                <a:gd name="connsiteX27" fmla="*/ 14706 w 588224"/>
                <a:gd name="connsiteY27" fmla="*/ 159088 h 581540"/>
                <a:gd name="connsiteX28" fmla="*/ 2006 w 588224"/>
                <a:gd name="connsiteY28" fmla="*/ 120987 h 581540"/>
                <a:gd name="connsiteX29" fmla="*/ 19385 w 588224"/>
                <a:gd name="connsiteY29" fmla="*/ 111629 h 581540"/>
                <a:gd name="connsiteX30" fmla="*/ 22059 w 588224"/>
                <a:gd name="connsiteY30" fmla="*/ 92913 h 581540"/>
                <a:gd name="connsiteX31" fmla="*/ 18048 w 588224"/>
                <a:gd name="connsiteY31" fmla="*/ 75533 h 581540"/>
                <a:gd name="connsiteX32" fmla="*/ 42112 w 588224"/>
                <a:gd name="connsiteY32" fmla="*/ 58822 h 581540"/>
                <a:gd name="connsiteX33" fmla="*/ 52807 w 588224"/>
                <a:gd name="connsiteY33" fmla="*/ 44785 h 581540"/>
                <a:gd name="connsiteX34" fmla="*/ 70186 w 588224"/>
                <a:gd name="connsiteY34" fmla="*/ 32753 h 581540"/>
                <a:gd name="connsiteX35" fmla="*/ 70854 w 588224"/>
                <a:gd name="connsiteY35" fmla="*/ 0 h 581540"/>
                <a:gd name="connsiteX36" fmla="*/ 113634 w 588224"/>
                <a:gd name="connsiteY36" fmla="*/ 14706 h 581540"/>
                <a:gd name="connsiteX37" fmla="*/ 129009 w 588224"/>
                <a:gd name="connsiteY37" fmla="*/ 10695 h 581540"/>
                <a:gd name="connsiteX38" fmla="*/ 159088 w 588224"/>
                <a:gd name="connsiteY38" fmla="*/ 18048 h 581540"/>
                <a:gd name="connsiteX39" fmla="*/ 207884 w 588224"/>
                <a:gd name="connsiteY39" fmla="*/ 37433 h 581540"/>
                <a:gd name="connsiteX40" fmla="*/ 226600 w 588224"/>
                <a:gd name="connsiteY40" fmla="*/ 75533 h 581540"/>
                <a:gd name="connsiteX41" fmla="*/ 259354 w 588224"/>
                <a:gd name="connsiteY41" fmla="*/ 83555 h 581540"/>
                <a:gd name="connsiteX42" fmla="*/ 311492 w 588224"/>
                <a:gd name="connsiteY42" fmla="*/ 101602 h 581540"/>
                <a:gd name="connsiteX43" fmla="*/ 351598 w 588224"/>
                <a:gd name="connsiteY43" fmla="*/ 122992 h 581540"/>
                <a:gd name="connsiteX44" fmla="*/ 368309 w 588224"/>
                <a:gd name="connsiteY44" fmla="*/ 111629 h 581540"/>
                <a:gd name="connsiteX45" fmla="*/ 385020 w 588224"/>
                <a:gd name="connsiteY45" fmla="*/ 92244 h 581540"/>
                <a:gd name="connsiteX46" fmla="*/ 374325 w 588224"/>
                <a:gd name="connsiteY46" fmla="*/ 59491 h 581540"/>
                <a:gd name="connsiteX47" fmla="*/ 384352 w 588224"/>
                <a:gd name="connsiteY47" fmla="*/ 38101 h 581540"/>
                <a:gd name="connsiteX48" fmla="*/ 409084 w 588224"/>
                <a:gd name="connsiteY48" fmla="*/ 18048 h 581540"/>
                <a:gd name="connsiteX49" fmla="*/ 433816 w 588224"/>
                <a:gd name="connsiteY49" fmla="*/ 12700 h 581540"/>
                <a:gd name="connsiteX50" fmla="*/ 483281 w 588224"/>
                <a:gd name="connsiteY50" fmla="*/ 21390 h 581540"/>
                <a:gd name="connsiteX51" fmla="*/ 496649 w 588224"/>
                <a:gd name="connsiteY51" fmla="*/ 40106 h 581540"/>
                <a:gd name="connsiteX52" fmla="*/ 510018 w 588224"/>
                <a:gd name="connsiteY52" fmla="*/ 40775 h 581540"/>
                <a:gd name="connsiteX53" fmla="*/ 522050 w 588224"/>
                <a:gd name="connsiteY53" fmla="*/ 48127 h 581540"/>
                <a:gd name="connsiteX54" fmla="*/ 558145 w 588224"/>
                <a:gd name="connsiteY54" fmla="*/ 52807 h 581540"/>
                <a:gd name="connsiteX55" fmla="*/ 568172 w 588224"/>
                <a:gd name="connsiteY55" fmla="*/ 66844 h 58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588224" h="581540">
                  <a:moveTo>
                    <a:pt x="568172" y="66844"/>
                  </a:moveTo>
                  <a:lnTo>
                    <a:pt x="556809" y="87565"/>
                  </a:lnTo>
                  <a:lnTo>
                    <a:pt x="563493" y="106282"/>
                  </a:lnTo>
                  <a:lnTo>
                    <a:pt x="556140" y="132351"/>
                  </a:lnTo>
                  <a:lnTo>
                    <a:pt x="569509" y="167109"/>
                  </a:lnTo>
                  <a:lnTo>
                    <a:pt x="578198" y="319513"/>
                  </a:lnTo>
                  <a:lnTo>
                    <a:pt x="584883" y="477933"/>
                  </a:lnTo>
                  <a:lnTo>
                    <a:pt x="588225" y="563493"/>
                  </a:lnTo>
                  <a:lnTo>
                    <a:pt x="545445" y="563493"/>
                  </a:lnTo>
                  <a:lnTo>
                    <a:pt x="545445" y="581541"/>
                  </a:lnTo>
                  <a:lnTo>
                    <a:pt x="394378" y="499323"/>
                  </a:lnTo>
                  <a:lnTo>
                    <a:pt x="243980" y="417105"/>
                  </a:lnTo>
                  <a:lnTo>
                    <a:pt x="207216" y="440500"/>
                  </a:lnTo>
                  <a:lnTo>
                    <a:pt x="181815" y="456543"/>
                  </a:lnTo>
                  <a:lnTo>
                    <a:pt x="160425" y="433147"/>
                  </a:lnTo>
                  <a:lnTo>
                    <a:pt x="101603" y="414431"/>
                  </a:lnTo>
                  <a:lnTo>
                    <a:pt x="84892" y="387694"/>
                  </a:lnTo>
                  <a:lnTo>
                    <a:pt x="54812" y="367641"/>
                  </a:lnTo>
                  <a:lnTo>
                    <a:pt x="38101" y="375662"/>
                  </a:lnTo>
                  <a:lnTo>
                    <a:pt x="24064" y="351598"/>
                  </a:lnTo>
                  <a:lnTo>
                    <a:pt x="22727" y="333550"/>
                  </a:lnTo>
                  <a:lnTo>
                    <a:pt x="0" y="302134"/>
                  </a:lnTo>
                  <a:lnTo>
                    <a:pt x="14706" y="284086"/>
                  </a:lnTo>
                  <a:lnTo>
                    <a:pt x="10695" y="257348"/>
                  </a:lnTo>
                  <a:lnTo>
                    <a:pt x="14706" y="233953"/>
                  </a:lnTo>
                  <a:lnTo>
                    <a:pt x="12032" y="213900"/>
                  </a:lnTo>
                  <a:lnTo>
                    <a:pt x="17379" y="179141"/>
                  </a:lnTo>
                  <a:lnTo>
                    <a:pt x="14706" y="159088"/>
                  </a:lnTo>
                  <a:lnTo>
                    <a:pt x="2006" y="120987"/>
                  </a:lnTo>
                  <a:lnTo>
                    <a:pt x="19385" y="111629"/>
                  </a:lnTo>
                  <a:lnTo>
                    <a:pt x="22059" y="92913"/>
                  </a:lnTo>
                  <a:lnTo>
                    <a:pt x="18048" y="75533"/>
                  </a:lnTo>
                  <a:lnTo>
                    <a:pt x="42112" y="58822"/>
                  </a:lnTo>
                  <a:lnTo>
                    <a:pt x="52807" y="44785"/>
                  </a:lnTo>
                  <a:lnTo>
                    <a:pt x="70186" y="32753"/>
                  </a:lnTo>
                  <a:lnTo>
                    <a:pt x="70854" y="0"/>
                  </a:lnTo>
                  <a:lnTo>
                    <a:pt x="113634" y="14706"/>
                  </a:lnTo>
                  <a:lnTo>
                    <a:pt x="129009" y="10695"/>
                  </a:lnTo>
                  <a:lnTo>
                    <a:pt x="159088" y="18048"/>
                  </a:lnTo>
                  <a:lnTo>
                    <a:pt x="207884" y="37433"/>
                  </a:lnTo>
                  <a:lnTo>
                    <a:pt x="226600" y="75533"/>
                  </a:lnTo>
                  <a:lnTo>
                    <a:pt x="259354" y="83555"/>
                  </a:lnTo>
                  <a:lnTo>
                    <a:pt x="311492" y="101602"/>
                  </a:lnTo>
                  <a:lnTo>
                    <a:pt x="351598" y="122992"/>
                  </a:lnTo>
                  <a:lnTo>
                    <a:pt x="368309" y="111629"/>
                  </a:lnTo>
                  <a:lnTo>
                    <a:pt x="385020" y="92244"/>
                  </a:lnTo>
                  <a:lnTo>
                    <a:pt x="374325" y="59491"/>
                  </a:lnTo>
                  <a:lnTo>
                    <a:pt x="384352" y="38101"/>
                  </a:lnTo>
                  <a:lnTo>
                    <a:pt x="409084" y="18048"/>
                  </a:lnTo>
                  <a:lnTo>
                    <a:pt x="433816" y="12700"/>
                  </a:lnTo>
                  <a:lnTo>
                    <a:pt x="483281" y="21390"/>
                  </a:lnTo>
                  <a:lnTo>
                    <a:pt x="496649" y="40106"/>
                  </a:lnTo>
                  <a:lnTo>
                    <a:pt x="510018" y="40775"/>
                  </a:lnTo>
                  <a:lnTo>
                    <a:pt x="522050" y="48127"/>
                  </a:lnTo>
                  <a:lnTo>
                    <a:pt x="558145" y="52807"/>
                  </a:lnTo>
                  <a:lnTo>
                    <a:pt x="568172" y="66844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293">
              <a:extLst>
                <a:ext uri="{FF2B5EF4-FFF2-40B4-BE49-F238E27FC236}">
                  <a16:creationId xmlns:a16="http://schemas.microsoft.com/office/drawing/2014/main" id="{6AC23195-3B93-A0B9-A8CD-2C616A956B23}"/>
                </a:ext>
              </a:extLst>
            </p:cNvPr>
            <p:cNvSpPr/>
            <p:nvPr/>
          </p:nvSpPr>
          <p:spPr>
            <a:xfrm>
              <a:off x="8427360" y="3439658"/>
              <a:ext cx="80212" cy="165104"/>
            </a:xfrm>
            <a:custGeom>
              <a:avLst/>
              <a:gdLst>
                <a:gd name="connsiteX0" fmla="*/ 60828 w 80212"/>
                <a:gd name="connsiteY0" fmla="*/ 155078 h 165104"/>
                <a:gd name="connsiteX1" fmla="*/ 28742 w 80212"/>
                <a:gd name="connsiteY1" fmla="*/ 165104 h 165104"/>
                <a:gd name="connsiteX2" fmla="*/ 9357 w 80212"/>
                <a:gd name="connsiteY2" fmla="*/ 131014 h 165104"/>
                <a:gd name="connsiteX3" fmla="*/ 0 w 80212"/>
                <a:gd name="connsiteY3" fmla="*/ 69518 h 165104"/>
                <a:gd name="connsiteX4" fmla="*/ 13369 w 80212"/>
                <a:gd name="connsiteY4" fmla="*/ 0 h 165104"/>
                <a:gd name="connsiteX5" fmla="*/ 40775 w 80212"/>
                <a:gd name="connsiteY5" fmla="*/ 23395 h 165104"/>
                <a:gd name="connsiteX6" fmla="*/ 59490 w 80212"/>
                <a:gd name="connsiteY6" fmla="*/ 53475 h 165104"/>
                <a:gd name="connsiteX7" fmla="*/ 80212 w 80212"/>
                <a:gd name="connsiteY7" fmla="*/ 98260 h 165104"/>
                <a:gd name="connsiteX8" fmla="*/ 76201 w 80212"/>
                <a:gd name="connsiteY8" fmla="*/ 143046 h 165104"/>
                <a:gd name="connsiteX9" fmla="*/ 60828 w 80212"/>
                <a:gd name="connsiteY9" fmla="*/ 155078 h 16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212" h="165104">
                  <a:moveTo>
                    <a:pt x="60828" y="155078"/>
                  </a:moveTo>
                  <a:lnTo>
                    <a:pt x="28742" y="165104"/>
                  </a:lnTo>
                  <a:lnTo>
                    <a:pt x="9357" y="131014"/>
                  </a:lnTo>
                  <a:lnTo>
                    <a:pt x="0" y="69518"/>
                  </a:lnTo>
                  <a:lnTo>
                    <a:pt x="13369" y="0"/>
                  </a:lnTo>
                  <a:lnTo>
                    <a:pt x="40775" y="23395"/>
                  </a:lnTo>
                  <a:lnTo>
                    <a:pt x="59490" y="53475"/>
                  </a:lnTo>
                  <a:lnTo>
                    <a:pt x="80212" y="98260"/>
                  </a:lnTo>
                  <a:lnTo>
                    <a:pt x="76201" y="143046"/>
                  </a:lnTo>
                  <a:lnTo>
                    <a:pt x="60828" y="15507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294">
              <a:extLst>
                <a:ext uri="{FF2B5EF4-FFF2-40B4-BE49-F238E27FC236}">
                  <a16:creationId xmlns:a16="http://schemas.microsoft.com/office/drawing/2014/main" id="{422BA1E9-74E2-E63D-EA43-5102630B80ED}"/>
                </a:ext>
              </a:extLst>
            </p:cNvPr>
            <p:cNvSpPr/>
            <p:nvPr/>
          </p:nvSpPr>
          <p:spPr>
            <a:xfrm>
              <a:off x="6399321" y="5090030"/>
              <a:ext cx="86228" cy="86228"/>
            </a:xfrm>
            <a:custGeom>
              <a:avLst/>
              <a:gdLst>
                <a:gd name="connsiteX0" fmla="*/ 38101 w 86228"/>
                <a:gd name="connsiteY0" fmla="*/ 81549 h 86228"/>
                <a:gd name="connsiteX1" fmla="*/ 24732 w 86228"/>
                <a:gd name="connsiteY1" fmla="*/ 86228 h 86228"/>
                <a:gd name="connsiteX2" fmla="*/ 0 w 86228"/>
                <a:gd name="connsiteY2" fmla="*/ 52806 h 86228"/>
                <a:gd name="connsiteX3" fmla="*/ 21390 w 86228"/>
                <a:gd name="connsiteY3" fmla="*/ 26069 h 86228"/>
                <a:gd name="connsiteX4" fmla="*/ 42111 w 86228"/>
                <a:gd name="connsiteY4" fmla="*/ 9358 h 86228"/>
                <a:gd name="connsiteX5" fmla="*/ 60159 w 86228"/>
                <a:gd name="connsiteY5" fmla="*/ 0 h 86228"/>
                <a:gd name="connsiteX6" fmla="*/ 74865 w 86228"/>
                <a:gd name="connsiteY6" fmla="*/ 13369 h 86228"/>
                <a:gd name="connsiteX7" fmla="*/ 86229 w 86228"/>
                <a:gd name="connsiteY7" fmla="*/ 26737 h 86228"/>
                <a:gd name="connsiteX8" fmla="*/ 73528 w 86228"/>
                <a:gd name="connsiteY8" fmla="*/ 47459 h 86228"/>
                <a:gd name="connsiteX9" fmla="*/ 66175 w 86228"/>
                <a:gd name="connsiteY9" fmla="*/ 61496 h 86228"/>
                <a:gd name="connsiteX10" fmla="*/ 45453 w 86228"/>
                <a:gd name="connsiteY10" fmla="*/ 68181 h 86228"/>
                <a:gd name="connsiteX11" fmla="*/ 38101 w 86228"/>
                <a:gd name="connsiteY11" fmla="*/ 81549 h 8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228" h="86228">
                  <a:moveTo>
                    <a:pt x="38101" y="81549"/>
                  </a:moveTo>
                  <a:lnTo>
                    <a:pt x="24732" y="86228"/>
                  </a:lnTo>
                  <a:lnTo>
                    <a:pt x="0" y="52806"/>
                  </a:lnTo>
                  <a:lnTo>
                    <a:pt x="21390" y="26069"/>
                  </a:lnTo>
                  <a:lnTo>
                    <a:pt x="42111" y="9358"/>
                  </a:lnTo>
                  <a:lnTo>
                    <a:pt x="60159" y="0"/>
                  </a:lnTo>
                  <a:lnTo>
                    <a:pt x="74865" y="13369"/>
                  </a:lnTo>
                  <a:lnTo>
                    <a:pt x="86229" y="26737"/>
                  </a:lnTo>
                  <a:lnTo>
                    <a:pt x="73528" y="47459"/>
                  </a:lnTo>
                  <a:lnTo>
                    <a:pt x="66175" y="61496"/>
                  </a:lnTo>
                  <a:lnTo>
                    <a:pt x="45453" y="68181"/>
                  </a:lnTo>
                  <a:lnTo>
                    <a:pt x="38101" y="81549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295">
              <a:extLst>
                <a:ext uri="{FF2B5EF4-FFF2-40B4-BE49-F238E27FC236}">
                  <a16:creationId xmlns:a16="http://schemas.microsoft.com/office/drawing/2014/main" id="{BC8CFA20-8A1D-AB38-F132-6E2A3BAF6F91}"/>
                </a:ext>
              </a:extLst>
            </p:cNvPr>
            <p:cNvSpPr/>
            <p:nvPr/>
          </p:nvSpPr>
          <p:spPr>
            <a:xfrm>
              <a:off x="6077133" y="1463089"/>
              <a:ext cx="179809" cy="99597"/>
            </a:xfrm>
            <a:custGeom>
              <a:avLst/>
              <a:gdLst>
                <a:gd name="connsiteX0" fmla="*/ 173125 w 179809"/>
                <a:gd name="connsiteY0" fmla="*/ 30080 h 99597"/>
                <a:gd name="connsiteX1" fmla="*/ 179810 w 179809"/>
                <a:gd name="connsiteY1" fmla="*/ 48127 h 99597"/>
                <a:gd name="connsiteX2" fmla="*/ 155746 w 179809"/>
                <a:gd name="connsiteY2" fmla="*/ 61496 h 99597"/>
                <a:gd name="connsiteX3" fmla="*/ 152404 w 179809"/>
                <a:gd name="connsiteY3" fmla="*/ 84223 h 99597"/>
                <a:gd name="connsiteX4" fmla="*/ 120319 w 179809"/>
                <a:gd name="connsiteY4" fmla="*/ 99597 h 99597"/>
                <a:gd name="connsiteX5" fmla="*/ 88903 w 179809"/>
                <a:gd name="connsiteY5" fmla="*/ 99597 h 99597"/>
                <a:gd name="connsiteX6" fmla="*/ 79544 w 179809"/>
                <a:gd name="connsiteY6" fmla="*/ 86897 h 99597"/>
                <a:gd name="connsiteX7" fmla="*/ 62833 w 179809"/>
                <a:gd name="connsiteY7" fmla="*/ 82218 h 99597"/>
                <a:gd name="connsiteX8" fmla="*/ 58823 w 179809"/>
                <a:gd name="connsiteY8" fmla="*/ 72191 h 99597"/>
                <a:gd name="connsiteX9" fmla="*/ 60159 w 179809"/>
                <a:gd name="connsiteY9" fmla="*/ 60828 h 99597"/>
                <a:gd name="connsiteX10" fmla="*/ 45454 w 179809"/>
                <a:gd name="connsiteY10" fmla="*/ 54812 h 99597"/>
                <a:gd name="connsiteX11" fmla="*/ 11364 w 179809"/>
                <a:gd name="connsiteY11" fmla="*/ 47459 h 99597"/>
                <a:gd name="connsiteX12" fmla="*/ 0 w 179809"/>
                <a:gd name="connsiteY12" fmla="*/ 13369 h 99597"/>
                <a:gd name="connsiteX13" fmla="*/ 34091 w 179809"/>
                <a:gd name="connsiteY13" fmla="*/ 1337 h 99597"/>
                <a:gd name="connsiteX14" fmla="*/ 86897 w 179809"/>
                <a:gd name="connsiteY14" fmla="*/ 4011 h 99597"/>
                <a:gd name="connsiteX15" fmla="*/ 116977 w 179809"/>
                <a:gd name="connsiteY15" fmla="*/ 0 h 99597"/>
                <a:gd name="connsiteX16" fmla="*/ 122993 w 179809"/>
                <a:gd name="connsiteY16" fmla="*/ 8021 h 99597"/>
                <a:gd name="connsiteX17" fmla="*/ 139704 w 179809"/>
                <a:gd name="connsiteY17" fmla="*/ 10695 h 99597"/>
                <a:gd name="connsiteX18" fmla="*/ 173125 w 179809"/>
                <a:gd name="connsiteY18" fmla="*/ 30080 h 99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9809" h="99597">
                  <a:moveTo>
                    <a:pt x="173125" y="30080"/>
                  </a:moveTo>
                  <a:lnTo>
                    <a:pt x="179810" y="48127"/>
                  </a:lnTo>
                  <a:lnTo>
                    <a:pt x="155746" y="61496"/>
                  </a:lnTo>
                  <a:lnTo>
                    <a:pt x="152404" y="84223"/>
                  </a:lnTo>
                  <a:lnTo>
                    <a:pt x="120319" y="99597"/>
                  </a:lnTo>
                  <a:lnTo>
                    <a:pt x="88903" y="99597"/>
                  </a:lnTo>
                  <a:lnTo>
                    <a:pt x="79544" y="86897"/>
                  </a:lnTo>
                  <a:lnTo>
                    <a:pt x="62833" y="82218"/>
                  </a:lnTo>
                  <a:lnTo>
                    <a:pt x="58823" y="72191"/>
                  </a:lnTo>
                  <a:lnTo>
                    <a:pt x="60159" y="60828"/>
                  </a:lnTo>
                  <a:lnTo>
                    <a:pt x="45454" y="54812"/>
                  </a:lnTo>
                  <a:lnTo>
                    <a:pt x="11364" y="47459"/>
                  </a:lnTo>
                  <a:lnTo>
                    <a:pt x="0" y="13369"/>
                  </a:lnTo>
                  <a:lnTo>
                    <a:pt x="34091" y="1337"/>
                  </a:lnTo>
                  <a:lnTo>
                    <a:pt x="86897" y="4011"/>
                  </a:lnTo>
                  <a:lnTo>
                    <a:pt x="116977" y="0"/>
                  </a:lnTo>
                  <a:lnTo>
                    <a:pt x="122993" y="8021"/>
                  </a:lnTo>
                  <a:lnTo>
                    <a:pt x="139704" y="10695"/>
                  </a:lnTo>
                  <a:lnTo>
                    <a:pt x="173125" y="3008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296">
              <a:extLst>
                <a:ext uri="{FF2B5EF4-FFF2-40B4-BE49-F238E27FC236}">
                  <a16:creationId xmlns:a16="http://schemas.microsoft.com/office/drawing/2014/main" id="{B54F5276-89FF-F572-AD3E-7CE683AD7999}"/>
                </a:ext>
              </a:extLst>
            </p:cNvPr>
            <p:cNvSpPr/>
            <p:nvPr/>
          </p:nvSpPr>
          <p:spPr>
            <a:xfrm>
              <a:off x="5603880" y="1718432"/>
              <a:ext cx="18047" cy="28074"/>
            </a:xfrm>
            <a:custGeom>
              <a:avLst/>
              <a:gdLst>
                <a:gd name="connsiteX0" fmla="*/ 16711 w 18047"/>
                <a:gd name="connsiteY0" fmla="*/ 27406 h 28074"/>
                <a:gd name="connsiteX1" fmla="*/ 7353 w 18047"/>
                <a:gd name="connsiteY1" fmla="*/ 28074 h 28074"/>
                <a:gd name="connsiteX2" fmla="*/ 0 w 18047"/>
                <a:gd name="connsiteY2" fmla="*/ 24732 h 28074"/>
                <a:gd name="connsiteX3" fmla="*/ 2674 w 18047"/>
                <a:gd name="connsiteY3" fmla="*/ 1337 h 28074"/>
                <a:gd name="connsiteX4" fmla="*/ 11363 w 18047"/>
                <a:gd name="connsiteY4" fmla="*/ 0 h 28074"/>
                <a:gd name="connsiteX5" fmla="*/ 18047 w 18047"/>
                <a:gd name="connsiteY5" fmla="*/ 9358 h 28074"/>
                <a:gd name="connsiteX6" fmla="*/ 16711 w 18047"/>
                <a:gd name="connsiteY6" fmla="*/ 27406 h 2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47" h="28074">
                  <a:moveTo>
                    <a:pt x="16711" y="27406"/>
                  </a:moveTo>
                  <a:lnTo>
                    <a:pt x="7353" y="28074"/>
                  </a:lnTo>
                  <a:lnTo>
                    <a:pt x="0" y="24732"/>
                  </a:lnTo>
                  <a:lnTo>
                    <a:pt x="2674" y="1337"/>
                  </a:lnTo>
                  <a:lnTo>
                    <a:pt x="11363" y="0"/>
                  </a:lnTo>
                  <a:lnTo>
                    <a:pt x="18047" y="9358"/>
                  </a:lnTo>
                  <a:lnTo>
                    <a:pt x="16711" y="27406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297">
              <a:extLst>
                <a:ext uri="{FF2B5EF4-FFF2-40B4-BE49-F238E27FC236}">
                  <a16:creationId xmlns:a16="http://schemas.microsoft.com/office/drawing/2014/main" id="{0399E3F2-427E-F989-9D23-3B917C53268A}"/>
                </a:ext>
              </a:extLst>
            </p:cNvPr>
            <p:cNvSpPr/>
            <p:nvPr/>
          </p:nvSpPr>
          <p:spPr>
            <a:xfrm>
              <a:off x="6073791" y="1398919"/>
              <a:ext cx="225263" cy="94249"/>
            </a:xfrm>
            <a:custGeom>
              <a:avLst/>
              <a:gdLst>
                <a:gd name="connsiteX0" fmla="*/ 187832 w 225263"/>
                <a:gd name="connsiteY0" fmla="*/ 20053 h 94249"/>
                <a:gd name="connsiteX1" fmla="*/ 204543 w 225263"/>
                <a:gd name="connsiteY1" fmla="*/ 28743 h 94249"/>
                <a:gd name="connsiteX2" fmla="*/ 211227 w 225263"/>
                <a:gd name="connsiteY2" fmla="*/ 48127 h 94249"/>
                <a:gd name="connsiteX3" fmla="*/ 225264 w 225263"/>
                <a:gd name="connsiteY3" fmla="*/ 72191 h 94249"/>
                <a:gd name="connsiteX4" fmla="*/ 194516 w 225263"/>
                <a:gd name="connsiteY4" fmla="*/ 87565 h 94249"/>
                <a:gd name="connsiteX5" fmla="*/ 176468 w 225263"/>
                <a:gd name="connsiteY5" fmla="*/ 94250 h 94249"/>
                <a:gd name="connsiteX6" fmla="*/ 143046 w 225263"/>
                <a:gd name="connsiteY6" fmla="*/ 74865 h 94249"/>
                <a:gd name="connsiteX7" fmla="*/ 126335 w 225263"/>
                <a:gd name="connsiteY7" fmla="*/ 72191 h 94249"/>
                <a:gd name="connsiteX8" fmla="*/ 120319 w 225263"/>
                <a:gd name="connsiteY8" fmla="*/ 64170 h 94249"/>
                <a:gd name="connsiteX9" fmla="*/ 90239 w 225263"/>
                <a:gd name="connsiteY9" fmla="*/ 68181 h 94249"/>
                <a:gd name="connsiteX10" fmla="*/ 37433 w 225263"/>
                <a:gd name="connsiteY10" fmla="*/ 65507 h 94249"/>
                <a:gd name="connsiteX11" fmla="*/ 3342 w 225263"/>
                <a:gd name="connsiteY11" fmla="*/ 77539 h 94249"/>
                <a:gd name="connsiteX12" fmla="*/ 0 w 225263"/>
                <a:gd name="connsiteY12" fmla="*/ 47459 h 94249"/>
                <a:gd name="connsiteX13" fmla="*/ 11364 w 225263"/>
                <a:gd name="connsiteY13" fmla="*/ 22058 h 94249"/>
                <a:gd name="connsiteX14" fmla="*/ 38770 w 225263"/>
                <a:gd name="connsiteY14" fmla="*/ 8690 h 94249"/>
                <a:gd name="connsiteX15" fmla="*/ 68181 w 225263"/>
                <a:gd name="connsiteY15" fmla="*/ 38769 h 94249"/>
                <a:gd name="connsiteX16" fmla="*/ 92913 w 225263"/>
                <a:gd name="connsiteY16" fmla="*/ 37433 h 94249"/>
                <a:gd name="connsiteX17" fmla="*/ 93581 w 225263"/>
                <a:gd name="connsiteY17" fmla="*/ 6684 h 94249"/>
                <a:gd name="connsiteX18" fmla="*/ 118982 w 225263"/>
                <a:gd name="connsiteY18" fmla="*/ 0 h 94249"/>
                <a:gd name="connsiteX19" fmla="*/ 133019 w 225263"/>
                <a:gd name="connsiteY19" fmla="*/ 4679 h 94249"/>
                <a:gd name="connsiteX20" fmla="*/ 162431 w 225263"/>
                <a:gd name="connsiteY20" fmla="*/ 19385 h 94249"/>
                <a:gd name="connsiteX21" fmla="*/ 187832 w 225263"/>
                <a:gd name="connsiteY21" fmla="*/ 20053 h 9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5263" h="94249">
                  <a:moveTo>
                    <a:pt x="187832" y="20053"/>
                  </a:moveTo>
                  <a:lnTo>
                    <a:pt x="204543" y="28743"/>
                  </a:lnTo>
                  <a:lnTo>
                    <a:pt x="211227" y="48127"/>
                  </a:lnTo>
                  <a:lnTo>
                    <a:pt x="225264" y="72191"/>
                  </a:lnTo>
                  <a:lnTo>
                    <a:pt x="194516" y="87565"/>
                  </a:lnTo>
                  <a:lnTo>
                    <a:pt x="176468" y="94250"/>
                  </a:lnTo>
                  <a:lnTo>
                    <a:pt x="143046" y="74865"/>
                  </a:lnTo>
                  <a:lnTo>
                    <a:pt x="126335" y="72191"/>
                  </a:lnTo>
                  <a:lnTo>
                    <a:pt x="120319" y="64170"/>
                  </a:lnTo>
                  <a:lnTo>
                    <a:pt x="90239" y="68181"/>
                  </a:lnTo>
                  <a:lnTo>
                    <a:pt x="37433" y="65507"/>
                  </a:lnTo>
                  <a:lnTo>
                    <a:pt x="3342" y="77539"/>
                  </a:lnTo>
                  <a:lnTo>
                    <a:pt x="0" y="47459"/>
                  </a:lnTo>
                  <a:lnTo>
                    <a:pt x="11364" y="22058"/>
                  </a:lnTo>
                  <a:lnTo>
                    <a:pt x="38770" y="8690"/>
                  </a:lnTo>
                  <a:lnTo>
                    <a:pt x="68181" y="38769"/>
                  </a:lnTo>
                  <a:lnTo>
                    <a:pt x="92913" y="37433"/>
                  </a:lnTo>
                  <a:lnTo>
                    <a:pt x="93581" y="6684"/>
                  </a:lnTo>
                  <a:lnTo>
                    <a:pt x="118982" y="0"/>
                  </a:lnTo>
                  <a:lnTo>
                    <a:pt x="133019" y="4679"/>
                  </a:lnTo>
                  <a:lnTo>
                    <a:pt x="162431" y="19385"/>
                  </a:lnTo>
                  <a:lnTo>
                    <a:pt x="187832" y="20053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298">
              <a:extLst>
                <a:ext uri="{FF2B5EF4-FFF2-40B4-BE49-F238E27FC236}">
                  <a16:creationId xmlns:a16="http://schemas.microsoft.com/office/drawing/2014/main" id="{66280369-8722-B934-0C44-385EF17CE4FD}"/>
                </a:ext>
              </a:extLst>
            </p:cNvPr>
            <p:cNvSpPr/>
            <p:nvPr/>
          </p:nvSpPr>
          <p:spPr>
            <a:xfrm>
              <a:off x="4784376" y="2326041"/>
              <a:ext cx="591567" cy="615630"/>
            </a:xfrm>
            <a:custGeom>
              <a:avLst/>
              <a:gdLst>
                <a:gd name="connsiteX0" fmla="*/ 554803 w 591567"/>
                <a:gd name="connsiteY0" fmla="*/ 25401 h 615630"/>
                <a:gd name="connsiteX1" fmla="*/ 567504 w 591567"/>
                <a:gd name="connsiteY1" fmla="*/ 52807 h 615630"/>
                <a:gd name="connsiteX2" fmla="*/ 569509 w 591567"/>
                <a:gd name="connsiteY2" fmla="*/ 78876 h 615630"/>
                <a:gd name="connsiteX3" fmla="*/ 582209 w 591567"/>
                <a:gd name="connsiteY3" fmla="*/ 124329 h 615630"/>
                <a:gd name="connsiteX4" fmla="*/ 591567 w 591567"/>
                <a:gd name="connsiteY4" fmla="*/ 133687 h 615630"/>
                <a:gd name="connsiteX5" fmla="*/ 584883 w 591567"/>
                <a:gd name="connsiteY5" fmla="*/ 150398 h 615630"/>
                <a:gd name="connsiteX6" fmla="*/ 537424 w 591567"/>
                <a:gd name="connsiteY6" fmla="*/ 157751 h 615630"/>
                <a:gd name="connsiteX7" fmla="*/ 520713 w 591567"/>
                <a:gd name="connsiteY7" fmla="*/ 173125 h 615630"/>
                <a:gd name="connsiteX8" fmla="*/ 499991 w 591567"/>
                <a:gd name="connsiteY8" fmla="*/ 177136 h 615630"/>
                <a:gd name="connsiteX9" fmla="*/ 497986 w 591567"/>
                <a:gd name="connsiteY9" fmla="*/ 209221 h 615630"/>
                <a:gd name="connsiteX10" fmla="*/ 455206 w 591567"/>
                <a:gd name="connsiteY10" fmla="*/ 225932 h 615630"/>
                <a:gd name="connsiteX11" fmla="*/ 441169 w 591567"/>
                <a:gd name="connsiteY11" fmla="*/ 247322 h 615630"/>
                <a:gd name="connsiteX12" fmla="*/ 411089 w 591567"/>
                <a:gd name="connsiteY12" fmla="*/ 258685 h 615630"/>
                <a:gd name="connsiteX13" fmla="*/ 374994 w 591567"/>
                <a:gd name="connsiteY13" fmla="*/ 265370 h 615630"/>
                <a:gd name="connsiteX14" fmla="*/ 315503 w 591567"/>
                <a:gd name="connsiteY14" fmla="*/ 297455 h 615630"/>
                <a:gd name="connsiteX15" fmla="*/ 314834 w 591567"/>
                <a:gd name="connsiteY15" fmla="*/ 348256 h 615630"/>
                <a:gd name="connsiteX16" fmla="*/ 308818 w 591567"/>
                <a:gd name="connsiteY16" fmla="*/ 348256 h 615630"/>
                <a:gd name="connsiteX17" fmla="*/ 309486 w 591567"/>
                <a:gd name="connsiteY17" fmla="*/ 370983 h 615630"/>
                <a:gd name="connsiteX18" fmla="*/ 286760 w 591567"/>
                <a:gd name="connsiteY18" fmla="*/ 372320 h 615630"/>
                <a:gd name="connsiteX19" fmla="*/ 274728 w 591567"/>
                <a:gd name="connsiteY19" fmla="*/ 382346 h 615630"/>
                <a:gd name="connsiteX20" fmla="*/ 258017 w 591567"/>
                <a:gd name="connsiteY20" fmla="*/ 382346 h 615630"/>
                <a:gd name="connsiteX21" fmla="*/ 244648 w 591567"/>
                <a:gd name="connsiteY21" fmla="*/ 376330 h 615630"/>
                <a:gd name="connsiteX22" fmla="*/ 213900 w 591567"/>
                <a:gd name="connsiteY22" fmla="*/ 381009 h 615630"/>
                <a:gd name="connsiteX23" fmla="*/ 201200 w 591567"/>
                <a:gd name="connsiteY23" fmla="*/ 414431 h 615630"/>
                <a:gd name="connsiteX24" fmla="*/ 189168 w 591567"/>
                <a:gd name="connsiteY24" fmla="*/ 417773 h 615630"/>
                <a:gd name="connsiteX25" fmla="*/ 171120 w 591567"/>
                <a:gd name="connsiteY25" fmla="*/ 471917 h 615630"/>
                <a:gd name="connsiteX26" fmla="*/ 118314 w 591567"/>
                <a:gd name="connsiteY26" fmla="*/ 518039 h 615630"/>
                <a:gd name="connsiteX27" fmla="*/ 104945 w 591567"/>
                <a:gd name="connsiteY27" fmla="*/ 577530 h 615630"/>
                <a:gd name="connsiteX28" fmla="*/ 88902 w 591567"/>
                <a:gd name="connsiteY28" fmla="*/ 596915 h 615630"/>
                <a:gd name="connsiteX29" fmla="*/ 84223 w 591567"/>
                <a:gd name="connsiteY29" fmla="*/ 612289 h 615630"/>
                <a:gd name="connsiteX30" fmla="*/ 669 w 591567"/>
                <a:gd name="connsiteY30" fmla="*/ 615631 h 615630"/>
                <a:gd name="connsiteX31" fmla="*/ 0 w 591567"/>
                <a:gd name="connsiteY31" fmla="*/ 615631 h 615630"/>
                <a:gd name="connsiteX32" fmla="*/ 2005 w 591567"/>
                <a:gd name="connsiteY32" fmla="*/ 595578 h 615630"/>
                <a:gd name="connsiteX33" fmla="*/ 16711 w 591567"/>
                <a:gd name="connsiteY33" fmla="*/ 584214 h 615630"/>
                <a:gd name="connsiteX34" fmla="*/ 29411 w 591567"/>
                <a:gd name="connsiteY34" fmla="*/ 561487 h 615630"/>
                <a:gd name="connsiteX35" fmla="*/ 27406 w 591567"/>
                <a:gd name="connsiteY35" fmla="*/ 546782 h 615630"/>
                <a:gd name="connsiteX36" fmla="*/ 40775 w 591567"/>
                <a:gd name="connsiteY36" fmla="*/ 516702 h 615630"/>
                <a:gd name="connsiteX37" fmla="*/ 62165 w 591567"/>
                <a:gd name="connsiteY37" fmla="*/ 489296 h 615630"/>
                <a:gd name="connsiteX38" fmla="*/ 74865 w 591567"/>
                <a:gd name="connsiteY38" fmla="*/ 482612 h 615630"/>
                <a:gd name="connsiteX39" fmla="*/ 85560 w 591567"/>
                <a:gd name="connsiteY39" fmla="*/ 457880 h 615630"/>
                <a:gd name="connsiteX40" fmla="*/ 86897 w 591567"/>
                <a:gd name="connsiteY40" fmla="*/ 434484 h 615630"/>
                <a:gd name="connsiteX41" fmla="*/ 100934 w 591567"/>
                <a:gd name="connsiteY41" fmla="*/ 408415 h 615630"/>
                <a:gd name="connsiteX42" fmla="*/ 126335 w 591567"/>
                <a:gd name="connsiteY42" fmla="*/ 392373 h 615630"/>
                <a:gd name="connsiteX43" fmla="*/ 150398 w 591567"/>
                <a:gd name="connsiteY43" fmla="*/ 348924 h 615630"/>
                <a:gd name="connsiteX44" fmla="*/ 151067 w 591567"/>
                <a:gd name="connsiteY44" fmla="*/ 348256 h 615630"/>
                <a:gd name="connsiteX45" fmla="*/ 170452 w 591567"/>
                <a:gd name="connsiteY45" fmla="*/ 331545 h 615630"/>
                <a:gd name="connsiteX46" fmla="*/ 204542 w 591567"/>
                <a:gd name="connsiteY46" fmla="*/ 326866 h 615630"/>
                <a:gd name="connsiteX47" fmla="*/ 233953 w 591567"/>
                <a:gd name="connsiteY47" fmla="*/ 297455 h 615630"/>
                <a:gd name="connsiteX48" fmla="*/ 252669 w 591567"/>
                <a:gd name="connsiteY48" fmla="*/ 286091 h 615630"/>
                <a:gd name="connsiteX49" fmla="*/ 284086 w 591567"/>
                <a:gd name="connsiteY49" fmla="*/ 249996 h 615630"/>
                <a:gd name="connsiteX50" fmla="*/ 276065 w 591567"/>
                <a:gd name="connsiteY50" fmla="*/ 197189 h 615630"/>
                <a:gd name="connsiteX51" fmla="*/ 290770 w 591567"/>
                <a:gd name="connsiteY51" fmla="*/ 159757 h 615630"/>
                <a:gd name="connsiteX52" fmla="*/ 296786 w 591567"/>
                <a:gd name="connsiteY52" fmla="*/ 137030 h 615630"/>
                <a:gd name="connsiteX53" fmla="*/ 320850 w 591567"/>
                <a:gd name="connsiteY53" fmla="*/ 108287 h 615630"/>
                <a:gd name="connsiteX54" fmla="*/ 356946 w 591567"/>
                <a:gd name="connsiteY54" fmla="*/ 88902 h 615630"/>
                <a:gd name="connsiteX55" fmla="*/ 384352 w 591567"/>
                <a:gd name="connsiteY55" fmla="*/ 70854 h 615630"/>
                <a:gd name="connsiteX56" fmla="*/ 409084 w 591567"/>
                <a:gd name="connsiteY56" fmla="*/ 26737 h 615630"/>
                <a:gd name="connsiteX57" fmla="*/ 421116 w 591567"/>
                <a:gd name="connsiteY57" fmla="*/ 0 h 615630"/>
                <a:gd name="connsiteX58" fmla="*/ 447185 w 591567"/>
                <a:gd name="connsiteY58" fmla="*/ 668 h 615630"/>
                <a:gd name="connsiteX59" fmla="*/ 467906 w 591567"/>
                <a:gd name="connsiteY59" fmla="*/ 18716 h 615630"/>
                <a:gd name="connsiteX60" fmla="*/ 501997 w 591567"/>
                <a:gd name="connsiteY60" fmla="*/ 16042 h 615630"/>
                <a:gd name="connsiteX61" fmla="*/ 538761 w 591567"/>
                <a:gd name="connsiteY61" fmla="*/ 25401 h 615630"/>
                <a:gd name="connsiteX62" fmla="*/ 554803 w 591567"/>
                <a:gd name="connsiteY62" fmla="*/ 25401 h 615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91567" h="615630">
                  <a:moveTo>
                    <a:pt x="554803" y="25401"/>
                  </a:moveTo>
                  <a:lnTo>
                    <a:pt x="567504" y="52807"/>
                  </a:lnTo>
                  <a:lnTo>
                    <a:pt x="569509" y="78876"/>
                  </a:lnTo>
                  <a:lnTo>
                    <a:pt x="582209" y="124329"/>
                  </a:lnTo>
                  <a:lnTo>
                    <a:pt x="591567" y="133687"/>
                  </a:lnTo>
                  <a:lnTo>
                    <a:pt x="584883" y="150398"/>
                  </a:lnTo>
                  <a:lnTo>
                    <a:pt x="537424" y="157751"/>
                  </a:lnTo>
                  <a:lnTo>
                    <a:pt x="520713" y="173125"/>
                  </a:lnTo>
                  <a:lnTo>
                    <a:pt x="499991" y="177136"/>
                  </a:lnTo>
                  <a:lnTo>
                    <a:pt x="497986" y="209221"/>
                  </a:lnTo>
                  <a:lnTo>
                    <a:pt x="455206" y="225932"/>
                  </a:lnTo>
                  <a:lnTo>
                    <a:pt x="441169" y="247322"/>
                  </a:lnTo>
                  <a:lnTo>
                    <a:pt x="411089" y="258685"/>
                  </a:lnTo>
                  <a:lnTo>
                    <a:pt x="374994" y="265370"/>
                  </a:lnTo>
                  <a:lnTo>
                    <a:pt x="315503" y="297455"/>
                  </a:lnTo>
                  <a:lnTo>
                    <a:pt x="314834" y="348256"/>
                  </a:lnTo>
                  <a:lnTo>
                    <a:pt x="308818" y="348256"/>
                  </a:lnTo>
                  <a:lnTo>
                    <a:pt x="309486" y="370983"/>
                  </a:lnTo>
                  <a:lnTo>
                    <a:pt x="286760" y="372320"/>
                  </a:lnTo>
                  <a:lnTo>
                    <a:pt x="274728" y="382346"/>
                  </a:lnTo>
                  <a:lnTo>
                    <a:pt x="258017" y="382346"/>
                  </a:lnTo>
                  <a:lnTo>
                    <a:pt x="244648" y="376330"/>
                  </a:lnTo>
                  <a:lnTo>
                    <a:pt x="213900" y="381009"/>
                  </a:lnTo>
                  <a:lnTo>
                    <a:pt x="201200" y="414431"/>
                  </a:lnTo>
                  <a:lnTo>
                    <a:pt x="189168" y="417773"/>
                  </a:lnTo>
                  <a:lnTo>
                    <a:pt x="171120" y="471917"/>
                  </a:lnTo>
                  <a:lnTo>
                    <a:pt x="118314" y="518039"/>
                  </a:lnTo>
                  <a:lnTo>
                    <a:pt x="104945" y="577530"/>
                  </a:lnTo>
                  <a:lnTo>
                    <a:pt x="88902" y="596915"/>
                  </a:lnTo>
                  <a:lnTo>
                    <a:pt x="84223" y="612289"/>
                  </a:lnTo>
                  <a:lnTo>
                    <a:pt x="669" y="615631"/>
                  </a:lnTo>
                  <a:lnTo>
                    <a:pt x="0" y="615631"/>
                  </a:lnTo>
                  <a:lnTo>
                    <a:pt x="2005" y="595578"/>
                  </a:lnTo>
                  <a:lnTo>
                    <a:pt x="16711" y="584214"/>
                  </a:lnTo>
                  <a:lnTo>
                    <a:pt x="29411" y="561487"/>
                  </a:lnTo>
                  <a:lnTo>
                    <a:pt x="27406" y="546782"/>
                  </a:lnTo>
                  <a:lnTo>
                    <a:pt x="40775" y="516702"/>
                  </a:lnTo>
                  <a:lnTo>
                    <a:pt x="62165" y="489296"/>
                  </a:lnTo>
                  <a:lnTo>
                    <a:pt x="74865" y="482612"/>
                  </a:lnTo>
                  <a:lnTo>
                    <a:pt x="85560" y="457880"/>
                  </a:lnTo>
                  <a:lnTo>
                    <a:pt x="86897" y="434484"/>
                  </a:lnTo>
                  <a:lnTo>
                    <a:pt x="100934" y="408415"/>
                  </a:lnTo>
                  <a:lnTo>
                    <a:pt x="126335" y="392373"/>
                  </a:lnTo>
                  <a:lnTo>
                    <a:pt x="150398" y="348924"/>
                  </a:lnTo>
                  <a:lnTo>
                    <a:pt x="151067" y="348256"/>
                  </a:lnTo>
                  <a:lnTo>
                    <a:pt x="170452" y="331545"/>
                  </a:lnTo>
                  <a:lnTo>
                    <a:pt x="204542" y="326866"/>
                  </a:lnTo>
                  <a:lnTo>
                    <a:pt x="233953" y="297455"/>
                  </a:lnTo>
                  <a:lnTo>
                    <a:pt x="252669" y="286091"/>
                  </a:lnTo>
                  <a:lnTo>
                    <a:pt x="284086" y="249996"/>
                  </a:lnTo>
                  <a:lnTo>
                    <a:pt x="276065" y="197189"/>
                  </a:lnTo>
                  <a:lnTo>
                    <a:pt x="290770" y="159757"/>
                  </a:lnTo>
                  <a:lnTo>
                    <a:pt x="296786" y="137030"/>
                  </a:lnTo>
                  <a:lnTo>
                    <a:pt x="320850" y="108287"/>
                  </a:lnTo>
                  <a:lnTo>
                    <a:pt x="356946" y="88902"/>
                  </a:lnTo>
                  <a:lnTo>
                    <a:pt x="384352" y="70854"/>
                  </a:lnTo>
                  <a:lnTo>
                    <a:pt x="409084" y="26737"/>
                  </a:lnTo>
                  <a:lnTo>
                    <a:pt x="421116" y="0"/>
                  </a:lnTo>
                  <a:lnTo>
                    <a:pt x="447185" y="668"/>
                  </a:lnTo>
                  <a:lnTo>
                    <a:pt x="467906" y="18716"/>
                  </a:lnTo>
                  <a:lnTo>
                    <a:pt x="501997" y="16042"/>
                  </a:lnTo>
                  <a:lnTo>
                    <a:pt x="538761" y="25401"/>
                  </a:lnTo>
                  <a:lnTo>
                    <a:pt x="554803" y="25401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299">
              <a:extLst>
                <a:ext uri="{FF2B5EF4-FFF2-40B4-BE49-F238E27FC236}">
                  <a16:creationId xmlns:a16="http://schemas.microsoft.com/office/drawing/2014/main" id="{1234BF8B-CC67-6305-8744-85FC25340294}"/>
                </a:ext>
              </a:extLst>
            </p:cNvPr>
            <p:cNvSpPr/>
            <p:nvPr/>
          </p:nvSpPr>
          <p:spPr>
            <a:xfrm>
              <a:off x="6302397" y="1787281"/>
              <a:ext cx="124997" cy="124997"/>
            </a:xfrm>
            <a:custGeom>
              <a:avLst/>
              <a:gdLst>
                <a:gd name="connsiteX0" fmla="*/ 70186 w 124997"/>
                <a:gd name="connsiteY0" fmla="*/ 124998 h 124997"/>
                <a:gd name="connsiteX1" fmla="*/ 61496 w 124997"/>
                <a:gd name="connsiteY1" fmla="*/ 105613 h 124997"/>
                <a:gd name="connsiteX2" fmla="*/ 62833 w 124997"/>
                <a:gd name="connsiteY2" fmla="*/ 87565 h 124997"/>
                <a:gd name="connsiteX3" fmla="*/ 58822 w 124997"/>
                <a:gd name="connsiteY3" fmla="*/ 69517 h 124997"/>
                <a:gd name="connsiteX4" fmla="*/ 36096 w 124997"/>
                <a:gd name="connsiteY4" fmla="*/ 44117 h 124997"/>
                <a:gd name="connsiteX5" fmla="*/ 22727 w 124997"/>
                <a:gd name="connsiteY5" fmla="*/ 26737 h 124997"/>
                <a:gd name="connsiteX6" fmla="*/ 10695 w 124997"/>
                <a:gd name="connsiteY6" fmla="*/ 14706 h 124997"/>
                <a:gd name="connsiteX7" fmla="*/ 0 w 124997"/>
                <a:gd name="connsiteY7" fmla="*/ 10027 h 124997"/>
                <a:gd name="connsiteX8" fmla="*/ 7353 w 124997"/>
                <a:gd name="connsiteY8" fmla="*/ 4011 h 124997"/>
                <a:gd name="connsiteX9" fmla="*/ 28742 w 124997"/>
                <a:gd name="connsiteY9" fmla="*/ 0 h 124997"/>
                <a:gd name="connsiteX10" fmla="*/ 55480 w 124997"/>
                <a:gd name="connsiteY10" fmla="*/ 12700 h 124997"/>
                <a:gd name="connsiteX11" fmla="*/ 68849 w 124997"/>
                <a:gd name="connsiteY11" fmla="*/ 14706 h 124997"/>
                <a:gd name="connsiteX12" fmla="*/ 86229 w 124997"/>
                <a:gd name="connsiteY12" fmla="*/ 26069 h 124997"/>
                <a:gd name="connsiteX13" fmla="*/ 85560 w 124997"/>
                <a:gd name="connsiteY13" fmla="*/ 40106 h 124997"/>
                <a:gd name="connsiteX14" fmla="*/ 98928 w 124997"/>
                <a:gd name="connsiteY14" fmla="*/ 46791 h 124997"/>
                <a:gd name="connsiteX15" fmla="*/ 106282 w 124997"/>
                <a:gd name="connsiteY15" fmla="*/ 64170 h 124997"/>
                <a:gd name="connsiteX16" fmla="*/ 119650 w 124997"/>
                <a:gd name="connsiteY16" fmla="*/ 74865 h 124997"/>
                <a:gd name="connsiteX17" fmla="*/ 118313 w 124997"/>
                <a:gd name="connsiteY17" fmla="*/ 81549 h 124997"/>
                <a:gd name="connsiteX18" fmla="*/ 124997 w 124997"/>
                <a:gd name="connsiteY18" fmla="*/ 85560 h 124997"/>
                <a:gd name="connsiteX19" fmla="*/ 116308 w 124997"/>
                <a:gd name="connsiteY19" fmla="*/ 88902 h 124997"/>
                <a:gd name="connsiteX20" fmla="*/ 96255 w 124997"/>
                <a:gd name="connsiteY20" fmla="*/ 87565 h 124997"/>
                <a:gd name="connsiteX21" fmla="*/ 92244 w 124997"/>
                <a:gd name="connsiteY21" fmla="*/ 81549 h 124997"/>
                <a:gd name="connsiteX22" fmla="*/ 85560 w 124997"/>
                <a:gd name="connsiteY22" fmla="*/ 84892 h 124997"/>
                <a:gd name="connsiteX23" fmla="*/ 89571 w 124997"/>
                <a:gd name="connsiteY23" fmla="*/ 92244 h 124997"/>
                <a:gd name="connsiteX24" fmla="*/ 82217 w 124997"/>
                <a:gd name="connsiteY24" fmla="*/ 106282 h 124997"/>
                <a:gd name="connsiteX25" fmla="*/ 78207 w 124997"/>
                <a:gd name="connsiteY25" fmla="*/ 120319 h 124997"/>
                <a:gd name="connsiteX26" fmla="*/ 70186 w 124997"/>
                <a:gd name="connsiteY26" fmla="*/ 124998 h 12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4997" h="124997">
                  <a:moveTo>
                    <a:pt x="70186" y="124998"/>
                  </a:moveTo>
                  <a:lnTo>
                    <a:pt x="61496" y="105613"/>
                  </a:lnTo>
                  <a:lnTo>
                    <a:pt x="62833" y="87565"/>
                  </a:lnTo>
                  <a:lnTo>
                    <a:pt x="58822" y="69517"/>
                  </a:lnTo>
                  <a:lnTo>
                    <a:pt x="36096" y="44117"/>
                  </a:lnTo>
                  <a:lnTo>
                    <a:pt x="22727" y="26737"/>
                  </a:lnTo>
                  <a:lnTo>
                    <a:pt x="10695" y="14706"/>
                  </a:lnTo>
                  <a:lnTo>
                    <a:pt x="0" y="10027"/>
                  </a:lnTo>
                  <a:lnTo>
                    <a:pt x="7353" y="4011"/>
                  </a:lnTo>
                  <a:lnTo>
                    <a:pt x="28742" y="0"/>
                  </a:lnTo>
                  <a:lnTo>
                    <a:pt x="55480" y="12700"/>
                  </a:lnTo>
                  <a:lnTo>
                    <a:pt x="68849" y="14706"/>
                  </a:lnTo>
                  <a:lnTo>
                    <a:pt x="86229" y="26069"/>
                  </a:lnTo>
                  <a:lnTo>
                    <a:pt x="85560" y="40106"/>
                  </a:lnTo>
                  <a:lnTo>
                    <a:pt x="98928" y="46791"/>
                  </a:lnTo>
                  <a:lnTo>
                    <a:pt x="106282" y="64170"/>
                  </a:lnTo>
                  <a:lnTo>
                    <a:pt x="119650" y="74865"/>
                  </a:lnTo>
                  <a:lnTo>
                    <a:pt x="118313" y="81549"/>
                  </a:lnTo>
                  <a:lnTo>
                    <a:pt x="124997" y="85560"/>
                  </a:lnTo>
                  <a:lnTo>
                    <a:pt x="116308" y="88902"/>
                  </a:lnTo>
                  <a:lnTo>
                    <a:pt x="96255" y="87565"/>
                  </a:lnTo>
                  <a:lnTo>
                    <a:pt x="92244" y="81549"/>
                  </a:lnTo>
                  <a:lnTo>
                    <a:pt x="85560" y="84892"/>
                  </a:lnTo>
                  <a:lnTo>
                    <a:pt x="89571" y="92244"/>
                  </a:lnTo>
                  <a:lnTo>
                    <a:pt x="82217" y="106282"/>
                  </a:lnTo>
                  <a:lnTo>
                    <a:pt x="78207" y="120319"/>
                  </a:lnTo>
                  <a:lnTo>
                    <a:pt x="70186" y="12499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300">
              <a:extLst>
                <a:ext uri="{FF2B5EF4-FFF2-40B4-BE49-F238E27FC236}">
                  <a16:creationId xmlns:a16="http://schemas.microsoft.com/office/drawing/2014/main" id="{A9294EF9-24B2-6E37-3712-459CBD34DFDF}"/>
                </a:ext>
              </a:extLst>
            </p:cNvPr>
            <p:cNvSpPr/>
            <p:nvPr/>
          </p:nvSpPr>
          <p:spPr>
            <a:xfrm>
              <a:off x="7020968" y="4377476"/>
              <a:ext cx="288764" cy="582209"/>
            </a:xfrm>
            <a:custGeom>
              <a:avLst/>
              <a:gdLst>
                <a:gd name="connsiteX0" fmla="*/ 277402 w 288764"/>
                <a:gd name="connsiteY0" fmla="*/ 65507 h 582209"/>
                <a:gd name="connsiteX1" fmla="*/ 280075 w 288764"/>
                <a:gd name="connsiteY1" fmla="*/ 116977 h 582209"/>
                <a:gd name="connsiteX2" fmla="*/ 288765 w 288764"/>
                <a:gd name="connsiteY2" fmla="*/ 137030 h 582209"/>
                <a:gd name="connsiteX3" fmla="*/ 284086 w 288764"/>
                <a:gd name="connsiteY3" fmla="*/ 157751 h 582209"/>
                <a:gd name="connsiteX4" fmla="*/ 276064 w 288764"/>
                <a:gd name="connsiteY4" fmla="*/ 169783 h 582209"/>
                <a:gd name="connsiteX5" fmla="*/ 265369 w 288764"/>
                <a:gd name="connsiteY5" fmla="*/ 145051 h 582209"/>
                <a:gd name="connsiteX6" fmla="*/ 257348 w 288764"/>
                <a:gd name="connsiteY6" fmla="*/ 157751 h 582209"/>
                <a:gd name="connsiteX7" fmla="*/ 262695 w 288764"/>
                <a:gd name="connsiteY7" fmla="*/ 189168 h 582209"/>
                <a:gd name="connsiteX8" fmla="*/ 258017 w 288764"/>
                <a:gd name="connsiteY8" fmla="*/ 207884 h 582209"/>
                <a:gd name="connsiteX9" fmla="*/ 246654 w 288764"/>
                <a:gd name="connsiteY9" fmla="*/ 217242 h 582209"/>
                <a:gd name="connsiteX10" fmla="*/ 241974 w 288764"/>
                <a:gd name="connsiteY10" fmla="*/ 254006 h 582209"/>
                <a:gd name="connsiteX11" fmla="*/ 223927 w 288764"/>
                <a:gd name="connsiteY11" fmla="*/ 304139 h 582209"/>
                <a:gd name="connsiteX12" fmla="*/ 201200 w 288764"/>
                <a:gd name="connsiteY12" fmla="*/ 362962 h 582209"/>
                <a:gd name="connsiteX13" fmla="*/ 172456 w 288764"/>
                <a:gd name="connsiteY13" fmla="*/ 444511 h 582209"/>
                <a:gd name="connsiteX14" fmla="*/ 153072 w 288764"/>
                <a:gd name="connsiteY14" fmla="*/ 504002 h 582209"/>
                <a:gd name="connsiteX15" fmla="*/ 132350 w 288764"/>
                <a:gd name="connsiteY15" fmla="*/ 554135 h 582209"/>
                <a:gd name="connsiteX16" fmla="*/ 101602 w 288764"/>
                <a:gd name="connsiteY16" fmla="*/ 564161 h 582209"/>
                <a:gd name="connsiteX17" fmla="*/ 67512 w 288764"/>
                <a:gd name="connsiteY17" fmla="*/ 582209 h 582209"/>
                <a:gd name="connsiteX18" fmla="*/ 47459 w 288764"/>
                <a:gd name="connsiteY18" fmla="*/ 571514 h 582209"/>
                <a:gd name="connsiteX19" fmla="*/ 19385 w 288764"/>
                <a:gd name="connsiteY19" fmla="*/ 556140 h 582209"/>
                <a:gd name="connsiteX20" fmla="*/ 11363 w 288764"/>
                <a:gd name="connsiteY20" fmla="*/ 533413 h 582209"/>
                <a:gd name="connsiteX21" fmla="*/ 11363 w 288764"/>
                <a:gd name="connsiteY21" fmla="*/ 495312 h 582209"/>
                <a:gd name="connsiteX22" fmla="*/ 1337 w 288764"/>
                <a:gd name="connsiteY22" fmla="*/ 461222 h 582209"/>
                <a:gd name="connsiteX23" fmla="*/ 0 w 288764"/>
                <a:gd name="connsiteY23" fmla="*/ 429806 h 582209"/>
                <a:gd name="connsiteX24" fmla="*/ 8689 w 288764"/>
                <a:gd name="connsiteY24" fmla="*/ 399057 h 582209"/>
                <a:gd name="connsiteX25" fmla="*/ 26069 w 288764"/>
                <a:gd name="connsiteY25" fmla="*/ 391705 h 582209"/>
                <a:gd name="connsiteX26" fmla="*/ 27406 w 288764"/>
                <a:gd name="connsiteY26" fmla="*/ 377667 h 582209"/>
                <a:gd name="connsiteX27" fmla="*/ 46791 w 288764"/>
                <a:gd name="connsiteY27" fmla="*/ 344914 h 582209"/>
                <a:gd name="connsiteX28" fmla="*/ 52138 w 288764"/>
                <a:gd name="connsiteY28" fmla="*/ 317508 h 582209"/>
                <a:gd name="connsiteX29" fmla="*/ 44785 w 288764"/>
                <a:gd name="connsiteY29" fmla="*/ 297455 h 582209"/>
                <a:gd name="connsiteX30" fmla="*/ 39438 w 288764"/>
                <a:gd name="connsiteY30" fmla="*/ 270049 h 582209"/>
                <a:gd name="connsiteX31" fmla="*/ 38769 w 288764"/>
                <a:gd name="connsiteY31" fmla="*/ 230611 h 582209"/>
                <a:gd name="connsiteX32" fmla="*/ 53475 w 288764"/>
                <a:gd name="connsiteY32" fmla="*/ 206547 h 582209"/>
                <a:gd name="connsiteX33" fmla="*/ 60159 w 288764"/>
                <a:gd name="connsiteY33" fmla="*/ 179142 h 582209"/>
                <a:gd name="connsiteX34" fmla="*/ 78875 w 288764"/>
                <a:gd name="connsiteY34" fmla="*/ 177805 h 582209"/>
                <a:gd name="connsiteX35" fmla="*/ 100266 w 288764"/>
                <a:gd name="connsiteY35" fmla="*/ 169115 h 582209"/>
                <a:gd name="connsiteX36" fmla="*/ 114971 w 288764"/>
                <a:gd name="connsiteY36" fmla="*/ 161094 h 582209"/>
                <a:gd name="connsiteX37" fmla="*/ 131014 w 288764"/>
                <a:gd name="connsiteY37" fmla="*/ 160425 h 582209"/>
                <a:gd name="connsiteX38" fmla="*/ 153741 w 288764"/>
                <a:gd name="connsiteY38" fmla="*/ 136361 h 582209"/>
                <a:gd name="connsiteX39" fmla="*/ 186494 w 288764"/>
                <a:gd name="connsiteY39" fmla="*/ 109624 h 582209"/>
                <a:gd name="connsiteX40" fmla="*/ 198526 w 288764"/>
                <a:gd name="connsiteY40" fmla="*/ 88234 h 582209"/>
                <a:gd name="connsiteX41" fmla="*/ 194515 w 288764"/>
                <a:gd name="connsiteY41" fmla="*/ 69518 h 582209"/>
                <a:gd name="connsiteX42" fmla="*/ 210558 w 288764"/>
                <a:gd name="connsiteY42" fmla="*/ 74865 h 582209"/>
                <a:gd name="connsiteX43" fmla="*/ 232616 w 288764"/>
                <a:gd name="connsiteY43" fmla="*/ 45454 h 582209"/>
                <a:gd name="connsiteX44" fmla="*/ 234621 w 288764"/>
                <a:gd name="connsiteY44" fmla="*/ 19385 h 582209"/>
                <a:gd name="connsiteX45" fmla="*/ 247990 w 288764"/>
                <a:gd name="connsiteY45" fmla="*/ 0 h 582209"/>
                <a:gd name="connsiteX46" fmla="*/ 260022 w 288764"/>
                <a:gd name="connsiteY46" fmla="*/ 18717 h 582209"/>
                <a:gd name="connsiteX47" fmla="*/ 269380 w 288764"/>
                <a:gd name="connsiteY47" fmla="*/ 36764 h 582209"/>
                <a:gd name="connsiteX48" fmla="*/ 277402 w 288764"/>
                <a:gd name="connsiteY48" fmla="*/ 65507 h 582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88764" h="582209">
                  <a:moveTo>
                    <a:pt x="277402" y="65507"/>
                  </a:moveTo>
                  <a:lnTo>
                    <a:pt x="280075" y="116977"/>
                  </a:lnTo>
                  <a:lnTo>
                    <a:pt x="288765" y="137030"/>
                  </a:lnTo>
                  <a:lnTo>
                    <a:pt x="284086" y="157751"/>
                  </a:lnTo>
                  <a:lnTo>
                    <a:pt x="276064" y="169783"/>
                  </a:lnTo>
                  <a:lnTo>
                    <a:pt x="265369" y="145051"/>
                  </a:lnTo>
                  <a:lnTo>
                    <a:pt x="257348" y="157751"/>
                  </a:lnTo>
                  <a:lnTo>
                    <a:pt x="262695" y="189168"/>
                  </a:lnTo>
                  <a:lnTo>
                    <a:pt x="258017" y="207884"/>
                  </a:lnTo>
                  <a:lnTo>
                    <a:pt x="246654" y="217242"/>
                  </a:lnTo>
                  <a:lnTo>
                    <a:pt x="241974" y="254006"/>
                  </a:lnTo>
                  <a:lnTo>
                    <a:pt x="223927" y="304139"/>
                  </a:lnTo>
                  <a:lnTo>
                    <a:pt x="201200" y="362962"/>
                  </a:lnTo>
                  <a:lnTo>
                    <a:pt x="172456" y="444511"/>
                  </a:lnTo>
                  <a:lnTo>
                    <a:pt x="153072" y="504002"/>
                  </a:lnTo>
                  <a:lnTo>
                    <a:pt x="132350" y="554135"/>
                  </a:lnTo>
                  <a:lnTo>
                    <a:pt x="101602" y="564161"/>
                  </a:lnTo>
                  <a:lnTo>
                    <a:pt x="67512" y="582209"/>
                  </a:lnTo>
                  <a:lnTo>
                    <a:pt x="47459" y="571514"/>
                  </a:lnTo>
                  <a:lnTo>
                    <a:pt x="19385" y="556140"/>
                  </a:lnTo>
                  <a:lnTo>
                    <a:pt x="11363" y="533413"/>
                  </a:lnTo>
                  <a:lnTo>
                    <a:pt x="11363" y="495312"/>
                  </a:lnTo>
                  <a:lnTo>
                    <a:pt x="1337" y="461222"/>
                  </a:lnTo>
                  <a:lnTo>
                    <a:pt x="0" y="429806"/>
                  </a:lnTo>
                  <a:lnTo>
                    <a:pt x="8689" y="399057"/>
                  </a:lnTo>
                  <a:lnTo>
                    <a:pt x="26069" y="391705"/>
                  </a:lnTo>
                  <a:lnTo>
                    <a:pt x="27406" y="377667"/>
                  </a:lnTo>
                  <a:lnTo>
                    <a:pt x="46791" y="344914"/>
                  </a:lnTo>
                  <a:lnTo>
                    <a:pt x="52138" y="317508"/>
                  </a:lnTo>
                  <a:lnTo>
                    <a:pt x="44785" y="297455"/>
                  </a:lnTo>
                  <a:lnTo>
                    <a:pt x="39438" y="270049"/>
                  </a:lnTo>
                  <a:lnTo>
                    <a:pt x="38769" y="230611"/>
                  </a:lnTo>
                  <a:lnTo>
                    <a:pt x="53475" y="206547"/>
                  </a:lnTo>
                  <a:lnTo>
                    <a:pt x="60159" y="179142"/>
                  </a:lnTo>
                  <a:lnTo>
                    <a:pt x="78875" y="177805"/>
                  </a:lnTo>
                  <a:lnTo>
                    <a:pt x="100266" y="169115"/>
                  </a:lnTo>
                  <a:lnTo>
                    <a:pt x="114971" y="161094"/>
                  </a:lnTo>
                  <a:lnTo>
                    <a:pt x="131014" y="160425"/>
                  </a:lnTo>
                  <a:lnTo>
                    <a:pt x="153741" y="136361"/>
                  </a:lnTo>
                  <a:lnTo>
                    <a:pt x="186494" y="109624"/>
                  </a:lnTo>
                  <a:lnTo>
                    <a:pt x="198526" y="88234"/>
                  </a:lnTo>
                  <a:lnTo>
                    <a:pt x="194515" y="69518"/>
                  </a:lnTo>
                  <a:lnTo>
                    <a:pt x="210558" y="74865"/>
                  </a:lnTo>
                  <a:lnTo>
                    <a:pt x="232616" y="45454"/>
                  </a:lnTo>
                  <a:lnTo>
                    <a:pt x="234621" y="19385"/>
                  </a:lnTo>
                  <a:lnTo>
                    <a:pt x="247990" y="0"/>
                  </a:lnTo>
                  <a:lnTo>
                    <a:pt x="260022" y="18717"/>
                  </a:lnTo>
                  <a:lnTo>
                    <a:pt x="269380" y="36764"/>
                  </a:lnTo>
                  <a:lnTo>
                    <a:pt x="277402" y="6550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301">
              <a:extLst>
                <a:ext uri="{FF2B5EF4-FFF2-40B4-BE49-F238E27FC236}">
                  <a16:creationId xmlns:a16="http://schemas.microsoft.com/office/drawing/2014/main" id="{E76A1F67-105D-3A49-1819-80814EA4B887}"/>
                </a:ext>
              </a:extLst>
            </p:cNvPr>
            <p:cNvSpPr/>
            <p:nvPr/>
          </p:nvSpPr>
          <p:spPr>
            <a:xfrm>
              <a:off x="1191524" y="2456387"/>
              <a:ext cx="1000650" cy="780734"/>
            </a:xfrm>
            <a:custGeom>
              <a:avLst/>
              <a:gdLst>
                <a:gd name="connsiteX0" fmla="*/ 635016 w 1000650"/>
                <a:gd name="connsiteY0" fmla="*/ 295449 h 780734"/>
                <a:gd name="connsiteX1" fmla="*/ 649721 w 1000650"/>
                <a:gd name="connsiteY1" fmla="*/ 294112 h 780734"/>
                <a:gd name="connsiteX2" fmla="*/ 628331 w 1000650"/>
                <a:gd name="connsiteY2" fmla="*/ 332213 h 780734"/>
                <a:gd name="connsiteX3" fmla="*/ 616299 w 1000650"/>
                <a:gd name="connsiteY3" fmla="*/ 362961 h 780734"/>
                <a:gd name="connsiteX4" fmla="*/ 604268 w 1000650"/>
                <a:gd name="connsiteY4" fmla="*/ 420447 h 780734"/>
                <a:gd name="connsiteX5" fmla="*/ 596915 w 1000650"/>
                <a:gd name="connsiteY5" fmla="*/ 441169 h 780734"/>
                <a:gd name="connsiteX6" fmla="*/ 599589 w 1000650"/>
                <a:gd name="connsiteY6" fmla="*/ 464564 h 780734"/>
                <a:gd name="connsiteX7" fmla="*/ 608278 w 1000650"/>
                <a:gd name="connsiteY7" fmla="*/ 485954 h 780734"/>
                <a:gd name="connsiteX8" fmla="*/ 610952 w 1000650"/>
                <a:gd name="connsiteY8" fmla="*/ 518707 h 780734"/>
                <a:gd name="connsiteX9" fmla="*/ 631005 w 1000650"/>
                <a:gd name="connsiteY9" fmla="*/ 550792 h 780734"/>
                <a:gd name="connsiteX10" fmla="*/ 636353 w 1000650"/>
                <a:gd name="connsiteY10" fmla="*/ 575525 h 780734"/>
                <a:gd name="connsiteX11" fmla="*/ 647716 w 1000650"/>
                <a:gd name="connsiteY11" fmla="*/ 596246 h 780734"/>
                <a:gd name="connsiteX12" fmla="*/ 685817 w 1000650"/>
                <a:gd name="connsiteY12" fmla="*/ 607610 h 780734"/>
                <a:gd name="connsiteX13" fmla="*/ 698517 w 1000650"/>
                <a:gd name="connsiteY13" fmla="*/ 625657 h 780734"/>
                <a:gd name="connsiteX14" fmla="*/ 733276 w 1000650"/>
                <a:gd name="connsiteY14" fmla="*/ 613626 h 780734"/>
                <a:gd name="connsiteX15" fmla="*/ 762019 w 1000650"/>
                <a:gd name="connsiteY15" fmla="*/ 609615 h 780734"/>
                <a:gd name="connsiteX16" fmla="*/ 791430 w 1000650"/>
                <a:gd name="connsiteY16" fmla="*/ 601594 h 780734"/>
                <a:gd name="connsiteX17" fmla="*/ 815494 w 1000650"/>
                <a:gd name="connsiteY17" fmla="*/ 594241 h 780734"/>
                <a:gd name="connsiteX18" fmla="*/ 841563 w 1000650"/>
                <a:gd name="connsiteY18" fmla="*/ 576861 h 780734"/>
                <a:gd name="connsiteX19" fmla="*/ 853595 w 1000650"/>
                <a:gd name="connsiteY19" fmla="*/ 552129 h 780734"/>
                <a:gd name="connsiteX20" fmla="*/ 861616 w 1000650"/>
                <a:gd name="connsiteY20" fmla="*/ 516034 h 780734"/>
                <a:gd name="connsiteX21" fmla="*/ 869637 w 1000650"/>
                <a:gd name="connsiteY21" fmla="*/ 503333 h 780734"/>
                <a:gd name="connsiteX22" fmla="*/ 896375 w 1000650"/>
                <a:gd name="connsiteY22" fmla="*/ 491970 h 780734"/>
                <a:gd name="connsiteX23" fmla="*/ 937149 w 1000650"/>
                <a:gd name="connsiteY23" fmla="*/ 481943 h 780734"/>
                <a:gd name="connsiteX24" fmla="*/ 969903 w 1000650"/>
                <a:gd name="connsiteY24" fmla="*/ 483949 h 780734"/>
                <a:gd name="connsiteX25" fmla="*/ 992630 w 1000650"/>
                <a:gd name="connsiteY25" fmla="*/ 479938 h 780734"/>
                <a:gd name="connsiteX26" fmla="*/ 1000651 w 1000650"/>
                <a:gd name="connsiteY26" fmla="*/ 489296 h 780734"/>
                <a:gd name="connsiteX27" fmla="*/ 996640 w 1000650"/>
                <a:gd name="connsiteY27" fmla="*/ 510018 h 780734"/>
                <a:gd name="connsiteX28" fmla="*/ 973245 w 1000650"/>
                <a:gd name="connsiteY28" fmla="*/ 535418 h 780734"/>
                <a:gd name="connsiteX29" fmla="*/ 961213 w 1000650"/>
                <a:gd name="connsiteY29" fmla="*/ 561487 h 780734"/>
                <a:gd name="connsiteX30" fmla="*/ 967229 w 1000650"/>
                <a:gd name="connsiteY30" fmla="*/ 568840 h 780734"/>
                <a:gd name="connsiteX31" fmla="*/ 959208 w 1000650"/>
                <a:gd name="connsiteY31" fmla="*/ 587557 h 780734"/>
                <a:gd name="connsiteX32" fmla="*/ 945171 w 1000650"/>
                <a:gd name="connsiteY32" fmla="*/ 620978 h 780734"/>
                <a:gd name="connsiteX33" fmla="*/ 937149 w 1000650"/>
                <a:gd name="connsiteY33" fmla="*/ 609615 h 780734"/>
                <a:gd name="connsiteX34" fmla="*/ 929797 w 1000650"/>
                <a:gd name="connsiteY34" fmla="*/ 610283 h 780734"/>
                <a:gd name="connsiteX35" fmla="*/ 922444 w 1000650"/>
                <a:gd name="connsiteY35" fmla="*/ 610952 h 780734"/>
                <a:gd name="connsiteX36" fmla="*/ 905733 w 1000650"/>
                <a:gd name="connsiteY36" fmla="*/ 637021 h 780734"/>
                <a:gd name="connsiteX37" fmla="*/ 899717 w 1000650"/>
                <a:gd name="connsiteY37" fmla="*/ 631673 h 780734"/>
                <a:gd name="connsiteX38" fmla="*/ 895038 w 1000650"/>
                <a:gd name="connsiteY38" fmla="*/ 633679 h 780734"/>
                <a:gd name="connsiteX39" fmla="*/ 894369 w 1000650"/>
                <a:gd name="connsiteY39" fmla="*/ 640363 h 780734"/>
                <a:gd name="connsiteX40" fmla="*/ 859611 w 1000650"/>
                <a:gd name="connsiteY40" fmla="*/ 639695 h 780734"/>
                <a:gd name="connsiteX41" fmla="*/ 824852 w 1000650"/>
                <a:gd name="connsiteY41" fmla="*/ 639695 h 780734"/>
                <a:gd name="connsiteX42" fmla="*/ 821510 w 1000650"/>
                <a:gd name="connsiteY42" fmla="*/ 663758 h 780734"/>
                <a:gd name="connsiteX43" fmla="*/ 804799 w 1000650"/>
                <a:gd name="connsiteY43" fmla="*/ 664427 h 780734"/>
                <a:gd name="connsiteX44" fmla="*/ 816831 w 1000650"/>
                <a:gd name="connsiteY44" fmla="*/ 678464 h 780734"/>
                <a:gd name="connsiteX45" fmla="*/ 829531 w 1000650"/>
                <a:gd name="connsiteY45" fmla="*/ 688491 h 780734"/>
                <a:gd name="connsiteX46" fmla="*/ 832873 w 1000650"/>
                <a:gd name="connsiteY46" fmla="*/ 697849 h 780734"/>
                <a:gd name="connsiteX47" fmla="*/ 838221 w 1000650"/>
                <a:gd name="connsiteY47" fmla="*/ 700522 h 780734"/>
                <a:gd name="connsiteX48" fmla="*/ 835547 w 1000650"/>
                <a:gd name="connsiteY48" fmla="*/ 715228 h 780734"/>
                <a:gd name="connsiteX49" fmla="*/ 787419 w 1000650"/>
                <a:gd name="connsiteY49" fmla="*/ 715228 h 780734"/>
                <a:gd name="connsiteX50" fmla="*/ 765361 w 1000650"/>
                <a:gd name="connsiteY50" fmla="*/ 749987 h 780734"/>
                <a:gd name="connsiteX51" fmla="*/ 770040 w 1000650"/>
                <a:gd name="connsiteY51" fmla="*/ 758008 h 780734"/>
                <a:gd name="connsiteX52" fmla="*/ 764693 w 1000650"/>
                <a:gd name="connsiteY52" fmla="*/ 768035 h 780734"/>
                <a:gd name="connsiteX53" fmla="*/ 762019 w 1000650"/>
                <a:gd name="connsiteY53" fmla="*/ 780735 h 780734"/>
                <a:gd name="connsiteX54" fmla="*/ 724586 w 1000650"/>
                <a:gd name="connsiteY54" fmla="*/ 734613 h 780734"/>
                <a:gd name="connsiteX55" fmla="*/ 707207 w 1000650"/>
                <a:gd name="connsiteY55" fmla="*/ 720576 h 780734"/>
                <a:gd name="connsiteX56" fmla="*/ 677796 w 1000650"/>
                <a:gd name="connsiteY56" fmla="*/ 709212 h 780734"/>
                <a:gd name="connsiteX57" fmla="*/ 656406 w 1000650"/>
                <a:gd name="connsiteY57" fmla="*/ 712554 h 780734"/>
                <a:gd name="connsiteX58" fmla="*/ 624321 w 1000650"/>
                <a:gd name="connsiteY58" fmla="*/ 728597 h 780734"/>
                <a:gd name="connsiteX59" fmla="*/ 604936 w 1000650"/>
                <a:gd name="connsiteY59" fmla="*/ 732607 h 780734"/>
                <a:gd name="connsiteX60" fmla="*/ 580204 w 1000650"/>
                <a:gd name="connsiteY60" fmla="*/ 721244 h 780734"/>
                <a:gd name="connsiteX61" fmla="*/ 552798 w 1000650"/>
                <a:gd name="connsiteY61" fmla="*/ 713223 h 780734"/>
                <a:gd name="connsiteX62" fmla="*/ 520713 w 1000650"/>
                <a:gd name="connsiteY62" fmla="*/ 693838 h 780734"/>
                <a:gd name="connsiteX63" fmla="*/ 493307 w 1000650"/>
                <a:gd name="connsiteY63" fmla="*/ 687822 h 780734"/>
                <a:gd name="connsiteX64" fmla="*/ 453869 w 1000650"/>
                <a:gd name="connsiteY64" fmla="*/ 667769 h 780734"/>
                <a:gd name="connsiteX65" fmla="*/ 425126 w 1000650"/>
                <a:gd name="connsiteY65" fmla="*/ 647047 h 780734"/>
                <a:gd name="connsiteX66" fmla="*/ 417773 w 1000650"/>
                <a:gd name="connsiteY66" fmla="*/ 635684 h 780734"/>
                <a:gd name="connsiteX67" fmla="*/ 397052 w 1000650"/>
                <a:gd name="connsiteY67" fmla="*/ 633010 h 780734"/>
                <a:gd name="connsiteX68" fmla="*/ 360956 w 1000650"/>
                <a:gd name="connsiteY68" fmla="*/ 619641 h 780734"/>
                <a:gd name="connsiteX69" fmla="*/ 348256 w 1000650"/>
                <a:gd name="connsiteY69" fmla="*/ 600257 h 780734"/>
                <a:gd name="connsiteX70" fmla="*/ 312160 w 1000650"/>
                <a:gd name="connsiteY70" fmla="*/ 575525 h 780734"/>
                <a:gd name="connsiteX71" fmla="*/ 297455 w 1000650"/>
                <a:gd name="connsiteY71" fmla="*/ 548787 h 780734"/>
                <a:gd name="connsiteX72" fmla="*/ 292107 w 1000650"/>
                <a:gd name="connsiteY72" fmla="*/ 527397 h 780734"/>
                <a:gd name="connsiteX73" fmla="*/ 304808 w 1000650"/>
                <a:gd name="connsiteY73" fmla="*/ 523386 h 780734"/>
                <a:gd name="connsiteX74" fmla="*/ 302802 w 1000650"/>
                <a:gd name="connsiteY74" fmla="*/ 511355 h 780734"/>
                <a:gd name="connsiteX75" fmla="*/ 313497 w 1000650"/>
                <a:gd name="connsiteY75" fmla="*/ 499991 h 780734"/>
                <a:gd name="connsiteX76" fmla="*/ 316171 w 1000650"/>
                <a:gd name="connsiteY76" fmla="*/ 485285 h 780734"/>
                <a:gd name="connsiteX77" fmla="*/ 306144 w 1000650"/>
                <a:gd name="connsiteY77" fmla="*/ 465901 h 780734"/>
                <a:gd name="connsiteX78" fmla="*/ 306144 w 1000650"/>
                <a:gd name="connsiteY78" fmla="*/ 449190 h 780734"/>
                <a:gd name="connsiteX79" fmla="*/ 297455 w 1000650"/>
                <a:gd name="connsiteY79" fmla="*/ 427132 h 780734"/>
                <a:gd name="connsiteX80" fmla="*/ 272054 w 1000650"/>
                <a:gd name="connsiteY80" fmla="*/ 384352 h 780734"/>
                <a:gd name="connsiteX81" fmla="*/ 241306 w 1000650"/>
                <a:gd name="connsiteY81" fmla="*/ 350930 h 780734"/>
                <a:gd name="connsiteX82" fmla="*/ 228606 w 1000650"/>
                <a:gd name="connsiteY82" fmla="*/ 324192 h 780734"/>
                <a:gd name="connsiteX83" fmla="*/ 201200 w 1000650"/>
                <a:gd name="connsiteY83" fmla="*/ 306813 h 780734"/>
                <a:gd name="connsiteX84" fmla="*/ 196521 w 1000650"/>
                <a:gd name="connsiteY84" fmla="*/ 296118 h 780734"/>
                <a:gd name="connsiteX85" fmla="*/ 207884 w 1000650"/>
                <a:gd name="connsiteY85" fmla="*/ 270049 h 780734"/>
                <a:gd name="connsiteX86" fmla="*/ 191842 w 1000650"/>
                <a:gd name="connsiteY86" fmla="*/ 260022 h 780734"/>
                <a:gd name="connsiteX87" fmla="*/ 175131 w 1000650"/>
                <a:gd name="connsiteY87" fmla="*/ 238632 h 780734"/>
                <a:gd name="connsiteX88" fmla="*/ 173794 w 1000650"/>
                <a:gd name="connsiteY88" fmla="*/ 209221 h 780734"/>
                <a:gd name="connsiteX89" fmla="*/ 155078 w 1000650"/>
                <a:gd name="connsiteY89" fmla="*/ 205210 h 780734"/>
                <a:gd name="connsiteX90" fmla="*/ 139704 w 1000650"/>
                <a:gd name="connsiteY90" fmla="*/ 183152 h 780734"/>
                <a:gd name="connsiteX91" fmla="*/ 128340 w 1000650"/>
                <a:gd name="connsiteY91" fmla="*/ 161762 h 780734"/>
                <a:gd name="connsiteX92" fmla="*/ 130345 w 1000650"/>
                <a:gd name="connsiteY92" fmla="*/ 148393 h 780734"/>
                <a:gd name="connsiteX93" fmla="*/ 120319 w 1000650"/>
                <a:gd name="connsiteY93" fmla="*/ 116308 h 780734"/>
                <a:gd name="connsiteX94" fmla="*/ 118314 w 1000650"/>
                <a:gd name="connsiteY94" fmla="*/ 83555 h 780734"/>
                <a:gd name="connsiteX95" fmla="*/ 123661 w 1000650"/>
                <a:gd name="connsiteY95" fmla="*/ 66844 h 780734"/>
                <a:gd name="connsiteX96" fmla="*/ 102940 w 1000650"/>
                <a:gd name="connsiteY96" fmla="*/ 49464 h 780734"/>
                <a:gd name="connsiteX97" fmla="*/ 90239 w 1000650"/>
                <a:gd name="connsiteY97" fmla="*/ 51470 h 780734"/>
                <a:gd name="connsiteX98" fmla="*/ 74197 w 1000650"/>
                <a:gd name="connsiteY98" fmla="*/ 40106 h 780734"/>
                <a:gd name="connsiteX99" fmla="*/ 62165 w 1000650"/>
                <a:gd name="connsiteY99" fmla="*/ 57485 h 780734"/>
                <a:gd name="connsiteX100" fmla="*/ 61496 w 1000650"/>
                <a:gd name="connsiteY100" fmla="*/ 77539 h 780734"/>
                <a:gd name="connsiteX101" fmla="*/ 54812 w 1000650"/>
                <a:gd name="connsiteY101" fmla="*/ 110292 h 780734"/>
                <a:gd name="connsiteX102" fmla="*/ 61496 w 1000650"/>
                <a:gd name="connsiteY102" fmla="*/ 127671 h 780734"/>
                <a:gd name="connsiteX103" fmla="*/ 80212 w 1000650"/>
                <a:gd name="connsiteY103" fmla="*/ 157083 h 780734"/>
                <a:gd name="connsiteX104" fmla="*/ 82886 w 1000650"/>
                <a:gd name="connsiteY104" fmla="*/ 167778 h 780734"/>
                <a:gd name="connsiteX105" fmla="*/ 87565 w 1000650"/>
                <a:gd name="connsiteY105" fmla="*/ 170452 h 780734"/>
                <a:gd name="connsiteX106" fmla="*/ 88234 w 1000650"/>
                <a:gd name="connsiteY106" fmla="*/ 185157 h 780734"/>
                <a:gd name="connsiteX107" fmla="*/ 94918 w 1000650"/>
                <a:gd name="connsiteY107" fmla="*/ 184489 h 780734"/>
                <a:gd name="connsiteX108" fmla="*/ 94918 w 1000650"/>
                <a:gd name="connsiteY108" fmla="*/ 212563 h 780734"/>
                <a:gd name="connsiteX109" fmla="*/ 103608 w 1000650"/>
                <a:gd name="connsiteY109" fmla="*/ 223258 h 780734"/>
                <a:gd name="connsiteX110" fmla="*/ 106950 w 1000650"/>
                <a:gd name="connsiteY110" fmla="*/ 238632 h 780734"/>
                <a:gd name="connsiteX111" fmla="*/ 124998 w 1000650"/>
                <a:gd name="connsiteY111" fmla="*/ 260022 h 780734"/>
                <a:gd name="connsiteX112" fmla="*/ 127672 w 1000650"/>
                <a:gd name="connsiteY112" fmla="*/ 300128 h 780734"/>
                <a:gd name="connsiteX113" fmla="*/ 134356 w 1000650"/>
                <a:gd name="connsiteY113" fmla="*/ 318845 h 780734"/>
                <a:gd name="connsiteX114" fmla="*/ 140372 w 1000650"/>
                <a:gd name="connsiteY114" fmla="*/ 338898 h 780734"/>
                <a:gd name="connsiteX115" fmla="*/ 138367 w 1000650"/>
                <a:gd name="connsiteY115" fmla="*/ 361625 h 780734"/>
                <a:gd name="connsiteX116" fmla="*/ 155746 w 1000650"/>
                <a:gd name="connsiteY116" fmla="*/ 362961 h 780734"/>
                <a:gd name="connsiteX117" fmla="*/ 166441 w 1000650"/>
                <a:gd name="connsiteY117" fmla="*/ 382346 h 780734"/>
                <a:gd name="connsiteX118" fmla="*/ 176468 w 1000650"/>
                <a:gd name="connsiteY118" fmla="*/ 401731 h 780734"/>
                <a:gd name="connsiteX119" fmla="*/ 174462 w 1000650"/>
                <a:gd name="connsiteY119" fmla="*/ 409752 h 780734"/>
                <a:gd name="connsiteX120" fmla="*/ 155746 w 1000650"/>
                <a:gd name="connsiteY120" fmla="*/ 425126 h 780734"/>
                <a:gd name="connsiteX121" fmla="*/ 149062 w 1000650"/>
                <a:gd name="connsiteY121" fmla="*/ 425126 h 780734"/>
                <a:gd name="connsiteX122" fmla="*/ 144383 w 1000650"/>
                <a:gd name="connsiteY122" fmla="*/ 399057 h 780734"/>
                <a:gd name="connsiteX123" fmla="*/ 124998 w 1000650"/>
                <a:gd name="connsiteY123" fmla="*/ 374325 h 780734"/>
                <a:gd name="connsiteX124" fmla="*/ 102271 w 1000650"/>
                <a:gd name="connsiteY124" fmla="*/ 353603 h 780734"/>
                <a:gd name="connsiteX125" fmla="*/ 85560 w 1000650"/>
                <a:gd name="connsiteY125" fmla="*/ 342908 h 780734"/>
                <a:gd name="connsiteX126" fmla="*/ 93581 w 1000650"/>
                <a:gd name="connsiteY126" fmla="*/ 311492 h 780734"/>
                <a:gd name="connsiteX127" fmla="*/ 92913 w 1000650"/>
                <a:gd name="connsiteY127" fmla="*/ 288096 h 780734"/>
                <a:gd name="connsiteX128" fmla="*/ 78876 w 1000650"/>
                <a:gd name="connsiteY128" fmla="*/ 274728 h 780734"/>
                <a:gd name="connsiteX129" fmla="*/ 58154 w 1000650"/>
                <a:gd name="connsiteY129" fmla="*/ 256011 h 780734"/>
                <a:gd name="connsiteX130" fmla="*/ 52138 w 1000650"/>
                <a:gd name="connsiteY130" fmla="*/ 261359 h 780734"/>
                <a:gd name="connsiteX131" fmla="*/ 45454 w 1000650"/>
                <a:gd name="connsiteY131" fmla="*/ 249996 h 780734"/>
                <a:gd name="connsiteX132" fmla="*/ 25401 w 1000650"/>
                <a:gd name="connsiteY132" fmla="*/ 239969 h 780734"/>
                <a:gd name="connsiteX133" fmla="*/ 10695 w 1000650"/>
                <a:gd name="connsiteY133" fmla="*/ 214568 h 780734"/>
                <a:gd name="connsiteX134" fmla="*/ 14037 w 1000650"/>
                <a:gd name="connsiteY134" fmla="*/ 211895 h 780734"/>
                <a:gd name="connsiteX135" fmla="*/ 28074 w 1000650"/>
                <a:gd name="connsiteY135" fmla="*/ 213900 h 780734"/>
                <a:gd name="connsiteX136" fmla="*/ 46122 w 1000650"/>
                <a:gd name="connsiteY136" fmla="*/ 197857 h 780734"/>
                <a:gd name="connsiteX137" fmla="*/ 52807 w 1000650"/>
                <a:gd name="connsiteY137" fmla="*/ 178473 h 780734"/>
                <a:gd name="connsiteX138" fmla="*/ 33422 w 1000650"/>
                <a:gd name="connsiteY138" fmla="*/ 147725 h 780734"/>
                <a:gd name="connsiteX139" fmla="*/ 16043 w 1000650"/>
                <a:gd name="connsiteY139" fmla="*/ 136361 h 780734"/>
                <a:gd name="connsiteX140" fmla="*/ 10695 w 1000650"/>
                <a:gd name="connsiteY140" fmla="*/ 109624 h 780734"/>
                <a:gd name="connsiteX141" fmla="*/ 6684 w 1000650"/>
                <a:gd name="connsiteY141" fmla="*/ 80881 h 780734"/>
                <a:gd name="connsiteX142" fmla="*/ 1337 w 1000650"/>
                <a:gd name="connsiteY142" fmla="*/ 46791 h 780734"/>
                <a:gd name="connsiteX143" fmla="*/ 0 w 1000650"/>
                <a:gd name="connsiteY143" fmla="*/ 8021 h 780734"/>
                <a:gd name="connsiteX144" fmla="*/ 42112 w 1000650"/>
                <a:gd name="connsiteY144" fmla="*/ 4679 h 780734"/>
                <a:gd name="connsiteX145" fmla="*/ 89571 w 1000650"/>
                <a:gd name="connsiteY145" fmla="*/ 0 h 780734"/>
                <a:gd name="connsiteX146" fmla="*/ 83555 w 1000650"/>
                <a:gd name="connsiteY146" fmla="*/ 8690 h 780734"/>
                <a:gd name="connsiteX147" fmla="*/ 130345 w 1000650"/>
                <a:gd name="connsiteY147" fmla="*/ 29411 h 780734"/>
                <a:gd name="connsiteX148" fmla="*/ 203205 w 1000650"/>
                <a:gd name="connsiteY148" fmla="*/ 59491 h 780734"/>
                <a:gd name="connsiteX149" fmla="*/ 275396 w 1000650"/>
                <a:gd name="connsiteY149" fmla="*/ 59491 h 780734"/>
                <a:gd name="connsiteX150" fmla="*/ 304139 w 1000650"/>
                <a:gd name="connsiteY150" fmla="*/ 59491 h 780734"/>
                <a:gd name="connsiteX151" fmla="*/ 309487 w 1000650"/>
                <a:gd name="connsiteY151" fmla="*/ 41443 h 780734"/>
                <a:gd name="connsiteX152" fmla="*/ 372320 w 1000650"/>
                <a:gd name="connsiteY152" fmla="*/ 41443 h 780734"/>
                <a:gd name="connsiteX153" fmla="*/ 381009 w 1000650"/>
                <a:gd name="connsiteY153" fmla="*/ 56817 h 780734"/>
                <a:gd name="connsiteX154" fmla="*/ 395047 w 1000650"/>
                <a:gd name="connsiteY154" fmla="*/ 70854 h 780734"/>
                <a:gd name="connsiteX155" fmla="*/ 411089 w 1000650"/>
                <a:gd name="connsiteY155" fmla="*/ 89571 h 780734"/>
                <a:gd name="connsiteX156" fmla="*/ 416437 w 1000650"/>
                <a:gd name="connsiteY156" fmla="*/ 111629 h 780734"/>
                <a:gd name="connsiteX157" fmla="*/ 419110 w 1000650"/>
                <a:gd name="connsiteY157" fmla="*/ 135693 h 780734"/>
                <a:gd name="connsiteX158" fmla="*/ 434484 w 1000650"/>
                <a:gd name="connsiteY158" fmla="*/ 148393 h 780734"/>
                <a:gd name="connsiteX159" fmla="*/ 461222 w 1000650"/>
                <a:gd name="connsiteY159" fmla="*/ 161093 h 780734"/>
                <a:gd name="connsiteX160" fmla="*/ 493307 w 1000650"/>
                <a:gd name="connsiteY160" fmla="*/ 127671 h 780734"/>
                <a:gd name="connsiteX161" fmla="*/ 523387 w 1000650"/>
                <a:gd name="connsiteY161" fmla="*/ 126335 h 780734"/>
                <a:gd name="connsiteX162" fmla="*/ 544777 w 1000650"/>
                <a:gd name="connsiteY162" fmla="*/ 143714 h 780734"/>
                <a:gd name="connsiteX163" fmla="*/ 555472 w 1000650"/>
                <a:gd name="connsiteY163" fmla="*/ 173125 h 780734"/>
                <a:gd name="connsiteX164" fmla="*/ 561487 w 1000650"/>
                <a:gd name="connsiteY164" fmla="*/ 198526 h 780734"/>
                <a:gd name="connsiteX165" fmla="*/ 577530 w 1000650"/>
                <a:gd name="connsiteY165" fmla="*/ 222590 h 780734"/>
                <a:gd name="connsiteX166" fmla="*/ 578867 w 1000650"/>
                <a:gd name="connsiteY166" fmla="*/ 252669 h 780734"/>
                <a:gd name="connsiteX167" fmla="*/ 584883 w 1000650"/>
                <a:gd name="connsiteY167" fmla="*/ 272722 h 780734"/>
                <a:gd name="connsiteX168" fmla="*/ 610952 w 1000650"/>
                <a:gd name="connsiteY168" fmla="*/ 286091 h 780734"/>
                <a:gd name="connsiteX169" fmla="*/ 635016 w 1000650"/>
                <a:gd name="connsiteY169" fmla="*/ 295449 h 78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1000650" h="780734">
                  <a:moveTo>
                    <a:pt x="635016" y="295449"/>
                  </a:moveTo>
                  <a:lnTo>
                    <a:pt x="649721" y="294112"/>
                  </a:lnTo>
                  <a:lnTo>
                    <a:pt x="628331" y="332213"/>
                  </a:lnTo>
                  <a:lnTo>
                    <a:pt x="616299" y="362961"/>
                  </a:lnTo>
                  <a:lnTo>
                    <a:pt x="604268" y="420447"/>
                  </a:lnTo>
                  <a:lnTo>
                    <a:pt x="596915" y="441169"/>
                  </a:lnTo>
                  <a:lnTo>
                    <a:pt x="599589" y="464564"/>
                  </a:lnTo>
                  <a:lnTo>
                    <a:pt x="608278" y="485954"/>
                  </a:lnTo>
                  <a:lnTo>
                    <a:pt x="610952" y="518707"/>
                  </a:lnTo>
                  <a:lnTo>
                    <a:pt x="631005" y="550792"/>
                  </a:lnTo>
                  <a:lnTo>
                    <a:pt x="636353" y="575525"/>
                  </a:lnTo>
                  <a:lnTo>
                    <a:pt x="647716" y="596246"/>
                  </a:lnTo>
                  <a:lnTo>
                    <a:pt x="685817" y="607610"/>
                  </a:lnTo>
                  <a:lnTo>
                    <a:pt x="698517" y="625657"/>
                  </a:lnTo>
                  <a:lnTo>
                    <a:pt x="733276" y="613626"/>
                  </a:lnTo>
                  <a:lnTo>
                    <a:pt x="762019" y="609615"/>
                  </a:lnTo>
                  <a:lnTo>
                    <a:pt x="791430" y="601594"/>
                  </a:lnTo>
                  <a:lnTo>
                    <a:pt x="815494" y="594241"/>
                  </a:lnTo>
                  <a:lnTo>
                    <a:pt x="841563" y="576861"/>
                  </a:lnTo>
                  <a:lnTo>
                    <a:pt x="853595" y="552129"/>
                  </a:lnTo>
                  <a:lnTo>
                    <a:pt x="861616" y="516034"/>
                  </a:lnTo>
                  <a:lnTo>
                    <a:pt x="869637" y="503333"/>
                  </a:lnTo>
                  <a:lnTo>
                    <a:pt x="896375" y="491970"/>
                  </a:lnTo>
                  <a:lnTo>
                    <a:pt x="937149" y="481943"/>
                  </a:lnTo>
                  <a:lnTo>
                    <a:pt x="969903" y="483949"/>
                  </a:lnTo>
                  <a:lnTo>
                    <a:pt x="992630" y="479938"/>
                  </a:lnTo>
                  <a:lnTo>
                    <a:pt x="1000651" y="489296"/>
                  </a:lnTo>
                  <a:lnTo>
                    <a:pt x="996640" y="510018"/>
                  </a:lnTo>
                  <a:lnTo>
                    <a:pt x="973245" y="535418"/>
                  </a:lnTo>
                  <a:lnTo>
                    <a:pt x="961213" y="561487"/>
                  </a:lnTo>
                  <a:lnTo>
                    <a:pt x="967229" y="568840"/>
                  </a:lnTo>
                  <a:lnTo>
                    <a:pt x="959208" y="587557"/>
                  </a:lnTo>
                  <a:lnTo>
                    <a:pt x="945171" y="620978"/>
                  </a:lnTo>
                  <a:lnTo>
                    <a:pt x="937149" y="609615"/>
                  </a:lnTo>
                  <a:lnTo>
                    <a:pt x="929797" y="610283"/>
                  </a:lnTo>
                  <a:lnTo>
                    <a:pt x="922444" y="610952"/>
                  </a:lnTo>
                  <a:lnTo>
                    <a:pt x="905733" y="637021"/>
                  </a:lnTo>
                  <a:lnTo>
                    <a:pt x="899717" y="631673"/>
                  </a:lnTo>
                  <a:lnTo>
                    <a:pt x="895038" y="633679"/>
                  </a:lnTo>
                  <a:lnTo>
                    <a:pt x="894369" y="640363"/>
                  </a:lnTo>
                  <a:lnTo>
                    <a:pt x="859611" y="639695"/>
                  </a:lnTo>
                  <a:lnTo>
                    <a:pt x="824852" y="639695"/>
                  </a:lnTo>
                  <a:lnTo>
                    <a:pt x="821510" y="663758"/>
                  </a:lnTo>
                  <a:lnTo>
                    <a:pt x="804799" y="664427"/>
                  </a:lnTo>
                  <a:lnTo>
                    <a:pt x="816831" y="678464"/>
                  </a:lnTo>
                  <a:lnTo>
                    <a:pt x="829531" y="688491"/>
                  </a:lnTo>
                  <a:lnTo>
                    <a:pt x="832873" y="697849"/>
                  </a:lnTo>
                  <a:lnTo>
                    <a:pt x="838221" y="700522"/>
                  </a:lnTo>
                  <a:lnTo>
                    <a:pt x="835547" y="715228"/>
                  </a:lnTo>
                  <a:lnTo>
                    <a:pt x="787419" y="715228"/>
                  </a:lnTo>
                  <a:lnTo>
                    <a:pt x="765361" y="749987"/>
                  </a:lnTo>
                  <a:lnTo>
                    <a:pt x="770040" y="758008"/>
                  </a:lnTo>
                  <a:lnTo>
                    <a:pt x="764693" y="768035"/>
                  </a:lnTo>
                  <a:lnTo>
                    <a:pt x="762019" y="780735"/>
                  </a:lnTo>
                  <a:lnTo>
                    <a:pt x="724586" y="734613"/>
                  </a:lnTo>
                  <a:lnTo>
                    <a:pt x="707207" y="720576"/>
                  </a:lnTo>
                  <a:lnTo>
                    <a:pt x="677796" y="709212"/>
                  </a:lnTo>
                  <a:lnTo>
                    <a:pt x="656406" y="712554"/>
                  </a:lnTo>
                  <a:lnTo>
                    <a:pt x="624321" y="728597"/>
                  </a:lnTo>
                  <a:lnTo>
                    <a:pt x="604936" y="732607"/>
                  </a:lnTo>
                  <a:lnTo>
                    <a:pt x="580204" y="721244"/>
                  </a:lnTo>
                  <a:lnTo>
                    <a:pt x="552798" y="713223"/>
                  </a:lnTo>
                  <a:lnTo>
                    <a:pt x="520713" y="693838"/>
                  </a:lnTo>
                  <a:lnTo>
                    <a:pt x="493307" y="687822"/>
                  </a:lnTo>
                  <a:lnTo>
                    <a:pt x="453869" y="667769"/>
                  </a:lnTo>
                  <a:lnTo>
                    <a:pt x="425126" y="647047"/>
                  </a:lnTo>
                  <a:lnTo>
                    <a:pt x="417773" y="635684"/>
                  </a:lnTo>
                  <a:lnTo>
                    <a:pt x="397052" y="633010"/>
                  </a:lnTo>
                  <a:lnTo>
                    <a:pt x="360956" y="619641"/>
                  </a:lnTo>
                  <a:lnTo>
                    <a:pt x="348256" y="600257"/>
                  </a:lnTo>
                  <a:lnTo>
                    <a:pt x="312160" y="575525"/>
                  </a:lnTo>
                  <a:lnTo>
                    <a:pt x="297455" y="548787"/>
                  </a:lnTo>
                  <a:lnTo>
                    <a:pt x="292107" y="527397"/>
                  </a:lnTo>
                  <a:lnTo>
                    <a:pt x="304808" y="523386"/>
                  </a:lnTo>
                  <a:lnTo>
                    <a:pt x="302802" y="511355"/>
                  </a:lnTo>
                  <a:lnTo>
                    <a:pt x="313497" y="499991"/>
                  </a:lnTo>
                  <a:lnTo>
                    <a:pt x="316171" y="485285"/>
                  </a:lnTo>
                  <a:lnTo>
                    <a:pt x="306144" y="465901"/>
                  </a:lnTo>
                  <a:lnTo>
                    <a:pt x="306144" y="449190"/>
                  </a:lnTo>
                  <a:lnTo>
                    <a:pt x="297455" y="427132"/>
                  </a:lnTo>
                  <a:lnTo>
                    <a:pt x="272054" y="384352"/>
                  </a:lnTo>
                  <a:lnTo>
                    <a:pt x="241306" y="350930"/>
                  </a:lnTo>
                  <a:lnTo>
                    <a:pt x="228606" y="324192"/>
                  </a:lnTo>
                  <a:lnTo>
                    <a:pt x="201200" y="306813"/>
                  </a:lnTo>
                  <a:lnTo>
                    <a:pt x="196521" y="296118"/>
                  </a:lnTo>
                  <a:lnTo>
                    <a:pt x="207884" y="270049"/>
                  </a:lnTo>
                  <a:lnTo>
                    <a:pt x="191842" y="260022"/>
                  </a:lnTo>
                  <a:lnTo>
                    <a:pt x="175131" y="238632"/>
                  </a:lnTo>
                  <a:lnTo>
                    <a:pt x="173794" y="209221"/>
                  </a:lnTo>
                  <a:lnTo>
                    <a:pt x="155078" y="205210"/>
                  </a:lnTo>
                  <a:lnTo>
                    <a:pt x="139704" y="183152"/>
                  </a:lnTo>
                  <a:lnTo>
                    <a:pt x="128340" y="161762"/>
                  </a:lnTo>
                  <a:lnTo>
                    <a:pt x="130345" y="148393"/>
                  </a:lnTo>
                  <a:lnTo>
                    <a:pt x="120319" y="116308"/>
                  </a:lnTo>
                  <a:lnTo>
                    <a:pt x="118314" y="83555"/>
                  </a:lnTo>
                  <a:lnTo>
                    <a:pt x="123661" y="66844"/>
                  </a:lnTo>
                  <a:lnTo>
                    <a:pt x="102940" y="49464"/>
                  </a:lnTo>
                  <a:lnTo>
                    <a:pt x="90239" y="51470"/>
                  </a:lnTo>
                  <a:lnTo>
                    <a:pt x="74197" y="40106"/>
                  </a:lnTo>
                  <a:lnTo>
                    <a:pt x="62165" y="57485"/>
                  </a:lnTo>
                  <a:lnTo>
                    <a:pt x="61496" y="77539"/>
                  </a:lnTo>
                  <a:lnTo>
                    <a:pt x="54812" y="110292"/>
                  </a:lnTo>
                  <a:lnTo>
                    <a:pt x="61496" y="127671"/>
                  </a:lnTo>
                  <a:lnTo>
                    <a:pt x="80212" y="157083"/>
                  </a:lnTo>
                  <a:lnTo>
                    <a:pt x="82886" y="167778"/>
                  </a:lnTo>
                  <a:lnTo>
                    <a:pt x="87565" y="170452"/>
                  </a:lnTo>
                  <a:lnTo>
                    <a:pt x="88234" y="185157"/>
                  </a:lnTo>
                  <a:lnTo>
                    <a:pt x="94918" y="184489"/>
                  </a:lnTo>
                  <a:lnTo>
                    <a:pt x="94918" y="212563"/>
                  </a:lnTo>
                  <a:lnTo>
                    <a:pt x="103608" y="223258"/>
                  </a:lnTo>
                  <a:lnTo>
                    <a:pt x="106950" y="238632"/>
                  </a:lnTo>
                  <a:lnTo>
                    <a:pt x="124998" y="260022"/>
                  </a:lnTo>
                  <a:lnTo>
                    <a:pt x="127672" y="300128"/>
                  </a:lnTo>
                  <a:lnTo>
                    <a:pt x="134356" y="318845"/>
                  </a:lnTo>
                  <a:lnTo>
                    <a:pt x="140372" y="338898"/>
                  </a:lnTo>
                  <a:lnTo>
                    <a:pt x="138367" y="361625"/>
                  </a:lnTo>
                  <a:lnTo>
                    <a:pt x="155746" y="362961"/>
                  </a:lnTo>
                  <a:lnTo>
                    <a:pt x="166441" y="382346"/>
                  </a:lnTo>
                  <a:lnTo>
                    <a:pt x="176468" y="401731"/>
                  </a:lnTo>
                  <a:lnTo>
                    <a:pt x="174462" y="409752"/>
                  </a:lnTo>
                  <a:lnTo>
                    <a:pt x="155746" y="425126"/>
                  </a:lnTo>
                  <a:lnTo>
                    <a:pt x="149062" y="425126"/>
                  </a:lnTo>
                  <a:lnTo>
                    <a:pt x="144383" y="399057"/>
                  </a:lnTo>
                  <a:lnTo>
                    <a:pt x="124998" y="374325"/>
                  </a:lnTo>
                  <a:lnTo>
                    <a:pt x="102271" y="353603"/>
                  </a:lnTo>
                  <a:lnTo>
                    <a:pt x="85560" y="342908"/>
                  </a:lnTo>
                  <a:lnTo>
                    <a:pt x="93581" y="311492"/>
                  </a:lnTo>
                  <a:lnTo>
                    <a:pt x="92913" y="288096"/>
                  </a:lnTo>
                  <a:lnTo>
                    <a:pt x="78876" y="274728"/>
                  </a:lnTo>
                  <a:lnTo>
                    <a:pt x="58154" y="256011"/>
                  </a:lnTo>
                  <a:lnTo>
                    <a:pt x="52138" y="261359"/>
                  </a:lnTo>
                  <a:lnTo>
                    <a:pt x="45454" y="249996"/>
                  </a:lnTo>
                  <a:lnTo>
                    <a:pt x="25401" y="239969"/>
                  </a:lnTo>
                  <a:lnTo>
                    <a:pt x="10695" y="214568"/>
                  </a:lnTo>
                  <a:lnTo>
                    <a:pt x="14037" y="211895"/>
                  </a:lnTo>
                  <a:lnTo>
                    <a:pt x="28074" y="213900"/>
                  </a:lnTo>
                  <a:lnTo>
                    <a:pt x="46122" y="197857"/>
                  </a:lnTo>
                  <a:lnTo>
                    <a:pt x="52807" y="178473"/>
                  </a:lnTo>
                  <a:lnTo>
                    <a:pt x="33422" y="147725"/>
                  </a:lnTo>
                  <a:lnTo>
                    <a:pt x="16043" y="136361"/>
                  </a:lnTo>
                  <a:lnTo>
                    <a:pt x="10695" y="109624"/>
                  </a:lnTo>
                  <a:lnTo>
                    <a:pt x="6684" y="80881"/>
                  </a:lnTo>
                  <a:lnTo>
                    <a:pt x="1337" y="46791"/>
                  </a:lnTo>
                  <a:lnTo>
                    <a:pt x="0" y="8021"/>
                  </a:lnTo>
                  <a:lnTo>
                    <a:pt x="42112" y="4679"/>
                  </a:lnTo>
                  <a:lnTo>
                    <a:pt x="89571" y="0"/>
                  </a:lnTo>
                  <a:lnTo>
                    <a:pt x="83555" y="8690"/>
                  </a:lnTo>
                  <a:lnTo>
                    <a:pt x="130345" y="29411"/>
                  </a:lnTo>
                  <a:lnTo>
                    <a:pt x="203205" y="59491"/>
                  </a:lnTo>
                  <a:lnTo>
                    <a:pt x="275396" y="59491"/>
                  </a:lnTo>
                  <a:lnTo>
                    <a:pt x="304139" y="59491"/>
                  </a:lnTo>
                  <a:lnTo>
                    <a:pt x="309487" y="41443"/>
                  </a:lnTo>
                  <a:lnTo>
                    <a:pt x="372320" y="41443"/>
                  </a:lnTo>
                  <a:lnTo>
                    <a:pt x="381009" y="56817"/>
                  </a:lnTo>
                  <a:lnTo>
                    <a:pt x="395047" y="70854"/>
                  </a:lnTo>
                  <a:lnTo>
                    <a:pt x="411089" y="89571"/>
                  </a:lnTo>
                  <a:lnTo>
                    <a:pt x="416437" y="111629"/>
                  </a:lnTo>
                  <a:lnTo>
                    <a:pt x="419110" y="135693"/>
                  </a:lnTo>
                  <a:lnTo>
                    <a:pt x="434484" y="148393"/>
                  </a:lnTo>
                  <a:lnTo>
                    <a:pt x="461222" y="161093"/>
                  </a:lnTo>
                  <a:lnTo>
                    <a:pt x="493307" y="127671"/>
                  </a:lnTo>
                  <a:lnTo>
                    <a:pt x="523387" y="126335"/>
                  </a:lnTo>
                  <a:lnTo>
                    <a:pt x="544777" y="143714"/>
                  </a:lnTo>
                  <a:lnTo>
                    <a:pt x="555472" y="173125"/>
                  </a:lnTo>
                  <a:lnTo>
                    <a:pt x="561487" y="198526"/>
                  </a:lnTo>
                  <a:lnTo>
                    <a:pt x="577530" y="222590"/>
                  </a:lnTo>
                  <a:lnTo>
                    <a:pt x="578867" y="252669"/>
                  </a:lnTo>
                  <a:lnTo>
                    <a:pt x="584883" y="272722"/>
                  </a:lnTo>
                  <a:lnTo>
                    <a:pt x="610952" y="286091"/>
                  </a:lnTo>
                  <a:lnTo>
                    <a:pt x="635016" y="295449"/>
                  </a:lnTo>
                  <a:close/>
                </a:path>
              </a:pathLst>
            </a:custGeom>
            <a:solidFill>
              <a:schemeClr val="tx2"/>
            </a:solidFill>
            <a:ln w="9525" cap="rnd">
              <a:solidFill>
                <a:schemeClr val="tx2"/>
              </a:solidFill>
              <a:prstDash val="solid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1" name="Freeform: Shape 302">
              <a:extLst>
                <a:ext uri="{FF2B5EF4-FFF2-40B4-BE49-F238E27FC236}">
                  <a16:creationId xmlns:a16="http://schemas.microsoft.com/office/drawing/2014/main" id="{C7624926-8D1B-DD54-B2AE-A496E966A5A6}"/>
                </a:ext>
              </a:extLst>
            </p:cNvPr>
            <p:cNvSpPr/>
            <p:nvPr/>
          </p:nvSpPr>
          <p:spPr>
            <a:xfrm>
              <a:off x="6125261" y="2045966"/>
              <a:ext cx="87565" cy="62833"/>
            </a:xfrm>
            <a:custGeom>
              <a:avLst/>
              <a:gdLst>
                <a:gd name="connsiteX0" fmla="*/ 87565 w 87565"/>
                <a:gd name="connsiteY0" fmla="*/ 42112 h 62833"/>
                <a:gd name="connsiteX1" fmla="*/ 80881 w 87565"/>
                <a:gd name="connsiteY1" fmla="*/ 43448 h 62833"/>
                <a:gd name="connsiteX2" fmla="*/ 75533 w 87565"/>
                <a:gd name="connsiteY2" fmla="*/ 50801 h 62833"/>
                <a:gd name="connsiteX3" fmla="*/ 56817 w 87565"/>
                <a:gd name="connsiteY3" fmla="*/ 50133 h 62833"/>
                <a:gd name="connsiteX4" fmla="*/ 44785 w 87565"/>
                <a:gd name="connsiteY4" fmla="*/ 59491 h 62833"/>
                <a:gd name="connsiteX5" fmla="*/ 22058 w 87565"/>
                <a:gd name="connsiteY5" fmla="*/ 62833 h 62833"/>
                <a:gd name="connsiteX6" fmla="*/ 6684 w 87565"/>
                <a:gd name="connsiteY6" fmla="*/ 52807 h 62833"/>
                <a:gd name="connsiteX7" fmla="*/ 0 w 87565"/>
                <a:gd name="connsiteY7" fmla="*/ 34759 h 62833"/>
                <a:gd name="connsiteX8" fmla="*/ 3342 w 87565"/>
                <a:gd name="connsiteY8" fmla="*/ 20053 h 62833"/>
                <a:gd name="connsiteX9" fmla="*/ 8021 w 87565"/>
                <a:gd name="connsiteY9" fmla="*/ 20722 h 62833"/>
                <a:gd name="connsiteX10" fmla="*/ 8689 w 87565"/>
                <a:gd name="connsiteY10" fmla="*/ 12032 h 62833"/>
                <a:gd name="connsiteX11" fmla="*/ 28074 w 87565"/>
                <a:gd name="connsiteY11" fmla="*/ 5348 h 62833"/>
                <a:gd name="connsiteX12" fmla="*/ 36096 w 87565"/>
                <a:gd name="connsiteY12" fmla="*/ 3342 h 62833"/>
                <a:gd name="connsiteX13" fmla="*/ 47459 w 87565"/>
                <a:gd name="connsiteY13" fmla="*/ 1337 h 62833"/>
                <a:gd name="connsiteX14" fmla="*/ 63502 w 87565"/>
                <a:gd name="connsiteY14" fmla="*/ 0 h 62833"/>
                <a:gd name="connsiteX15" fmla="*/ 82217 w 87565"/>
                <a:gd name="connsiteY15" fmla="*/ 14037 h 62833"/>
                <a:gd name="connsiteX16" fmla="*/ 87565 w 87565"/>
                <a:gd name="connsiteY16" fmla="*/ 42112 h 6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7565" h="62833">
                  <a:moveTo>
                    <a:pt x="87565" y="42112"/>
                  </a:moveTo>
                  <a:lnTo>
                    <a:pt x="80881" y="43448"/>
                  </a:lnTo>
                  <a:lnTo>
                    <a:pt x="75533" y="50801"/>
                  </a:lnTo>
                  <a:lnTo>
                    <a:pt x="56817" y="50133"/>
                  </a:lnTo>
                  <a:lnTo>
                    <a:pt x="44785" y="59491"/>
                  </a:lnTo>
                  <a:lnTo>
                    <a:pt x="22058" y="62833"/>
                  </a:lnTo>
                  <a:lnTo>
                    <a:pt x="6684" y="52807"/>
                  </a:lnTo>
                  <a:lnTo>
                    <a:pt x="0" y="34759"/>
                  </a:lnTo>
                  <a:lnTo>
                    <a:pt x="3342" y="20053"/>
                  </a:lnTo>
                  <a:lnTo>
                    <a:pt x="8021" y="20722"/>
                  </a:lnTo>
                  <a:lnTo>
                    <a:pt x="8689" y="12032"/>
                  </a:lnTo>
                  <a:lnTo>
                    <a:pt x="28074" y="5348"/>
                  </a:lnTo>
                  <a:lnTo>
                    <a:pt x="36096" y="3342"/>
                  </a:lnTo>
                  <a:lnTo>
                    <a:pt x="47459" y="1337"/>
                  </a:lnTo>
                  <a:lnTo>
                    <a:pt x="63502" y="0"/>
                  </a:lnTo>
                  <a:lnTo>
                    <a:pt x="82217" y="14037"/>
                  </a:lnTo>
                  <a:lnTo>
                    <a:pt x="87565" y="42112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303">
              <a:extLst>
                <a:ext uri="{FF2B5EF4-FFF2-40B4-BE49-F238E27FC236}">
                  <a16:creationId xmlns:a16="http://schemas.microsoft.com/office/drawing/2014/main" id="{013CAC0E-6837-2836-6C1C-5D3CEFDB3E0E}"/>
                </a:ext>
              </a:extLst>
            </p:cNvPr>
            <p:cNvSpPr/>
            <p:nvPr/>
          </p:nvSpPr>
          <p:spPr>
            <a:xfrm>
              <a:off x="4959506" y="2789268"/>
              <a:ext cx="616967" cy="638357"/>
            </a:xfrm>
            <a:custGeom>
              <a:avLst/>
              <a:gdLst>
                <a:gd name="connsiteX0" fmla="*/ 616299 w 616967"/>
                <a:gd name="connsiteY0" fmla="*/ 249327 h 638357"/>
                <a:gd name="connsiteX1" fmla="*/ 616968 w 616967"/>
                <a:gd name="connsiteY1" fmla="*/ 348256 h 638357"/>
                <a:gd name="connsiteX2" fmla="*/ 596246 w 616967"/>
                <a:gd name="connsiteY2" fmla="*/ 376999 h 638357"/>
                <a:gd name="connsiteX3" fmla="*/ 593572 w 616967"/>
                <a:gd name="connsiteY3" fmla="*/ 403736 h 638357"/>
                <a:gd name="connsiteX4" fmla="*/ 560151 w 616967"/>
                <a:gd name="connsiteY4" fmla="*/ 410421 h 638357"/>
                <a:gd name="connsiteX5" fmla="*/ 508681 w 616967"/>
                <a:gd name="connsiteY5" fmla="*/ 413763 h 638357"/>
                <a:gd name="connsiteX6" fmla="*/ 495312 w 616967"/>
                <a:gd name="connsiteY6" fmla="*/ 429137 h 638357"/>
                <a:gd name="connsiteX7" fmla="*/ 471248 w 616967"/>
                <a:gd name="connsiteY7" fmla="*/ 431142 h 638357"/>
                <a:gd name="connsiteX8" fmla="*/ 447185 w 616967"/>
                <a:gd name="connsiteY8" fmla="*/ 431142 h 638357"/>
                <a:gd name="connsiteX9" fmla="*/ 437827 w 616967"/>
                <a:gd name="connsiteY9" fmla="*/ 423121 h 638357"/>
                <a:gd name="connsiteX10" fmla="*/ 417105 w 616967"/>
                <a:gd name="connsiteY10" fmla="*/ 429137 h 638357"/>
                <a:gd name="connsiteX11" fmla="*/ 381678 w 616967"/>
                <a:gd name="connsiteY11" fmla="*/ 447185 h 638357"/>
                <a:gd name="connsiteX12" fmla="*/ 374325 w 616967"/>
                <a:gd name="connsiteY12" fmla="*/ 460553 h 638357"/>
                <a:gd name="connsiteX13" fmla="*/ 345582 w 616967"/>
                <a:gd name="connsiteY13" fmla="*/ 479270 h 638357"/>
                <a:gd name="connsiteX14" fmla="*/ 340235 w 616967"/>
                <a:gd name="connsiteY14" fmla="*/ 490633 h 638357"/>
                <a:gd name="connsiteX15" fmla="*/ 324192 w 616967"/>
                <a:gd name="connsiteY15" fmla="*/ 499323 h 638357"/>
                <a:gd name="connsiteX16" fmla="*/ 306144 w 616967"/>
                <a:gd name="connsiteY16" fmla="*/ 493307 h 638357"/>
                <a:gd name="connsiteX17" fmla="*/ 296118 w 616967"/>
                <a:gd name="connsiteY17" fmla="*/ 504002 h 638357"/>
                <a:gd name="connsiteX18" fmla="*/ 290102 w 616967"/>
                <a:gd name="connsiteY18" fmla="*/ 533413 h 638357"/>
                <a:gd name="connsiteX19" fmla="*/ 260022 w 616967"/>
                <a:gd name="connsiteY19" fmla="*/ 568840 h 638357"/>
                <a:gd name="connsiteX20" fmla="*/ 261359 w 616967"/>
                <a:gd name="connsiteY20" fmla="*/ 583546 h 638357"/>
                <a:gd name="connsiteX21" fmla="*/ 250664 w 616967"/>
                <a:gd name="connsiteY21" fmla="*/ 601594 h 638357"/>
                <a:gd name="connsiteX22" fmla="*/ 253338 w 616967"/>
                <a:gd name="connsiteY22" fmla="*/ 626326 h 638357"/>
                <a:gd name="connsiteX23" fmla="*/ 237295 w 616967"/>
                <a:gd name="connsiteY23" fmla="*/ 633010 h 638357"/>
                <a:gd name="connsiteX24" fmla="*/ 228606 w 616967"/>
                <a:gd name="connsiteY24" fmla="*/ 638358 h 638357"/>
                <a:gd name="connsiteX25" fmla="*/ 222590 w 616967"/>
                <a:gd name="connsiteY25" fmla="*/ 620310 h 638357"/>
                <a:gd name="connsiteX26" fmla="*/ 211895 w 616967"/>
                <a:gd name="connsiteY26" fmla="*/ 624989 h 638357"/>
                <a:gd name="connsiteX27" fmla="*/ 205210 w 616967"/>
                <a:gd name="connsiteY27" fmla="*/ 624321 h 638357"/>
                <a:gd name="connsiteX28" fmla="*/ 198526 w 616967"/>
                <a:gd name="connsiteY28" fmla="*/ 636353 h 638357"/>
                <a:gd name="connsiteX29" fmla="*/ 169115 w 616967"/>
                <a:gd name="connsiteY29" fmla="*/ 636353 h 638357"/>
                <a:gd name="connsiteX30" fmla="*/ 159088 w 616967"/>
                <a:gd name="connsiteY30" fmla="*/ 629668 h 638357"/>
                <a:gd name="connsiteX31" fmla="*/ 153741 w 616967"/>
                <a:gd name="connsiteY31" fmla="*/ 633679 h 638357"/>
                <a:gd name="connsiteX32" fmla="*/ 142377 w 616967"/>
                <a:gd name="connsiteY32" fmla="*/ 620978 h 638357"/>
                <a:gd name="connsiteX33" fmla="*/ 144382 w 616967"/>
                <a:gd name="connsiteY33" fmla="*/ 608278 h 638357"/>
                <a:gd name="connsiteX34" fmla="*/ 139704 w 616967"/>
                <a:gd name="connsiteY34" fmla="*/ 603599 h 638357"/>
                <a:gd name="connsiteX35" fmla="*/ 131682 w 616967"/>
                <a:gd name="connsiteY35" fmla="*/ 607610 h 638357"/>
                <a:gd name="connsiteX36" fmla="*/ 133687 w 616967"/>
                <a:gd name="connsiteY36" fmla="*/ 593572 h 638357"/>
                <a:gd name="connsiteX37" fmla="*/ 141040 w 616967"/>
                <a:gd name="connsiteY37" fmla="*/ 582878 h 638357"/>
                <a:gd name="connsiteX38" fmla="*/ 125666 w 616967"/>
                <a:gd name="connsiteY38" fmla="*/ 564830 h 638357"/>
                <a:gd name="connsiteX39" fmla="*/ 121656 w 616967"/>
                <a:gd name="connsiteY39" fmla="*/ 552798 h 638357"/>
                <a:gd name="connsiteX40" fmla="*/ 112966 w 616967"/>
                <a:gd name="connsiteY40" fmla="*/ 543440 h 638357"/>
                <a:gd name="connsiteX41" fmla="*/ 105613 w 616967"/>
                <a:gd name="connsiteY41" fmla="*/ 542103 h 638357"/>
                <a:gd name="connsiteX42" fmla="*/ 96923 w 616967"/>
                <a:gd name="connsiteY42" fmla="*/ 548119 h 638357"/>
                <a:gd name="connsiteX43" fmla="*/ 84223 w 616967"/>
                <a:gd name="connsiteY43" fmla="*/ 554135 h 638357"/>
                <a:gd name="connsiteX44" fmla="*/ 74196 w 616967"/>
                <a:gd name="connsiteY44" fmla="*/ 563493 h 638357"/>
                <a:gd name="connsiteX45" fmla="*/ 58154 w 616967"/>
                <a:gd name="connsiteY45" fmla="*/ 560151 h 638357"/>
                <a:gd name="connsiteX46" fmla="*/ 47459 w 616967"/>
                <a:gd name="connsiteY46" fmla="*/ 548787 h 638357"/>
                <a:gd name="connsiteX47" fmla="*/ 41443 w 616967"/>
                <a:gd name="connsiteY47" fmla="*/ 547450 h 638357"/>
                <a:gd name="connsiteX48" fmla="*/ 31417 w 616967"/>
                <a:gd name="connsiteY48" fmla="*/ 553466 h 638357"/>
                <a:gd name="connsiteX49" fmla="*/ 25401 w 616967"/>
                <a:gd name="connsiteY49" fmla="*/ 553466 h 638357"/>
                <a:gd name="connsiteX50" fmla="*/ 23395 w 616967"/>
                <a:gd name="connsiteY50" fmla="*/ 537424 h 638357"/>
                <a:gd name="connsiteX51" fmla="*/ 25401 w 616967"/>
                <a:gd name="connsiteY51" fmla="*/ 524055 h 638357"/>
                <a:gd name="connsiteX52" fmla="*/ 22058 w 616967"/>
                <a:gd name="connsiteY52" fmla="*/ 508012 h 638357"/>
                <a:gd name="connsiteX53" fmla="*/ 8690 w 616967"/>
                <a:gd name="connsiteY53" fmla="*/ 495981 h 638357"/>
                <a:gd name="connsiteX54" fmla="*/ 1337 w 616967"/>
                <a:gd name="connsiteY54" fmla="*/ 471248 h 638357"/>
                <a:gd name="connsiteX55" fmla="*/ 0 w 616967"/>
                <a:gd name="connsiteY55" fmla="*/ 444511 h 638357"/>
                <a:gd name="connsiteX56" fmla="*/ 12700 w 616967"/>
                <a:gd name="connsiteY56" fmla="*/ 436490 h 638357"/>
                <a:gd name="connsiteX57" fmla="*/ 19385 w 616967"/>
                <a:gd name="connsiteY57" fmla="*/ 411089 h 638357"/>
                <a:gd name="connsiteX58" fmla="*/ 31417 w 616967"/>
                <a:gd name="connsiteY58" fmla="*/ 410421 h 638357"/>
                <a:gd name="connsiteX59" fmla="*/ 57485 w 616967"/>
                <a:gd name="connsiteY59" fmla="*/ 422453 h 638357"/>
                <a:gd name="connsiteX60" fmla="*/ 78876 w 616967"/>
                <a:gd name="connsiteY60" fmla="*/ 413763 h 638357"/>
                <a:gd name="connsiteX61" fmla="*/ 92913 w 616967"/>
                <a:gd name="connsiteY61" fmla="*/ 416436 h 638357"/>
                <a:gd name="connsiteX62" fmla="*/ 98929 w 616967"/>
                <a:gd name="connsiteY62" fmla="*/ 407078 h 638357"/>
                <a:gd name="connsiteX63" fmla="*/ 249327 w 616967"/>
                <a:gd name="connsiteY63" fmla="*/ 406410 h 638357"/>
                <a:gd name="connsiteX64" fmla="*/ 258017 w 616967"/>
                <a:gd name="connsiteY64" fmla="*/ 376330 h 638357"/>
                <a:gd name="connsiteX65" fmla="*/ 251332 w 616967"/>
                <a:gd name="connsiteY65" fmla="*/ 370983 h 638357"/>
                <a:gd name="connsiteX66" fmla="*/ 234621 w 616967"/>
                <a:gd name="connsiteY66" fmla="*/ 185826 h 638357"/>
                <a:gd name="connsiteX67" fmla="*/ 218579 w 616967"/>
                <a:gd name="connsiteY67" fmla="*/ 668 h 638357"/>
                <a:gd name="connsiteX68" fmla="*/ 275396 w 616967"/>
                <a:gd name="connsiteY68" fmla="*/ 0 h 638357"/>
                <a:gd name="connsiteX69" fmla="*/ 399726 w 616967"/>
                <a:gd name="connsiteY69" fmla="*/ 93581 h 638357"/>
                <a:gd name="connsiteX70" fmla="*/ 524723 w 616967"/>
                <a:gd name="connsiteY70" fmla="*/ 187162 h 638357"/>
                <a:gd name="connsiteX71" fmla="*/ 533413 w 616967"/>
                <a:gd name="connsiteY71" fmla="*/ 207216 h 638357"/>
                <a:gd name="connsiteX72" fmla="*/ 556808 w 616967"/>
                <a:gd name="connsiteY72" fmla="*/ 219247 h 638357"/>
                <a:gd name="connsiteX73" fmla="*/ 574188 w 616967"/>
                <a:gd name="connsiteY73" fmla="*/ 226600 h 638357"/>
                <a:gd name="connsiteX74" fmla="*/ 574856 w 616967"/>
                <a:gd name="connsiteY74" fmla="*/ 254006 h 638357"/>
                <a:gd name="connsiteX75" fmla="*/ 616299 w 616967"/>
                <a:gd name="connsiteY75" fmla="*/ 249327 h 63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16967" h="638357">
                  <a:moveTo>
                    <a:pt x="616299" y="249327"/>
                  </a:moveTo>
                  <a:lnTo>
                    <a:pt x="616968" y="348256"/>
                  </a:lnTo>
                  <a:lnTo>
                    <a:pt x="596246" y="376999"/>
                  </a:lnTo>
                  <a:lnTo>
                    <a:pt x="593572" y="403736"/>
                  </a:lnTo>
                  <a:lnTo>
                    <a:pt x="560151" y="410421"/>
                  </a:lnTo>
                  <a:lnTo>
                    <a:pt x="508681" y="413763"/>
                  </a:lnTo>
                  <a:lnTo>
                    <a:pt x="495312" y="429137"/>
                  </a:lnTo>
                  <a:lnTo>
                    <a:pt x="471248" y="431142"/>
                  </a:lnTo>
                  <a:lnTo>
                    <a:pt x="447185" y="431142"/>
                  </a:lnTo>
                  <a:lnTo>
                    <a:pt x="437827" y="423121"/>
                  </a:lnTo>
                  <a:lnTo>
                    <a:pt x="417105" y="429137"/>
                  </a:lnTo>
                  <a:lnTo>
                    <a:pt x="381678" y="447185"/>
                  </a:lnTo>
                  <a:lnTo>
                    <a:pt x="374325" y="460553"/>
                  </a:lnTo>
                  <a:lnTo>
                    <a:pt x="345582" y="479270"/>
                  </a:lnTo>
                  <a:lnTo>
                    <a:pt x="340235" y="490633"/>
                  </a:lnTo>
                  <a:lnTo>
                    <a:pt x="324192" y="499323"/>
                  </a:lnTo>
                  <a:lnTo>
                    <a:pt x="306144" y="493307"/>
                  </a:lnTo>
                  <a:lnTo>
                    <a:pt x="296118" y="504002"/>
                  </a:lnTo>
                  <a:lnTo>
                    <a:pt x="290102" y="533413"/>
                  </a:lnTo>
                  <a:lnTo>
                    <a:pt x="260022" y="568840"/>
                  </a:lnTo>
                  <a:lnTo>
                    <a:pt x="261359" y="583546"/>
                  </a:lnTo>
                  <a:lnTo>
                    <a:pt x="250664" y="601594"/>
                  </a:lnTo>
                  <a:lnTo>
                    <a:pt x="253338" y="626326"/>
                  </a:lnTo>
                  <a:lnTo>
                    <a:pt x="237295" y="633010"/>
                  </a:lnTo>
                  <a:lnTo>
                    <a:pt x="228606" y="638358"/>
                  </a:lnTo>
                  <a:lnTo>
                    <a:pt x="222590" y="620310"/>
                  </a:lnTo>
                  <a:lnTo>
                    <a:pt x="211895" y="624989"/>
                  </a:lnTo>
                  <a:lnTo>
                    <a:pt x="205210" y="624321"/>
                  </a:lnTo>
                  <a:lnTo>
                    <a:pt x="198526" y="636353"/>
                  </a:lnTo>
                  <a:lnTo>
                    <a:pt x="169115" y="636353"/>
                  </a:lnTo>
                  <a:lnTo>
                    <a:pt x="159088" y="629668"/>
                  </a:lnTo>
                  <a:lnTo>
                    <a:pt x="153741" y="633679"/>
                  </a:lnTo>
                  <a:lnTo>
                    <a:pt x="142377" y="620978"/>
                  </a:lnTo>
                  <a:lnTo>
                    <a:pt x="144382" y="608278"/>
                  </a:lnTo>
                  <a:lnTo>
                    <a:pt x="139704" y="603599"/>
                  </a:lnTo>
                  <a:lnTo>
                    <a:pt x="131682" y="607610"/>
                  </a:lnTo>
                  <a:lnTo>
                    <a:pt x="133687" y="593572"/>
                  </a:lnTo>
                  <a:lnTo>
                    <a:pt x="141040" y="582878"/>
                  </a:lnTo>
                  <a:lnTo>
                    <a:pt x="125666" y="564830"/>
                  </a:lnTo>
                  <a:lnTo>
                    <a:pt x="121656" y="552798"/>
                  </a:lnTo>
                  <a:lnTo>
                    <a:pt x="112966" y="543440"/>
                  </a:lnTo>
                  <a:lnTo>
                    <a:pt x="105613" y="542103"/>
                  </a:lnTo>
                  <a:lnTo>
                    <a:pt x="96923" y="548119"/>
                  </a:lnTo>
                  <a:lnTo>
                    <a:pt x="84223" y="554135"/>
                  </a:lnTo>
                  <a:lnTo>
                    <a:pt x="74196" y="563493"/>
                  </a:lnTo>
                  <a:lnTo>
                    <a:pt x="58154" y="560151"/>
                  </a:lnTo>
                  <a:lnTo>
                    <a:pt x="47459" y="548787"/>
                  </a:lnTo>
                  <a:lnTo>
                    <a:pt x="41443" y="547450"/>
                  </a:lnTo>
                  <a:lnTo>
                    <a:pt x="31417" y="553466"/>
                  </a:lnTo>
                  <a:lnTo>
                    <a:pt x="25401" y="553466"/>
                  </a:lnTo>
                  <a:lnTo>
                    <a:pt x="23395" y="537424"/>
                  </a:lnTo>
                  <a:lnTo>
                    <a:pt x="25401" y="524055"/>
                  </a:lnTo>
                  <a:lnTo>
                    <a:pt x="22058" y="508012"/>
                  </a:lnTo>
                  <a:lnTo>
                    <a:pt x="8690" y="495981"/>
                  </a:lnTo>
                  <a:lnTo>
                    <a:pt x="1337" y="471248"/>
                  </a:lnTo>
                  <a:lnTo>
                    <a:pt x="0" y="444511"/>
                  </a:lnTo>
                  <a:lnTo>
                    <a:pt x="12700" y="436490"/>
                  </a:lnTo>
                  <a:lnTo>
                    <a:pt x="19385" y="411089"/>
                  </a:lnTo>
                  <a:lnTo>
                    <a:pt x="31417" y="410421"/>
                  </a:lnTo>
                  <a:lnTo>
                    <a:pt x="57485" y="422453"/>
                  </a:lnTo>
                  <a:lnTo>
                    <a:pt x="78876" y="413763"/>
                  </a:lnTo>
                  <a:lnTo>
                    <a:pt x="92913" y="416436"/>
                  </a:lnTo>
                  <a:lnTo>
                    <a:pt x="98929" y="407078"/>
                  </a:lnTo>
                  <a:lnTo>
                    <a:pt x="249327" y="406410"/>
                  </a:lnTo>
                  <a:lnTo>
                    <a:pt x="258017" y="376330"/>
                  </a:lnTo>
                  <a:lnTo>
                    <a:pt x="251332" y="370983"/>
                  </a:lnTo>
                  <a:lnTo>
                    <a:pt x="234621" y="185826"/>
                  </a:lnTo>
                  <a:lnTo>
                    <a:pt x="218579" y="668"/>
                  </a:lnTo>
                  <a:lnTo>
                    <a:pt x="275396" y="0"/>
                  </a:lnTo>
                  <a:lnTo>
                    <a:pt x="399726" y="93581"/>
                  </a:lnTo>
                  <a:lnTo>
                    <a:pt x="524723" y="187162"/>
                  </a:lnTo>
                  <a:lnTo>
                    <a:pt x="533413" y="207216"/>
                  </a:lnTo>
                  <a:lnTo>
                    <a:pt x="556808" y="219247"/>
                  </a:lnTo>
                  <a:lnTo>
                    <a:pt x="574188" y="226600"/>
                  </a:lnTo>
                  <a:lnTo>
                    <a:pt x="574856" y="254006"/>
                  </a:lnTo>
                  <a:lnTo>
                    <a:pt x="616299" y="24932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304">
              <a:extLst>
                <a:ext uri="{FF2B5EF4-FFF2-40B4-BE49-F238E27FC236}">
                  <a16:creationId xmlns:a16="http://schemas.microsoft.com/office/drawing/2014/main" id="{3F8BA983-7D66-1E80-3BA8-5FEBD3B45770}"/>
                </a:ext>
              </a:extLst>
            </p:cNvPr>
            <p:cNvSpPr/>
            <p:nvPr/>
          </p:nvSpPr>
          <p:spPr>
            <a:xfrm>
              <a:off x="8843796" y="2644886"/>
              <a:ext cx="329539" cy="790093"/>
            </a:xfrm>
            <a:custGeom>
              <a:avLst/>
              <a:gdLst>
                <a:gd name="connsiteX0" fmla="*/ 329540 w 329539"/>
                <a:gd name="connsiteY0" fmla="*/ 296118 h 790093"/>
                <a:gd name="connsiteX1" fmla="*/ 302134 w 329539"/>
                <a:gd name="connsiteY1" fmla="*/ 324192 h 790093"/>
                <a:gd name="connsiteX2" fmla="*/ 296786 w 329539"/>
                <a:gd name="connsiteY2" fmla="*/ 339566 h 790093"/>
                <a:gd name="connsiteX3" fmla="*/ 276733 w 329539"/>
                <a:gd name="connsiteY3" fmla="*/ 349593 h 790093"/>
                <a:gd name="connsiteX4" fmla="*/ 258017 w 329539"/>
                <a:gd name="connsiteY4" fmla="*/ 368309 h 790093"/>
                <a:gd name="connsiteX5" fmla="*/ 231948 w 329539"/>
                <a:gd name="connsiteY5" fmla="*/ 370314 h 790093"/>
                <a:gd name="connsiteX6" fmla="*/ 221922 w 329539"/>
                <a:gd name="connsiteY6" fmla="*/ 416437 h 790093"/>
                <a:gd name="connsiteX7" fmla="*/ 207216 w 329539"/>
                <a:gd name="connsiteY7" fmla="*/ 424458 h 790093"/>
                <a:gd name="connsiteX8" fmla="*/ 230611 w 329539"/>
                <a:gd name="connsiteY8" fmla="*/ 461890 h 790093"/>
                <a:gd name="connsiteX9" fmla="*/ 258017 w 329539"/>
                <a:gd name="connsiteY9" fmla="*/ 493307 h 790093"/>
                <a:gd name="connsiteX10" fmla="*/ 277402 w 329539"/>
                <a:gd name="connsiteY10" fmla="*/ 522050 h 790093"/>
                <a:gd name="connsiteX11" fmla="*/ 268043 w 329539"/>
                <a:gd name="connsiteY11" fmla="*/ 558814 h 790093"/>
                <a:gd name="connsiteX12" fmla="*/ 256012 w 329539"/>
                <a:gd name="connsiteY12" fmla="*/ 566835 h 790093"/>
                <a:gd name="connsiteX13" fmla="*/ 268043 w 329539"/>
                <a:gd name="connsiteY13" fmla="*/ 588225 h 790093"/>
                <a:gd name="connsiteX14" fmla="*/ 296786 w 329539"/>
                <a:gd name="connsiteY14" fmla="*/ 622315 h 790093"/>
                <a:gd name="connsiteX15" fmla="*/ 303471 w 329539"/>
                <a:gd name="connsiteY15" fmla="*/ 646379 h 790093"/>
                <a:gd name="connsiteX16" fmla="*/ 304807 w 329539"/>
                <a:gd name="connsiteY16" fmla="*/ 666432 h 790093"/>
                <a:gd name="connsiteX17" fmla="*/ 322856 w 329539"/>
                <a:gd name="connsiteY17" fmla="*/ 705870 h 790093"/>
                <a:gd name="connsiteX18" fmla="*/ 305476 w 329539"/>
                <a:gd name="connsiteY18" fmla="*/ 745976 h 790093"/>
                <a:gd name="connsiteX19" fmla="*/ 290770 w 329539"/>
                <a:gd name="connsiteY19" fmla="*/ 790093 h 790093"/>
                <a:gd name="connsiteX20" fmla="*/ 284754 w 329539"/>
                <a:gd name="connsiteY20" fmla="*/ 758008 h 790093"/>
                <a:gd name="connsiteX21" fmla="*/ 293444 w 329539"/>
                <a:gd name="connsiteY21" fmla="*/ 725255 h 790093"/>
                <a:gd name="connsiteX22" fmla="*/ 278739 w 329539"/>
                <a:gd name="connsiteY22" fmla="*/ 699854 h 790093"/>
                <a:gd name="connsiteX23" fmla="*/ 277402 w 329539"/>
                <a:gd name="connsiteY23" fmla="*/ 653064 h 790093"/>
                <a:gd name="connsiteX24" fmla="*/ 260022 w 329539"/>
                <a:gd name="connsiteY24" fmla="*/ 630337 h 790093"/>
                <a:gd name="connsiteX25" fmla="*/ 241975 w 329539"/>
                <a:gd name="connsiteY25" fmla="*/ 579535 h 790093"/>
                <a:gd name="connsiteX26" fmla="*/ 228606 w 329539"/>
                <a:gd name="connsiteY26" fmla="*/ 525392 h 790093"/>
                <a:gd name="connsiteX27" fmla="*/ 207884 w 329539"/>
                <a:gd name="connsiteY27" fmla="*/ 489296 h 790093"/>
                <a:gd name="connsiteX28" fmla="*/ 186494 w 329539"/>
                <a:gd name="connsiteY28" fmla="*/ 511355 h 790093"/>
                <a:gd name="connsiteX29" fmla="*/ 147725 w 329539"/>
                <a:gd name="connsiteY29" fmla="*/ 541434 h 790093"/>
                <a:gd name="connsiteX30" fmla="*/ 125667 w 329539"/>
                <a:gd name="connsiteY30" fmla="*/ 538092 h 790093"/>
                <a:gd name="connsiteX31" fmla="*/ 101603 w 329539"/>
                <a:gd name="connsiteY31" fmla="*/ 528066 h 790093"/>
                <a:gd name="connsiteX32" fmla="*/ 107618 w 329539"/>
                <a:gd name="connsiteY32" fmla="*/ 474591 h 790093"/>
                <a:gd name="connsiteX33" fmla="*/ 94250 w 329539"/>
                <a:gd name="connsiteY33" fmla="*/ 434484 h 790093"/>
                <a:gd name="connsiteX34" fmla="*/ 58823 w 329539"/>
                <a:gd name="connsiteY34" fmla="*/ 385020 h 790093"/>
                <a:gd name="connsiteX35" fmla="*/ 60828 w 329539"/>
                <a:gd name="connsiteY35" fmla="*/ 369646 h 790093"/>
                <a:gd name="connsiteX36" fmla="*/ 38101 w 329539"/>
                <a:gd name="connsiteY36" fmla="*/ 363630 h 790093"/>
                <a:gd name="connsiteX37" fmla="*/ 7353 w 329539"/>
                <a:gd name="connsiteY37" fmla="*/ 328871 h 790093"/>
                <a:gd name="connsiteX38" fmla="*/ 0 w 329539"/>
                <a:gd name="connsiteY38" fmla="*/ 294112 h 790093"/>
                <a:gd name="connsiteX39" fmla="*/ 14037 w 329539"/>
                <a:gd name="connsiteY39" fmla="*/ 300797 h 790093"/>
                <a:gd name="connsiteX40" fmla="*/ 10027 w 329539"/>
                <a:gd name="connsiteY40" fmla="*/ 270049 h 790093"/>
                <a:gd name="connsiteX41" fmla="*/ 26737 w 329539"/>
                <a:gd name="connsiteY41" fmla="*/ 260022 h 790093"/>
                <a:gd name="connsiteX42" fmla="*/ 20053 w 329539"/>
                <a:gd name="connsiteY42" fmla="*/ 241974 h 790093"/>
                <a:gd name="connsiteX43" fmla="*/ 26737 w 329539"/>
                <a:gd name="connsiteY43" fmla="*/ 227269 h 790093"/>
                <a:gd name="connsiteX44" fmla="*/ 20721 w 329539"/>
                <a:gd name="connsiteY44" fmla="*/ 182484 h 790093"/>
                <a:gd name="connsiteX45" fmla="*/ 51470 w 329539"/>
                <a:gd name="connsiteY45" fmla="*/ 192510 h 790093"/>
                <a:gd name="connsiteX46" fmla="*/ 62165 w 329539"/>
                <a:gd name="connsiteY46" fmla="*/ 157083 h 790093"/>
                <a:gd name="connsiteX47" fmla="*/ 60159 w 329539"/>
                <a:gd name="connsiteY47" fmla="*/ 136361 h 790093"/>
                <a:gd name="connsiteX48" fmla="*/ 73528 w 329539"/>
                <a:gd name="connsiteY48" fmla="*/ 100266 h 790093"/>
                <a:gd name="connsiteX49" fmla="*/ 67512 w 329539"/>
                <a:gd name="connsiteY49" fmla="*/ 75534 h 790093"/>
                <a:gd name="connsiteX50" fmla="*/ 108956 w 329539"/>
                <a:gd name="connsiteY50" fmla="*/ 46122 h 790093"/>
                <a:gd name="connsiteX51" fmla="*/ 137030 w 329539"/>
                <a:gd name="connsiteY51" fmla="*/ 53475 h 790093"/>
                <a:gd name="connsiteX52" fmla="*/ 127671 w 329539"/>
                <a:gd name="connsiteY52" fmla="*/ 27406 h 790093"/>
                <a:gd name="connsiteX53" fmla="*/ 139035 w 329539"/>
                <a:gd name="connsiteY53" fmla="*/ 19385 h 790093"/>
                <a:gd name="connsiteX54" fmla="*/ 132351 w 329539"/>
                <a:gd name="connsiteY54" fmla="*/ 3342 h 790093"/>
                <a:gd name="connsiteX55" fmla="*/ 153072 w 329539"/>
                <a:gd name="connsiteY55" fmla="*/ 0 h 790093"/>
                <a:gd name="connsiteX56" fmla="*/ 171120 w 329539"/>
                <a:gd name="connsiteY56" fmla="*/ 25401 h 790093"/>
                <a:gd name="connsiteX57" fmla="*/ 189168 w 329539"/>
                <a:gd name="connsiteY57" fmla="*/ 35427 h 790093"/>
                <a:gd name="connsiteX58" fmla="*/ 197857 w 329539"/>
                <a:gd name="connsiteY58" fmla="*/ 68181 h 790093"/>
                <a:gd name="connsiteX59" fmla="*/ 203873 w 329539"/>
                <a:gd name="connsiteY59" fmla="*/ 103608 h 790093"/>
                <a:gd name="connsiteX60" fmla="*/ 175799 w 329539"/>
                <a:gd name="connsiteY60" fmla="*/ 139703 h 790093"/>
                <a:gd name="connsiteX61" fmla="*/ 180478 w 329539"/>
                <a:gd name="connsiteY61" fmla="*/ 190505 h 790093"/>
                <a:gd name="connsiteX62" fmla="*/ 217910 w 329539"/>
                <a:gd name="connsiteY62" fmla="*/ 183152 h 790093"/>
                <a:gd name="connsiteX63" fmla="*/ 233953 w 329539"/>
                <a:gd name="connsiteY63" fmla="*/ 222590 h 790093"/>
                <a:gd name="connsiteX64" fmla="*/ 258686 w 329539"/>
                <a:gd name="connsiteY64" fmla="*/ 231279 h 790093"/>
                <a:gd name="connsiteX65" fmla="*/ 253338 w 329539"/>
                <a:gd name="connsiteY65" fmla="*/ 266707 h 790093"/>
                <a:gd name="connsiteX66" fmla="*/ 283418 w 329539"/>
                <a:gd name="connsiteY66" fmla="*/ 282749 h 790093"/>
                <a:gd name="connsiteX67" fmla="*/ 300797 w 329539"/>
                <a:gd name="connsiteY67" fmla="*/ 290770 h 790093"/>
                <a:gd name="connsiteX68" fmla="*/ 326198 w 329539"/>
                <a:gd name="connsiteY68" fmla="*/ 278070 h 790093"/>
                <a:gd name="connsiteX69" fmla="*/ 329540 w 329539"/>
                <a:gd name="connsiteY69" fmla="*/ 296118 h 79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29539" h="790093">
                  <a:moveTo>
                    <a:pt x="329540" y="296118"/>
                  </a:moveTo>
                  <a:lnTo>
                    <a:pt x="302134" y="324192"/>
                  </a:lnTo>
                  <a:lnTo>
                    <a:pt x="296786" y="339566"/>
                  </a:lnTo>
                  <a:lnTo>
                    <a:pt x="276733" y="349593"/>
                  </a:lnTo>
                  <a:lnTo>
                    <a:pt x="258017" y="368309"/>
                  </a:lnTo>
                  <a:lnTo>
                    <a:pt x="231948" y="370314"/>
                  </a:lnTo>
                  <a:lnTo>
                    <a:pt x="221922" y="416437"/>
                  </a:lnTo>
                  <a:lnTo>
                    <a:pt x="207216" y="424458"/>
                  </a:lnTo>
                  <a:lnTo>
                    <a:pt x="230611" y="461890"/>
                  </a:lnTo>
                  <a:lnTo>
                    <a:pt x="258017" y="493307"/>
                  </a:lnTo>
                  <a:lnTo>
                    <a:pt x="277402" y="522050"/>
                  </a:lnTo>
                  <a:lnTo>
                    <a:pt x="268043" y="558814"/>
                  </a:lnTo>
                  <a:lnTo>
                    <a:pt x="256012" y="566835"/>
                  </a:lnTo>
                  <a:lnTo>
                    <a:pt x="268043" y="588225"/>
                  </a:lnTo>
                  <a:lnTo>
                    <a:pt x="296786" y="622315"/>
                  </a:lnTo>
                  <a:lnTo>
                    <a:pt x="303471" y="646379"/>
                  </a:lnTo>
                  <a:lnTo>
                    <a:pt x="304807" y="666432"/>
                  </a:lnTo>
                  <a:lnTo>
                    <a:pt x="322856" y="705870"/>
                  </a:lnTo>
                  <a:lnTo>
                    <a:pt x="305476" y="745976"/>
                  </a:lnTo>
                  <a:lnTo>
                    <a:pt x="290770" y="790093"/>
                  </a:lnTo>
                  <a:lnTo>
                    <a:pt x="284754" y="758008"/>
                  </a:lnTo>
                  <a:lnTo>
                    <a:pt x="293444" y="725255"/>
                  </a:lnTo>
                  <a:lnTo>
                    <a:pt x="278739" y="699854"/>
                  </a:lnTo>
                  <a:lnTo>
                    <a:pt x="277402" y="653064"/>
                  </a:lnTo>
                  <a:lnTo>
                    <a:pt x="260022" y="630337"/>
                  </a:lnTo>
                  <a:lnTo>
                    <a:pt x="241975" y="579535"/>
                  </a:lnTo>
                  <a:lnTo>
                    <a:pt x="228606" y="525392"/>
                  </a:lnTo>
                  <a:lnTo>
                    <a:pt x="207884" y="489296"/>
                  </a:lnTo>
                  <a:lnTo>
                    <a:pt x="186494" y="511355"/>
                  </a:lnTo>
                  <a:lnTo>
                    <a:pt x="147725" y="541434"/>
                  </a:lnTo>
                  <a:lnTo>
                    <a:pt x="125667" y="538092"/>
                  </a:lnTo>
                  <a:lnTo>
                    <a:pt x="101603" y="528066"/>
                  </a:lnTo>
                  <a:lnTo>
                    <a:pt x="107618" y="474591"/>
                  </a:lnTo>
                  <a:lnTo>
                    <a:pt x="94250" y="434484"/>
                  </a:lnTo>
                  <a:lnTo>
                    <a:pt x="58823" y="385020"/>
                  </a:lnTo>
                  <a:lnTo>
                    <a:pt x="60828" y="369646"/>
                  </a:lnTo>
                  <a:lnTo>
                    <a:pt x="38101" y="363630"/>
                  </a:lnTo>
                  <a:lnTo>
                    <a:pt x="7353" y="328871"/>
                  </a:lnTo>
                  <a:lnTo>
                    <a:pt x="0" y="294112"/>
                  </a:lnTo>
                  <a:lnTo>
                    <a:pt x="14037" y="300797"/>
                  </a:lnTo>
                  <a:lnTo>
                    <a:pt x="10027" y="270049"/>
                  </a:lnTo>
                  <a:lnTo>
                    <a:pt x="26737" y="260022"/>
                  </a:lnTo>
                  <a:lnTo>
                    <a:pt x="20053" y="241974"/>
                  </a:lnTo>
                  <a:lnTo>
                    <a:pt x="26737" y="227269"/>
                  </a:lnTo>
                  <a:lnTo>
                    <a:pt x="20721" y="182484"/>
                  </a:lnTo>
                  <a:lnTo>
                    <a:pt x="51470" y="192510"/>
                  </a:lnTo>
                  <a:lnTo>
                    <a:pt x="62165" y="157083"/>
                  </a:lnTo>
                  <a:lnTo>
                    <a:pt x="60159" y="136361"/>
                  </a:lnTo>
                  <a:lnTo>
                    <a:pt x="73528" y="100266"/>
                  </a:lnTo>
                  <a:lnTo>
                    <a:pt x="67512" y="75534"/>
                  </a:lnTo>
                  <a:lnTo>
                    <a:pt x="108956" y="46122"/>
                  </a:lnTo>
                  <a:lnTo>
                    <a:pt x="137030" y="53475"/>
                  </a:lnTo>
                  <a:lnTo>
                    <a:pt x="127671" y="27406"/>
                  </a:lnTo>
                  <a:lnTo>
                    <a:pt x="139035" y="19385"/>
                  </a:lnTo>
                  <a:lnTo>
                    <a:pt x="132351" y="3342"/>
                  </a:lnTo>
                  <a:lnTo>
                    <a:pt x="153072" y="0"/>
                  </a:lnTo>
                  <a:lnTo>
                    <a:pt x="171120" y="25401"/>
                  </a:lnTo>
                  <a:lnTo>
                    <a:pt x="189168" y="35427"/>
                  </a:lnTo>
                  <a:lnTo>
                    <a:pt x="197857" y="68181"/>
                  </a:lnTo>
                  <a:lnTo>
                    <a:pt x="203873" y="103608"/>
                  </a:lnTo>
                  <a:lnTo>
                    <a:pt x="175799" y="139703"/>
                  </a:lnTo>
                  <a:lnTo>
                    <a:pt x="180478" y="190505"/>
                  </a:lnTo>
                  <a:lnTo>
                    <a:pt x="217910" y="183152"/>
                  </a:lnTo>
                  <a:lnTo>
                    <a:pt x="233953" y="222590"/>
                  </a:lnTo>
                  <a:lnTo>
                    <a:pt x="258686" y="231279"/>
                  </a:lnTo>
                  <a:lnTo>
                    <a:pt x="253338" y="266707"/>
                  </a:lnTo>
                  <a:lnTo>
                    <a:pt x="283418" y="282749"/>
                  </a:lnTo>
                  <a:lnTo>
                    <a:pt x="300797" y="290770"/>
                  </a:lnTo>
                  <a:lnTo>
                    <a:pt x="326198" y="278070"/>
                  </a:lnTo>
                  <a:lnTo>
                    <a:pt x="329540" y="29611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305">
              <a:extLst>
                <a:ext uri="{FF2B5EF4-FFF2-40B4-BE49-F238E27FC236}">
                  <a16:creationId xmlns:a16="http://schemas.microsoft.com/office/drawing/2014/main" id="{B9C0FB16-BCE3-CB3F-7AA8-974C7BB59990}"/>
                </a:ext>
              </a:extLst>
            </p:cNvPr>
            <p:cNvSpPr/>
            <p:nvPr/>
          </p:nvSpPr>
          <p:spPr>
            <a:xfrm>
              <a:off x="6052402" y="1995165"/>
              <a:ext cx="63501" cy="70185"/>
            </a:xfrm>
            <a:custGeom>
              <a:avLst/>
              <a:gdLst>
                <a:gd name="connsiteX0" fmla="*/ 60828 w 63501"/>
                <a:gd name="connsiteY0" fmla="*/ 30080 h 70185"/>
                <a:gd name="connsiteX1" fmla="*/ 55481 w 63501"/>
                <a:gd name="connsiteY1" fmla="*/ 39438 h 70185"/>
                <a:gd name="connsiteX2" fmla="*/ 46122 w 63501"/>
                <a:gd name="connsiteY2" fmla="*/ 43448 h 70185"/>
                <a:gd name="connsiteX3" fmla="*/ 43448 w 63501"/>
                <a:gd name="connsiteY3" fmla="*/ 35427 h 70185"/>
                <a:gd name="connsiteX4" fmla="*/ 30748 w 63501"/>
                <a:gd name="connsiteY4" fmla="*/ 56149 h 70185"/>
                <a:gd name="connsiteX5" fmla="*/ 34090 w 63501"/>
                <a:gd name="connsiteY5" fmla="*/ 70186 h 70185"/>
                <a:gd name="connsiteX6" fmla="*/ 26737 w 63501"/>
                <a:gd name="connsiteY6" fmla="*/ 66844 h 70185"/>
                <a:gd name="connsiteX7" fmla="*/ 15374 w 63501"/>
                <a:gd name="connsiteY7" fmla="*/ 52807 h 70185"/>
                <a:gd name="connsiteX8" fmla="*/ 0 w 63501"/>
                <a:gd name="connsiteY8" fmla="*/ 44117 h 70185"/>
                <a:gd name="connsiteX9" fmla="*/ 3342 w 63501"/>
                <a:gd name="connsiteY9" fmla="*/ 37433 h 70185"/>
                <a:gd name="connsiteX10" fmla="*/ 6016 w 63501"/>
                <a:gd name="connsiteY10" fmla="*/ 14037 h 70185"/>
                <a:gd name="connsiteX11" fmla="*/ 16711 w 63501"/>
                <a:gd name="connsiteY11" fmla="*/ 4011 h 70185"/>
                <a:gd name="connsiteX12" fmla="*/ 22727 w 63501"/>
                <a:gd name="connsiteY12" fmla="*/ 0 h 70185"/>
                <a:gd name="connsiteX13" fmla="*/ 32085 w 63501"/>
                <a:gd name="connsiteY13" fmla="*/ 7353 h 70185"/>
                <a:gd name="connsiteX14" fmla="*/ 38101 w 63501"/>
                <a:gd name="connsiteY14" fmla="*/ 13369 h 70185"/>
                <a:gd name="connsiteX15" fmla="*/ 49465 w 63501"/>
                <a:gd name="connsiteY15" fmla="*/ 18048 h 70185"/>
                <a:gd name="connsiteX16" fmla="*/ 63502 w 63501"/>
                <a:gd name="connsiteY16" fmla="*/ 26737 h 70185"/>
                <a:gd name="connsiteX17" fmla="*/ 60828 w 63501"/>
                <a:gd name="connsiteY17" fmla="*/ 30080 h 7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501" h="70185">
                  <a:moveTo>
                    <a:pt x="60828" y="30080"/>
                  </a:moveTo>
                  <a:lnTo>
                    <a:pt x="55481" y="39438"/>
                  </a:lnTo>
                  <a:lnTo>
                    <a:pt x="46122" y="43448"/>
                  </a:lnTo>
                  <a:lnTo>
                    <a:pt x="43448" y="35427"/>
                  </a:lnTo>
                  <a:lnTo>
                    <a:pt x="30748" y="56149"/>
                  </a:lnTo>
                  <a:lnTo>
                    <a:pt x="34090" y="70186"/>
                  </a:lnTo>
                  <a:lnTo>
                    <a:pt x="26737" y="66844"/>
                  </a:lnTo>
                  <a:lnTo>
                    <a:pt x="15374" y="52807"/>
                  </a:lnTo>
                  <a:lnTo>
                    <a:pt x="0" y="44117"/>
                  </a:lnTo>
                  <a:lnTo>
                    <a:pt x="3342" y="37433"/>
                  </a:lnTo>
                  <a:lnTo>
                    <a:pt x="6016" y="14037"/>
                  </a:lnTo>
                  <a:lnTo>
                    <a:pt x="16711" y="4011"/>
                  </a:lnTo>
                  <a:lnTo>
                    <a:pt x="22727" y="0"/>
                  </a:lnTo>
                  <a:lnTo>
                    <a:pt x="32085" y="7353"/>
                  </a:lnTo>
                  <a:lnTo>
                    <a:pt x="38101" y="13369"/>
                  </a:lnTo>
                  <a:lnTo>
                    <a:pt x="49465" y="18048"/>
                  </a:lnTo>
                  <a:lnTo>
                    <a:pt x="63502" y="26737"/>
                  </a:lnTo>
                  <a:lnTo>
                    <a:pt x="60828" y="3008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306">
              <a:extLst>
                <a:ext uri="{FF2B5EF4-FFF2-40B4-BE49-F238E27FC236}">
                  <a16:creationId xmlns:a16="http://schemas.microsoft.com/office/drawing/2014/main" id="{3F0D8E94-C9FF-36E6-E5ED-1A35B826FA33}"/>
                </a:ext>
              </a:extLst>
            </p:cNvPr>
            <p:cNvSpPr/>
            <p:nvPr/>
          </p:nvSpPr>
          <p:spPr>
            <a:xfrm>
              <a:off x="8317068" y="1638888"/>
              <a:ext cx="1122305" cy="437826"/>
            </a:xfrm>
            <a:custGeom>
              <a:avLst/>
              <a:gdLst>
                <a:gd name="connsiteX0" fmla="*/ 507343 w 1122305"/>
                <a:gd name="connsiteY0" fmla="*/ 80881 h 437826"/>
                <a:gd name="connsiteX1" fmla="*/ 534081 w 1122305"/>
                <a:gd name="connsiteY1" fmla="*/ 72860 h 437826"/>
                <a:gd name="connsiteX2" fmla="*/ 572182 w 1122305"/>
                <a:gd name="connsiteY2" fmla="*/ 67512 h 437826"/>
                <a:gd name="connsiteX3" fmla="*/ 608278 w 1122305"/>
                <a:gd name="connsiteY3" fmla="*/ 73528 h 437826"/>
                <a:gd name="connsiteX4" fmla="*/ 652395 w 1122305"/>
                <a:gd name="connsiteY4" fmla="*/ 92913 h 437826"/>
                <a:gd name="connsiteX5" fmla="*/ 685148 w 1122305"/>
                <a:gd name="connsiteY5" fmla="*/ 114303 h 437826"/>
                <a:gd name="connsiteX6" fmla="*/ 715896 w 1122305"/>
                <a:gd name="connsiteY6" fmla="*/ 114303 h 437826"/>
                <a:gd name="connsiteX7" fmla="*/ 761350 w 1122305"/>
                <a:gd name="connsiteY7" fmla="*/ 120987 h 437826"/>
                <a:gd name="connsiteX8" fmla="*/ 785414 w 1122305"/>
                <a:gd name="connsiteY8" fmla="*/ 110292 h 437826"/>
                <a:gd name="connsiteX9" fmla="*/ 824851 w 1122305"/>
                <a:gd name="connsiteY9" fmla="*/ 103608 h 437826"/>
                <a:gd name="connsiteX10" fmla="*/ 854263 w 1122305"/>
                <a:gd name="connsiteY10" fmla="*/ 74197 h 437826"/>
                <a:gd name="connsiteX11" fmla="*/ 876990 w 1122305"/>
                <a:gd name="connsiteY11" fmla="*/ 78876 h 437826"/>
                <a:gd name="connsiteX12" fmla="*/ 903059 w 1122305"/>
                <a:gd name="connsiteY12" fmla="*/ 92913 h 437826"/>
                <a:gd name="connsiteX13" fmla="*/ 940491 w 1122305"/>
                <a:gd name="connsiteY13" fmla="*/ 88902 h 437826"/>
                <a:gd name="connsiteX14" fmla="*/ 944502 w 1122305"/>
                <a:gd name="connsiteY14" fmla="*/ 120319 h 437826"/>
                <a:gd name="connsiteX15" fmla="*/ 946507 w 1122305"/>
                <a:gd name="connsiteY15" fmla="*/ 162430 h 437826"/>
                <a:gd name="connsiteX16" fmla="*/ 965223 w 1122305"/>
                <a:gd name="connsiteY16" fmla="*/ 179141 h 437826"/>
                <a:gd name="connsiteX17" fmla="*/ 980597 w 1122305"/>
                <a:gd name="connsiteY17" fmla="*/ 173794 h 437826"/>
                <a:gd name="connsiteX18" fmla="*/ 1017362 w 1122305"/>
                <a:gd name="connsiteY18" fmla="*/ 180478 h 437826"/>
                <a:gd name="connsiteX19" fmla="*/ 1034072 w 1122305"/>
                <a:gd name="connsiteY19" fmla="*/ 165104 h 437826"/>
                <a:gd name="connsiteX20" fmla="*/ 1068831 w 1122305"/>
                <a:gd name="connsiteY20" fmla="*/ 178473 h 437826"/>
                <a:gd name="connsiteX21" fmla="*/ 1116959 w 1122305"/>
                <a:gd name="connsiteY21" fmla="*/ 207884 h 437826"/>
                <a:gd name="connsiteX22" fmla="*/ 1122306 w 1122305"/>
                <a:gd name="connsiteY22" fmla="*/ 222590 h 437826"/>
                <a:gd name="connsiteX23" fmla="*/ 1092895 w 1122305"/>
                <a:gd name="connsiteY23" fmla="*/ 217911 h 437826"/>
                <a:gd name="connsiteX24" fmla="*/ 1047441 w 1122305"/>
                <a:gd name="connsiteY24" fmla="*/ 223258 h 437826"/>
                <a:gd name="connsiteX25" fmla="*/ 1030730 w 1122305"/>
                <a:gd name="connsiteY25" fmla="*/ 235290 h 437826"/>
                <a:gd name="connsiteX26" fmla="*/ 1022040 w 1122305"/>
                <a:gd name="connsiteY26" fmla="*/ 263364 h 437826"/>
                <a:gd name="connsiteX27" fmla="*/ 979261 w 1122305"/>
                <a:gd name="connsiteY27" fmla="*/ 279407 h 437826"/>
                <a:gd name="connsiteX28" fmla="*/ 957870 w 1122305"/>
                <a:gd name="connsiteY28" fmla="*/ 302134 h 437826"/>
                <a:gd name="connsiteX29" fmla="*/ 918432 w 1122305"/>
                <a:gd name="connsiteY29" fmla="*/ 293444 h 437826"/>
                <a:gd name="connsiteX30" fmla="*/ 897043 w 1122305"/>
                <a:gd name="connsiteY30" fmla="*/ 289433 h 437826"/>
                <a:gd name="connsiteX31" fmla="*/ 893701 w 1122305"/>
                <a:gd name="connsiteY31" fmla="*/ 316839 h 437826"/>
                <a:gd name="connsiteX32" fmla="*/ 913085 w 1122305"/>
                <a:gd name="connsiteY32" fmla="*/ 332882 h 437826"/>
                <a:gd name="connsiteX33" fmla="*/ 925786 w 1122305"/>
                <a:gd name="connsiteY33" fmla="*/ 346919 h 437826"/>
                <a:gd name="connsiteX34" fmla="*/ 909743 w 1122305"/>
                <a:gd name="connsiteY34" fmla="*/ 361625 h 437826"/>
                <a:gd name="connsiteX35" fmla="*/ 896374 w 1122305"/>
                <a:gd name="connsiteY35" fmla="*/ 384352 h 437826"/>
                <a:gd name="connsiteX36" fmla="*/ 863621 w 1122305"/>
                <a:gd name="connsiteY36" fmla="*/ 399057 h 437826"/>
                <a:gd name="connsiteX37" fmla="*/ 812820 w 1122305"/>
                <a:gd name="connsiteY37" fmla="*/ 400394 h 437826"/>
                <a:gd name="connsiteX38" fmla="*/ 764692 w 1122305"/>
                <a:gd name="connsiteY38" fmla="*/ 415100 h 437826"/>
                <a:gd name="connsiteX39" fmla="*/ 735281 w 1122305"/>
                <a:gd name="connsiteY39" fmla="*/ 437827 h 437826"/>
                <a:gd name="connsiteX40" fmla="*/ 713222 w 1122305"/>
                <a:gd name="connsiteY40" fmla="*/ 425126 h 437826"/>
                <a:gd name="connsiteX41" fmla="*/ 671780 w 1122305"/>
                <a:gd name="connsiteY41" fmla="*/ 425126 h 437826"/>
                <a:gd name="connsiteX42" fmla="*/ 608946 w 1122305"/>
                <a:gd name="connsiteY42" fmla="*/ 399057 h 437826"/>
                <a:gd name="connsiteX43" fmla="*/ 571514 w 1122305"/>
                <a:gd name="connsiteY43" fmla="*/ 393041 h 437826"/>
                <a:gd name="connsiteX44" fmla="*/ 528734 w 1122305"/>
                <a:gd name="connsiteY44" fmla="*/ 399057 h 437826"/>
                <a:gd name="connsiteX45" fmla="*/ 453200 w 1122305"/>
                <a:gd name="connsiteY45" fmla="*/ 389031 h 437826"/>
                <a:gd name="connsiteX46" fmla="*/ 415768 w 1122305"/>
                <a:gd name="connsiteY46" fmla="*/ 390368 h 437826"/>
                <a:gd name="connsiteX47" fmla="*/ 384352 w 1122305"/>
                <a:gd name="connsiteY47" fmla="*/ 364967 h 437826"/>
                <a:gd name="connsiteX48" fmla="*/ 350930 w 1122305"/>
                <a:gd name="connsiteY48" fmla="*/ 326198 h 437826"/>
                <a:gd name="connsiteX49" fmla="*/ 328203 w 1122305"/>
                <a:gd name="connsiteY49" fmla="*/ 321518 h 437826"/>
                <a:gd name="connsiteX50" fmla="*/ 274728 w 1122305"/>
                <a:gd name="connsiteY50" fmla="*/ 294781 h 437826"/>
                <a:gd name="connsiteX51" fmla="*/ 226600 w 1122305"/>
                <a:gd name="connsiteY51" fmla="*/ 289433 h 437826"/>
                <a:gd name="connsiteX52" fmla="*/ 183151 w 1122305"/>
                <a:gd name="connsiteY52" fmla="*/ 282081 h 437826"/>
                <a:gd name="connsiteX53" fmla="*/ 163098 w 1122305"/>
                <a:gd name="connsiteY53" fmla="*/ 263364 h 437826"/>
                <a:gd name="connsiteX54" fmla="*/ 153741 w 1122305"/>
                <a:gd name="connsiteY54" fmla="*/ 214568 h 437826"/>
                <a:gd name="connsiteX55" fmla="*/ 114971 w 1122305"/>
                <a:gd name="connsiteY55" fmla="*/ 180478 h 437826"/>
                <a:gd name="connsiteX56" fmla="*/ 60159 w 1122305"/>
                <a:gd name="connsiteY56" fmla="*/ 165104 h 437826"/>
                <a:gd name="connsiteX57" fmla="*/ 22058 w 1122305"/>
                <a:gd name="connsiteY57" fmla="*/ 143046 h 437826"/>
                <a:gd name="connsiteX58" fmla="*/ 0 w 1122305"/>
                <a:gd name="connsiteY58" fmla="*/ 113634 h 437826"/>
                <a:gd name="connsiteX59" fmla="*/ 31416 w 1122305"/>
                <a:gd name="connsiteY59" fmla="*/ 106282 h 437826"/>
                <a:gd name="connsiteX60" fmla="*/ 76201 w 1122305"/>
                <a:gd name="connsiteY60" fmla="*/ 70854 h 437826"/>
                <a:gd name="connsiteX61" fmla="*/ 115639 w 1122305"/>
                <a:gd name="connsiteY61" fmla="*/ 51470 h 437826"/>
                <a:gd name="connsiteX62" fmla="*/ 151067 w 1122305"/>
                <a:gd name="connsiteY62" fmla="*/ 64170 h 437826"/>
                <a:gd name="connsiteX63" fmla="*/ 185825 w 1122305"/>
                <a:gd name="connsiteY63" fmla="*/ 64839 h 437826"/>
                <a:gd name="connsiteX64" fmla="*/ 217910 w 1122305"/>
                <a:gd name="connsiteY64" fmla="*/ 84223 h 437826"/>
                <a:gd name="connsiteX65" fmla="*/ 251332 w 1122305"/>
                <a:gd name="connsiteY65" fmla="*/ 85560 h 437826"/>
                <a:gd name="connsiteX66" fmla="*/ 304807 w 1122305"/>
                <a:gd name="connsiteY66" fmla="*/ 96255 h 437826"/>
                <a:gd name="connsiteX67" fmla="*/ 320850 w 1122305"/>
                <a:gd name="connsiteY67" fmla="*/ 66844 h 437826"/>
                <a:gd name="connsiteX68" fmla="*/ 294112 w 1122305"/>
                <a:gd name="connsiteY68" fmla="*/ 42780 h 437826"/>
                <a:gd name="connsiteX69" fmla="*/ 302802 w 1122305"/>
                <a:gd name="connsiteY69" fmla="*/ 0 h 437826"/>
                <a:gd name="connsiteX70" fmla="*/ 349592 w 1122305"/>
                <a:gd name="connsiteY70" fmla="*/ 16711 h 437826"/>
                <a:gd name="connsiteX71" fmla="*/ 381678 w 1122305"/>
                <a:gd name="connsiteY71" fmla="*/ 22058 h 437826"/>
                <a:gd name="connsiteX72" fmla="*/ 426463 w 1122305"/>
                <a:gd name="connsiteY72" fmla="*/ 32753 h 437826"/>
                <a:gd name="connsiteX73" fmla="*/ 450526 w 1122305"/>
                <a:gd name="connsiteY73" fmla="*/ 63502 h 437826"/>
                <a:gd name="connsiteX74" fmla="*/ 507343 w 1122305"/>
                <a:gd name="connsiteY74" fmla="*/ 80881 h 4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122305" h="437826">
                  <a:moveTo>
                    <a:pt x="507343" y="80881"/>
                  </a:moveTo>
                  <a:lnTo>
                    <a:pt x="534081" y="72860"/>
                  </a:lnTo>
                  <a:lnTo>
                    <a:pt x="572182" y="67512"/>
                  </a:lnTo>
                  <a:lnTo>
                    <a:pt x="608278" y="73528"/>
                  </a:lnTo>
                  <a:lnTo>
                    <a:pt x="652395" y="92913"/>
                  </a:lnTo>
                  <a:lnTo>
                    <a:pt x="685148" y="114303"/>
                  </a:lnTo>
                  <a:lnTo>
                    <a:pt x="715896" y="114303"/>
                  </a:lnTo>
                  <a:lnTo>
                    <a:pt x="761350" y="120987"/>
                  </a:lnTo>
                  <a:lnTo>
                    <a:pt x="785414" y="110292"/>
                  </a:lnTo>
                  <a:lnTo>
                    <a:pt x="824851" y="103608"/>
                  </a:lnTo>
                  <a:lnTo>
                    <a:pt x="854263" y="74197"/>
                  </a:lnTo>
                  <a:lnTo>
                    <a:pt x="876990" y="78876"/>
                  </a:lnTo>
                  <a:lnTo>
                    <a:pt x="903059" y="92913"/>
                  </a:lnTo>
                  <a:lnTo>
                    <a:pt x="940491" y="88902"/>
                  </a:lnTo>
                  <a:lnTo>
                    <a:pt x="944502" y="120319"/>
                  </a:lnTo>
                  <a:lnTo>
                    <a:pt x="946507" y="162430"/>
                  </a:lnTo>
                  <a:lnTo>
                    <a:pt x="965223" y="179141"/>
                  </a:lnTo>
                  <a:lnTo>
                    <a:pt x="980597" y="173794"/>
                  </a:lnTo>
                  <a:lnTo>
                    <a:pt x="1017362" y="180478"/>
                  </a:lnTo>
                  <a:lnTo>
                    <a:pt x="1034072" y="165104"/>
                  </a:lnTo>
                  <a:lnTo>
                    <a:pt x="1068831" y="178473"/>
                  </a:lnTo>
                  <a:lnTo>
                    <a:pt x="1116959" y="207884"/>
                  </a:lnTo>
                  <a:lnTo>
                    <a:pt x="1122306" y="222590"/>
                  </a:lnTo>
                  <a:lnTo>
                    <a:pt x="1092895" y="217911"/>
                  </a:lnTo>
                  <a:lnTo>
                    <a:pt x="1047441" y="223258"/>
                  </a:lnTo>
                  <a:lnTo>
                    <a:pt x="1030730" y="235290"/>
                  </a:lnTo>
                  <a:lnTo>
                    <a:pt x="1022040" y="263364"/>
                  </a:lnTo>
                  <a:lnTo>
                    <a:pt x="979261" y="279407"/>
                  </a:lnTo>
                  <a:lnTo>
                    <a:pt x="957870" y="302134"/>
                  </a:lnTo>
                  <a:lnTo>
                    <a:pt x="918432" y="293444"/>
                  </a:lnTo>
                  <a:lnTo>
                    <a:pt x="897043" y="289433"/>
                  </a:lnTo>
                  <a:lnTo>
                    <a:pt x="893701" y="316839"/>
                  </a:lnTo>
                  <a:lnTo>
                    <a:pt x="913085" y="332882"/>
                  </a:lnTo>
                  <a:lnTo>
                    <a:pt x="925786" y="346919"/>
                  </a:lnTo>
                  <a:lnTo>
                    <a:pt x="909743" y="361625"/>
                  </a:lnTo>
                  <a:lnTo>
                    <a:pt x="896374" y="384352"/>
                  </a:lnTo>
                  <a:lnTo>
                    <a:pt x="863621" y="399057"/>
                  </a:lnTo>
                  <a:lnTo>
                    <a:pt x="812820" y="400394"/>
                  </a:lnTo>
                  <a:lnTo>
                    <a:pt x="764692" y="415100"/>
                  </a:lnTo>
                  <a:lnTo>
                    <a:pt x="735281" y="437827"/>
                  </a:lnTo>
                  <a:lnTo>
                    <a:pt x="713222" y="425126"/>
                  </a:lnTo>
                  <a:lnTo>
                    <a:pt x="671780" y="425126"/>
                  </a:lnTo>
                  <a:lnTo>
                    <a:pt x="608946" y="399057"/>
                  </a:lnTo>
                  <a:lnTo>
                    <a:pt x="571514" y="393041"/>
                  </a:lnTo>
                  <a:lnTo>
                    <a:pt x="528734" y="399057"/>
                  </a:lnTo>
                  <a:lnTo>
                    <a:pt x="453200" y="389031"/>
                  </a:lnTo>
                  <a:lnTo>
                    <a:pt x="415768" y="390368"/>
                  </a:lnTo>
                  <a:lnTo>
                    <a:pt x="384352" y="364967"/>
                  </a:lnTo>
                  <a:lnTo>
                    <a:pt x="350930" y="326198"/>
                  </a:lnTo>
                  <a:lnTo>
                    <a:pt x="328203" y="321518"/>
                  </a:lnTo>
                  <a:lnTo>
                    <a:pt x="274728" y="294781"/>
                  </a:lnTo>
                  <a:lnTo>
                    <a:pt x="226600" y="289433"/>
                  </a:lnTo>
                  <a:lnTo>
                    <a:pt x="183151" y="282081"/>
                  </a:lnTo>
                  <a:lnTo>
                    <a:pt x="163098" y="263364"/>
                  </a:lnTo>
                  <a:lnTo>
                    <a:pt x="153741" y="214568"/>
                  </a:lnTo>
                  <a:lnTo>
                    <a:pt x="114971" y="180478"/>
                  </a:lnTo>
                  <a:lnTo>
                    <a:pt x="60159" y="165104"/>
                  </a:lnTo>
                  <a:lnTo>
                    <a:pt x="22058" y="143046"/>
                  </a:lnTo>
                  <a:lnTo>
                    <a:pt x="0" y="113634"/>
                  </a:lnTo>
                  <a:lnTo>
                    <a:pt x="31416" y="106282"/>
                  </a:lnTo>
                  <a:lnTo>
                    <a:pt x="76201" y="70854"/>
                  </a:lnTo>
                  <a:lnTo>
                    <a:pt x="115639" y="51470"/>
                  </a:lnTo>
                  <a:lnTo>
                    <a:pt x="151067" y="64170"/>
                  </a:lnTo>
                  <a:lnTo>
                    <a:pt x="185825" y="64839"/>
                  </a:lnTo>
                  <a:lnTo>
                    <a:pt x="217910" y="84223"/>
                  </a:lnTo>
                  <a:lnTo>
                    <a:pt x="251332" y="85560"/>
                  </a:lnTo>
                  <a:lnTo>
                    <a:pt x="304807" y="96255"/>
                  </a:lnTo>
                  <a:lnTo>
                    <a:pt x="320850" y="66844"/>
                  </a:lnTo>
                  <a:lnTo>
                    <a:pt x="294112" y="42780"/>
                  </a:lnTo>
                  <a:lnTo>
                    <a:pt x="302802" y="0"/>
                  </a:lnTo>
                  <a:lnTo>
                    <a:pt x="349592" y="16711"/>
                  </a:lnTo>
                  <a:lnTo>
                    <a:pt x="381678" y="22058"/>
                  </a:lnTo>
                  <a:lnTo>
                    <a:pt x="426463" y="32753"/>
                  </a:lnTo>
                  <a:lnTo>
                    <a:pt x="450526" y="63502"/>
                  </a:lnTo>
                  <a:lnTo>
                    <a:pt x="507343" y="80881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307">
              <a:extLst>
                <a:ext uri="{FF2B5EF4-FFF2-40B4-BE49-F238E27FC236}">
                  <a16:creationId xmlns:a16="http://schemas.microsoft.com/office/drawing/2014/main" id="{2EB314A0-A88B-F04A-DDE3-6F949648847F}"/>
                </a:ext>
              </a:extLst>
            </p:cNvPr>
            <p:cNvSpPr/>
            <p:nvPr/>
          </p:nvSpPr>
          <p:spPr>
            <a:xfrm>
              <a:off x="6549051" y="4303948"/>
              <a:ext cx="397720" cy="704533"/>
            </a:xfrm>
            <a:custGeom>
              <a:avLst/>
              <a:gdLst>
                <a:gd name="connsiteX0" fmla="*/ 72859 w 397720"/>
                <a:gd name="connsiteY0" fmla="*/ 704533 h 704533"/>
                <a:gd name="connsiteX1" fmla="*/ 45453 w 397720"/>
                <a:gd name="connsiteY1" fmla="*/ 704533 h 704533"/>
                <a:gd name="connsiteX2" fmla="*/ 43448 w 397720"/>
                <a:gd name="connsiteY2" fmla="*/ 685148 h 704533"/>
                <a:gd name="connsiteX3" fmla="*/ 39437 w 397720"/>
                <a:gd name="connsiteY3" fmla="*/ 665764 h 704533"/>
                <a:gd name="connsiteX4" fmla="*/ 36764 w 397720"/>
                <a:gd name="connsiteY4" fmla="*/ 650390 h 704533"/>
                <a:gd name="connsiteX5" fmla="*/ 46122 w 397720"/>
                <a:gd name="connsiteY5" fmla="*/ 602931 h 704533"/>
                <a:gd name="connsiteX6" fmla="*/ 38769 w 397720"/>
                <a:gd name="connsiteY6" fmla="*/ 572183 h 704533"/>
                <a:gd name="connsiteX7" fmla="*/ 24064 w 397720"/>
                <a:gd name="connsiteY7" fmla="*/ 512023 h 704533"/>
                <a:gd name="connsiteX8" fmla="*/ 65506 w 397720"/>
                <a:gd name="connsiteY8" fmla="*/ 463227 h 704533"/>
                <a:gd name="connsiteX9" fmla="*/ 76870 w 397720"/>
                <a:gd name="connsiteY9" fmla="*/ 432479 h 704533"/>
                <a:gd name="connsiteX10" fmla="*/ 82217 w 397720"/>
                <a:gd name="connsiteY10" fmla="*/ 428469 h 704533"/>
                <a:gd name="connsiteX11" fmla="*/ 88233 w 397720"/>
                <a:gd name="connsiteY11" fmla="*/ 403068 h 704533"/>
                <a:gd name="connsiteX12" fmla="*/ 82886 w 397720"/>
                <a:gd name="connsiteY12" fmla="*/ 390368 h 704533"/>
                <a:gd name="connsiteX13" fmla="*/ 85560 w 397720"/>
                <a:gd name="connsiteY13" fmla="*/ 358283 h 704533"/>
                <a:gd name="connsiteX14" fmla="*/ 94250 w 397720"/>
                <a:gd name="connsiteY14" fmla="*/ 328871 h 704533"/>
                <a:gd name="connsiteX15" fmla="*/ 96923 w 397720"/>
                <a:gd name="connsiteY15" fmla="*/ 274059 h 704533"/>
                <a:gd name="connsiteX16" fmla="*/ 78207 w 397720"/>
                <a:gd name="connsiteY16" fmla="*/ 260691 h 704533"/>
                <a:gd name="connsiteX17" fmla="*/ 60159 w 397720"/>
                <a:gd name="connsiteY17" fmla="*/ 257348 h 704533"/>
                <a:gd name="connsiteX18" fmla="*/ 52806 w 397720"/>
                <a:gd name="connsiteY18" fmla="*/ 246654 h 704533"/>
                <a:gd name="connsiteX19" fmla="*/ 35427 w 397720"/>
                <a:gd name="connsiteY19" fmla="*/ 237964 h 704533"/>
                <a:gd name="connsiteX20" fmla="*/ 4010 w 397720"/>
                <a:gd name="connsiteY20" fmla="*/ 238632 h 704533"/>
                <a:gd name="connsiteX21" fmla="*/ 2673 w 397720"/>
                <a:gd name="connsiteY21" fmla="*/ 222590 h 704533"/>
                <a:gd name="connsiteX22" fmla="*/ 0 w 397720"/>
                <a:gd name="connsiteY22" fmla="*/ 191842 h 704533"/>
                <a:gd name="connsiteX23" fmla="*/ 114971 w 397720"/>
                <a:gd name="connsiteY23" fmla="*/ 156415 h 704533"/>
                <a:gd name="connsiteX24" fmla="*/ 136361 w 397720"/>
                <a:gd name="connsiteY24" fmla="*/ 177136 h 704533"/>
                <a:gd name="connsiteX25" fmla="*/ 146387 w 397720"/>
                <a:gd name="connsiteY25" fmla="*/ 173125 h 704533"/>
                <a:gd name="connsiteX26" fmla="*/ 161093 w 397720"/>
                <a:gd name="connsiteY26" fmla="*/ 183820 h 704533"/>
                <a:gd name="connsiteX27" fmla="*/ 162430 w 397720"/>
                <a:gd name="connsiteY27" fmla="*/ 201200 h 704533"/>
                <a:gd name="connsiteX28" fmla="*/ 153741 w 397720"/>
                <a:gd name="connsiteY28" fmla="*/ 221253 h 704533"/>
                <a:gd name="connsiteX29" fmla="*/ 155077 w 397720"/>
                <a:gd name="connsiteY29" fmla="*/ 251333 h 704533"/>
                <a:gd name="connsiteX30" fmla="*/ 178472 w 397720"/>
                <a:gd name="connsiteY30" fmla="*/ 278070 h 704533"/>
                <a:gd name="connsiteX31" fmla="*/ 191173 w 397720"/>
                <a:gd name="connsiteY31" fmla="*/ 247991 h 704533"/>
                <a:gd name="connsiteX32" fmla="*/ 207884 w 397720"/>
                <a:gd name="connsiteY32" fmla="*/ 239301 h 704533"/>
                <a:gd name="connsiteX33" fmla="*/ 207216 w 397720"/>
                <a:gd name="connsiteY33" fmla="*/ 183820 h 704533"/>
                <a:gd name="connsiteX34" fmla="*/ 192510 w 397720"/>
                <a:gd name="connsiteY34" fmla="*/ 153072 h 704533"/>
                <a:gd name="connsiteX35" fmla="*/ 179809 w 397720"/>
                <a:gd name="connsiteY35" fmla="*/ 139035 h 704533"/>
                <a:gd name="connsiteX36" fmla="*/ 177136 w 397720"/>
                <a:gd name="connsiteY36" fmla="*/ 139035 h 704533"/>
                <a:gd name="connsiteX37" fmla="*/ 173125 w 397720"/>
                <a:gd name="connsiteY37" fmla="*/ 90239 h 704533"/>
                <a:gd name="connsiteX38" fmla="*/ 183151 w 397720"/>
                <a:gd name="connsiteY38" fmla="*/ 49465 h 704533"/>
                <a:gd name="connsiteX39" fmla="*/ 197857 w 397720"/>
                <a:gd name="connsiteY39" fmla="*/ 48128 h 704533"/>
                <a:gd name="connsiteX40" fmla="*/ 242642 w 397720"/>
                <a:gd name="connsiteY40" fmla="*/ 60159 h 704533"/>
                <a:gd name="connsiteX41" fmla="*/ 252669 w 397720"/>
                <a:gd name="connsiteY41" fmla="*/ 54812 h 704533"/>
                <a:gd name="connsiteX42" fmla="*/ 278738 w 397720"/>
                <a:gd name="connsiteY42" fmla="*/ 53475 h 704533"/>
                <a:gd name="connsiteX43" fmla="*/ 292775 w 397720"/>
                <a:gd name="connsiteY43" fmla="*/ 40775 h 704533"/>
                <a:gd name="connsiteX44" fmla="*/ 315502 w 397720"/>
                <a:gd name="connsiteY44" fmla="*/ 41443 h 704533"/>
                <a:gd name="connsiteX45" fmla="*/ 356945 w 397720"/>
                <a:gd name="connsiteY45" fmla="*/ 24732 h 704533"/>
                <a:gd name="connsiteX46" fmla="*/ 387694 w 397720"/>
                <a:gd name="connsiteY46" fmla="*/ 0 h 704533"/>
                <a:gd name="connsiteX47" fmla="*/ 393709 w 397720"/>
                <a:gd name="connsiteY47" fmla="*/ 18717 h 704533"/>
                <a:gd name="connsiteX48" fmla="*/ 390367 w 397720"/>
                <a:gd name="connsiteY48" fmla="*/ 61496 h 704533"/>
                <a:gd name="connsiteX49" fmla="*/ 393709 w 397720"/>
                <a:gd name="connsiteY49" fmla="*/ 99597 h 704533"/>
                <a:gd name="connsiteX50" fmla="*/ 392372 w 397720"/>
                <a:gd name="connsiteY50" fmla="*/ 166441 h 704533"/>
                <a:gd name="connsiteX51" fmla="*/ 397720 w 397720"/>
                <a:gd name="connsiteY51" fmla="*/ 187162 h 704533"/>
                <a:gd name="connsiteX52" fmla="*/ 385020 w 397720"/>
                <a:gd name="connsiteY52" fmla="*/ 217911 h 704533"/>
                <a:gd name="connsiteX53" fmla="*/ 368977 w 397720"/>
                <a:gd name="connsiteY53" fmla="*/ 247991 h 704533"/>
                <a:gd name="connsiteX54" fmla="*/ 344245 w 397720"/>
                <a:gd name="connsiteY54" fmla="*/ 274728 h 704533"/>
                <a:gd name="connsiteX55" fmla="*/ 308818 w 397720"/>
                <a:gd name="connsiteY55" fmla="*/ 290770 h 704533"/>
                <a:gd name="connsiteX56" fmla="*/ 265369 w 397720"/>
                <a:gd name="connsiteY56" fmla="*/ 311492 h 704533"/>
                <a:gd name="connsiteX57" fmla="*/ 221253 w 397720"/>
                <a:gd name="connsiteY57" fmla="*/ 357614 h 704533"/>
                <a:gd name="connsiteX58" fmla="*/ 206547 w 397720"/>
                <a:gd name="connsiteY58" fmla="*/ 365635 h 704533"/>
                <a:gd name="connsiteX59" fmla="*/ 178472 w 397720"/>
                <a:gd name="connsiteY59" fmla="*/ 396384 h 704533"/>
                <a:gd name="connsiteX60" fmla="*/ 163098 w 397720"/>
                <a:gd name="connsiteY60" fmla="*/ 405742 h 704533"/>
                <a:gd name="connsiteX61" fmla="*/ 157751 w 397720"/>
                <a:gd name="connsiteY61" fmla="*/ 436490 h 704533"/>
                <a:gd name="connsiteX62" fmla="*/ 173794 w 397720"/>
                <a:gd name="connsiteY62" fmla="*/ 469243 h 704533"/>
                <a:gd name="connsiteX63" fmla="*/ 179809 w 397720"/>
                <a:gd name="connsiteY63" fmla="*/ 493975 h 704533"/>
                <a:gd name="connsiteX64" fmla="*/ 179809 w 397720"/>
                <a:gd name="connsiteY64" fmla="*/ 507344 h 704533"/>
                <a:gd name="connsiteX65" fmla="*/ 186493 w 397720"/>
                <a:gd name="connsiteY65" fmla="*/ 504670 h 704533"/>
                <a:gd name="connsiteX66" fmla="*/ 183151 w 397720"/>
                <a:gd name="connsiteY66" fmla="*/ 546782 h 704533"/>
                <a:gd name="connsiteX67" fmla="*/ 175799 w 397720"/>
                <a:gd name="connsiteY67" fmla="*/ 566835 h 704533"/>
                <a:gd name="connsiteX68" fmla="*/ 183820 w 397720"/>
                <a:gd name="connsiteY68" fmla="*/ 574188 h 704533"/>
                <a:gd name="connsiteX69" fmla="*/ 177136 w 397720"/>
                <a:gd name="connsiteY69" fmla="*/ 592236 h 704533"/>
                <a:gd name="connsiteX70" fmla="*/ 161093 w 397720"/>
                <a:gd name="connsiteY70" fmla="*/ 607610 h 704533"/>
                <a:gd name="connsiteX71" fmla="*/ 129676 w 397720"/>
                <a:gd name="connsiteY71" fmla="*/ 621647 h 704533"/>
                <a:gd name="connsiteX72" fmla="*/ 83555 w 397720"/>
                <a:gd name="connsiteY72" fmla="*/ 645042 h 704533"/>
                <a:gd name="connsiteX73" fmla="*/ 66844 w 397720"/>
                <a:gd name="connsiteY73" fmla="*/ 661085 h 704533"/>
                <a:gd name="connsiteX74" fmla="*/ 68849 w 397720"/>
                <a:gd name="connsiteY74" fmla="*/ 679133 h 704533"/>
                <a:gd name="connsiteX75" fmla="*/ 77539 w 397720"/>
                <a:gd name="connsiteY75" fmla="*/ 681806 h 704533"/>
                <a:gd name="connsiteX76" fmla="*/ 72859 w 397720"/>
                <a:gd name="connsiteY76" fmla="*/ 704533 h 704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7720" h="704533">
                  <a:moveTo>
                    <a:pt x="72859" y="704533"/>
                  </a:moveTo>
                  <a:lnTo>
                    <a:pt x="45453" y="704533"/>
                  </a:lnTo>
                  <a:lnTo>
                    <a:pt x="43448" y="685148"/>
                  </a:lnTo>
                  <a:lnTo>
                    <a:pt x="39437" y="665764"/>
                  </a:lnTo>
                  <a:lnTo>
                    <a:pt x="36764" y="650390"/>
                  </a:lnTo>
                  <a:lnTo>
                    <a:pt x="46122" y="602931"/>
                  </a:lnTo>
                  <a:lnTo>
                    <a:pt x="38769" y="572183"/>
                  </a:lnTo>
                  <a:lnTo>
                    <a:pt x="24064" y="512023"/>
                  </a:lnTo>
                  <a:lnTo>
                    <a:pt x="65506" y="463227"/>
                  </a:lnTo>
                  <a:lnTo>
                    <a:pt x="76870" y="432479"/>
                  </a:lnTo>
                  <a:lnTo>
                    <a:pt x="82217" y="428469"/>
                  </a:lnTo>
                  <a:lnTo>
                    <a:pt x="88233" y="403068"/>
                  </a:lnTo>
                  <a:lnTo>
                    <a:pt x="82886" y="390368"/>
                  </a:lnTo>
                  <a:lnTo>
                    <a:pt x="85560" y="358283"/>
                  </a:lnTo>
                  <a:lnTo>
                    <a:pt x="94250" y="328871"/>
                  </a:lnTo>
                  <a:lnTo>
                    <a:pt x="96923" y="274059"/>
                  </a:lnTo>
                  <a:lnTo>
                    <a:pt x="78207" y="260691"/>
                  </a:lnTo>
                  <a:lnTo>
                    <a:pt x="60159" y="257348"/>
                  </a:lnTo>
                  <a:lnTo>
                    <a:pt x="52806" y="246654"/>
                  </a:lnTo>
                  <a:lnTo>
                    <a:pt x="35427" y="237964"/>
                  </a:lnTo>
                  <a:lnTo>
                    <a:pt x="4010" y="238632"/>
                  </a:lnTo>
                  <a:lnTo>
                    <a:pt x="2673" y="222590"/>
                  </a:lnTo>
                  <a:lnTo>
                    <a:pt x="0" y="191842"/>
                  </a:lnTo>
                  <a:lnTo>
                    <a:pt x="114971" y="156415"/>
                  </a:lnTo>
                  <a:lnTo>
                    <a:pt x="136361" y="177136"/>
                  </a:lnTo>
                  <a:lnTo>
                    <a:pt x="146387" y="173125"/>
                  </a:lnTo>
                  <a:lnTo>
                    <a:pt x="161093" y="183820"/>
                  </a:lnTo>
                  <a:lnTo>
                    <a:pt x="162430" y="201200"/>
                  </a:lnTo>
                  <a:lnTo>
                    <a:pt x="153741" y="221253"/>
                  </a:lnTo>
                  <a:lnTo>
                    <a:pt x="155077" y="251333"/>
                  </a:lnTo>
                  <a:lnTo>
                    <a:pt x="178472" y="278070"/>
                  </a:lnTo>
                  <a:lnTo>
                    <a:pt x="191173" y="247991"/>
                  </a:lnTo>
                  <a:lnTo>
                    <a:pt x="207884" y="239301"/>
                  </a:lnTo>
                  <a:lnTo>
                    <a:pt x="207216" y="183820"/>
                  </a:lnTo>
                  <a:lnTo>
                    <a:pt x="192510" y="153072"/>
                  </a:lnTo>
                  <a:lnTo>
                    <a:pt x="179809" y="139035"/>
                  </a:lnTo>
                  <a:lnTo>
                    <a:pt x="177136" y="139035"/>
                  </a:lnTo>
                  <a:lnTo>
                    <a:pt x="173125" y="90239"/>
                  </a:lnTo>
                  <a:lnTo>
                    <a:pt x="183151" y="49465"/>
                  </a:lnTo>
                  <a:lnTo>
                    <a:pt x="197857" y="48128"/>
                  </a:lnTo>
                  <a:lnTo>
                    <a:pt x="242642" y="60159"/>
                  </a:lnTo>
                  <a:lnTo>
                    <a:pt x="252669" y="54812"/>
                  </a:lnTo>
                  <a:lnTo>
                    <a:pt x="278738" y="53475"/>
                  </a:lnTo>
                  <a:lnTo>
                    <a:pt x="292775" y="40775"/>
                  </a:lnTo>
                  <a:lnTo>
                    <a:pt x="315502" y="41443"/>
                  </a:lnTo>
                  <a:lnTo>
                    <a:pt x="356945" y="24732"/>
                  </a:lnTo>
                  <a:lnTo>
                    <a:pt x="387694" y="0"/>
                  </a:lnTo>
                  <a:lnTo>
                    <a:pt x="393709" y="18717"/>
                  </a:lnTo>
                  <a:lnTo>
                    <a:pt x="390367" y="61496"/>
                  </a:lnTo>
                  <a:lnTo>
                    <a:pt x="393709" y="99597"/>
                  </a:lnTo>
                  <a:lnTo>
                    <a:pt x="392372" y="166441"/>
                  </a:lnTo>
                  <a:lnTo>
                    <a:pt x="397720" y="187162"/>
                  </a:lnTo>
                  <a:lnTo>
                    <a:pt x="385020" y="217911"/>
                  </a:lnTo>
                  <a:lnTo>
                    <a:pt x="368977" y="247991"/>
                  </a:lnTo>
                  <a:lnTo>
                    <a:pt x="344245" y="274728"/>
                  </a:lnTo>
                  <a:lnTo>
                    <a:pt x="308818" y="290770"/>
                  </a:lnTo>
                  <a:lnTo>
                    <a:pt x="265369" y="311492"/>
                  </a:lnTo>
                  <a:lnTo>
                    <a:pt x="221253" y="357614"/>
                  </a:lnTo>
                  <a:lnTo>
                    <a:pt x="206547" y="365635"/>
                  </a:lnTo>
                  <a:lnTo>
                    <a:pt x="178472" y="396384"/>
                  </a:lnTo>
                  <a:lnTo>
                    <a:pt x="163098" y="405742"/>
                  </a:lnTo>
                  <a:lnTo>
                    <a:pt x="157751" y="436490"/>
                  </a:lnTo>
                  <a:lnTo>
                    <a:pt x="173794" y="469243"/>
                  </a:lnTo>
                  <a:lnTo>
                    <a:pt x="179809" y="493975"/>
                  </a:lnTo>
                  <a:lnTo>
                    <a:pt x="179809" y="507344"/>
                  </a:lnTo>
                  <a:lnTo>
                    <a:pt x="186493" y="504670"/>
                  </a:lnTo>
                  <a:lnTo>
                    <a:pt x="183151" y="546782"/>
                  </a:lnTo>
                  <a:lnTo>
                    <a:pt x="175799" y="566835"/>
                  </a:lnTo>
                  <a:lnTo>
                    <a:pt x="183820" y="574188"/>
                  </a:lnTo>
                  <a:lnTo>
                    <a:pt x="177136" y="592236"/>
                  </a:lnTo>
                  <a:lnTo>
                    <a:pt x="161093" y="607610"/>
                  </a:lnTo>
                  <a:lnTo>
                    <a:pt x="129676" y="621647"/>
                  </a:lnTo>
                  <a:lnTo>
                    <a:pt x="83555" y="645042"/>
                  </a:lnTo>
                  <a:lnTo>
                    <a:pt x="66844" y="661085"/>
                  </a:lnTo>
                  <a:lnTo>
                    <a:pt x="68849" y="679133"/>
                  </a:lnTo>
                  <a:lnTo>
                    <a:pt x="77539" y="681806"/>
                  </a:lnTo>
                  <a:lnTo>
                    <a:pt x="72859" y="704533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308">
              <a:extLst>
                <a:ext uri="{FF2B5EF4-FFF2-40B4-BE49-F238E27FC236}">
                  <a16:creationId xmlns:a16="http://schemas.microsoft.com/office/drawing/2014/main" id="{6F8CC81B-83C2-1F39-1A17-CFF1D748E098}"/>
                </a:ext>
              </a:extLst>
            </p:cNvPr>
            <p:cNvSpPr/>
            <p:nvPr/>
          </p:nvSpPr>
          <p:spPr>
            <a:xfrm>
              <a:off x="4782370" y="2684992"/>
              <a:ext cx="452532" cy="548787"/>
            </a:xfrm>
            <a:custGeom>
              <a:avLst/>
              <a:gdLst>
                <a:gd name="connsiteX0" fmla="*/ 452532 w 452532"/>
                <a:gd name="connsiteY0" fmla="*/ 104276 h 548787"/>
                <a:gd name="connsiteX1" fmla="*/ 395715 w 452532"/>
                <a:gd name="connsiteY1" fmla="*/ 104945 h 548787"/>
                <a:gd name="connsiteX2" fmla="*/ 411757 w 452532"/>
                <a:gd name="connsiteY2" fmla="*/ 290102 h 548787"/>
                <a:gd name="connsiteX3" fmla="*/ 428468 w 452532"/>
                <a:gd name="connsiteY3" fmla="*/ 475259 h 548787"/>
                <a:gd name="connsiteX4" fmla="*/ 435153 w 452532"/>
                <a:gd name="connsiteY4" fmla="*/ 480607 h 548787"/>
                <a:gd name="connsiteX5" fmla="*/ 426463 w 452532"/>
                <a:gd name="connsiteY5" fmla="*/ 510686 h 548787"/>
                <a:gd name="connsiteX6" fmla="*/ 276065 w 452532"/>
                <a:gd name="connsiteY6" fmla="*/ 511355 h 548787"/>
                <a:gd name="connsiteX7" fmla="*/ 270049 w 452532"/>
                <a:gd name="connsiteY7" fmla="*/ 520713 h 548787"/>
                <a:gd name="connsiteX8" fmla="*/ 256011 w 452532"/>
                <a:gd name="connsiteY8" fmla="*/ 518039 h 548787"/>
                <a:gd name="connsiteX9" fmla="*/ 234621 w 452532"/>
                <a:gd name="connsiteY9" fmla="*/ 526729 h 548787"/>
                <a:gd name="connsiteX10" fmla="*/ 208553 w 452532"/>
                <a:gd name="connsiteY10" fmla="*/ 514697 h 548787"/>
                <a:gd name="connsiteX11" fmla="*/ 196521 w 452532"/>
                <a:gd name="connsiteY11" fmla="*/ 515365 h 548787"/>
                <a:gd name="connsiteX12" fmla="*/ 189836 w 452532"/>
                <a:gd name="connsiteY12" fmla="*/ 540766 h 548787"/>
                <a:gd name="connsiteX13" fmla="*/ 177136 w 452532"/>
                <a:gd name="connsiteY13" fmla="*/ 548787 h 548787"/>
                <a:gd name="connsiteX14" fmla="*/ 153072 w 452532"/>
                <a:gd name="connsiteY14" fmla="*/ 519376 h 548787"/>
                <a:gd name="connsiteX15" fmla="*/ 130345 w 452532"/>
                <a:gd name="connsiteY15" fmla="*/ 487291 h 548787"/>
                <a:gd name="connsiteX16" fmla="*/ 106282 w 452532"/>
                <a:gd name="connsiteY16" fmla="*/ 475928 h 548787"/>
                <a:gd name="connsiteX17" fmla="*/ 88234 w 452532"/>
                <a:gd name="connsiteY17" fmla="*/ 463896 h 548787"/>
                <a:gd name="connsiteX18" fmla="*/ 67512 w 452532"/>
                <a:gd name="connsiteY18" fmla="*/ 463896 h 548787"/>
                <a:gd name="connsiteX19" fmla="*/ 48796 w 452532"/>
                <a:gd name="connsiteY19" fmla="*/ 473254 h 548787"/>
                <a:gd name="connsiteX20" fmla="*/ 30748 w 452532"/>
                <a:gd name="connsiteY20" fmla="*/ 469912 h 548787"/>
                <a:gd name="connsiteX21" fmla="*/ 17379 w 452532"/>
                <a:gd name="connsiteY21" fmla="*/ 483280 h 548787"/>
                <a:gd name="connsiteX22" fmla="*/ 14706 w 452532"/>
                <a:gd name="connsiteY22" fmla="*/ 460553 h 548787"/>
                <a:gd name="connsiteX23" fmla="*/ 25401 w 452532"/>
                <a:gd name="connsiteY23" fmla="*/ 439164 h 548787"/>
                <a:gd name="connsiteX24" fmla="*/ 30748 w 452532"/>
                <a:gd name="connsiteY24" fmla="*/ 399057 h 548787"/>
                <a:gd name="connsiteX25" fmla="*/ 28074 w 452532"/>
                <a:gd name="connsiteY25" fmla="*/ 356277 h 548787"/>
                <a:gd name="connsiteX26" fmla="*/ 24064 w 452532"/>
                <a:gd name="connsiteY26" fmla="*/ 334887 h 548787"/>
                <a:gd name="connsiteX27" fmla="*/ 28074 w 452532"/>
                <a:gd name="connsiteY27" fmla="*/ 313497 h 548787"/>
                <a:gd name="connsiteX28" fmla="*/ 18716 w 452532"/>
                <a:gd name="connsiteY28" fmla="*/ 293444 h 548787"/>
                <a:gd name="connsiteX29" fmla="*/ 0 w 452532"/>
                <a:gd name="connsiteY29" fmla="*/ 274728 h 548787"/>
                <a:gd name="connsiteX30" fmla="*/ 8690 w 452532"/>
                <a:gd name="connsiteY30" fmla="*/ 260691 h 548787"/>
                <a:gd name="connsiteX31" fmla="*/ 153741 w 452532"/>
                <a:gd name="connsiteY31" fmla="*/ 260691 h 548787"/>
                <a:gd name="connsiteX32" fmla="*/ 147725 w 452532"/>
                <a:gd name="connsiteY32" fmla="*/ 198526 h 548787"/>
                <a:gd name="connsiteX33" fmla="*/ 157751 w 452532"/>
                <a:gd name="connsiteY33" fmla="*/ 176467 h 548787"/>
                <a:gd name="connsiteX34" fmla="*/ 192510 w 452532"/>
                <a:gd name="connsiteY34" fmla="*/ 173125 h 548787"/>
                <a:gd name="connsiteX35" fmla="*/ 193847 w 452532"/>
                <a:gd name="connsiteY35" fmla="*/ 62833 h 548787"/>
                <a:gd name="connsiteX36" fmla="*/ 314166 w 452532"/>
                <a:gd name="connsiteY36" fmla="*/ 65507 h 548787"/>
                <a:gd name="connsiteX37" fmla="*/ 315503 w 452532"/>
                <a:gd name="connsiteY37" fmla="*/ 0 h 548787"/>
                <a:gd name="connsiteX38" fmla="*/ 452532 w 452532"/>
                <a:gd name="connsiteY38" fmla="*/ 104276 h 5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52532" h="548787">
                  <a:moveTo>
                    <a:pt x="452532" y="104276"/>
                  </a:moveTo>
                  <a:lnTo>
                    <a:pt x="395715" y="104945"/>
                  </a:lnTo>
                  <a:lnTo>
                    <a:pt x="411757" y="290102"/>
                  </a:lnTo>
                  <a:lnTo>
                    <a:pt x="428468" y="475259"/>
                  </a:lnTo>
                  <a:lnTo>
                    <a:pt x="435153" y="480607"/>
                  </a:lnTo>
                  <a:lnTo>
                    <a:pt x="426463" y="510686"/>
                  </a:lnTo>
                  <a:lnTo>
                    <a:pt x="276065" y="511355"/>
                  </a:lnTo>
                  <a:lnTo>
                    <a:pt x="270049" y="520713"/>
                  </a:lnTo>
                  <a:lnTo>
                    <a:pt x="256011" y="518039"/>
                  </a:lnTo>
                  <a:lnTo>
                    <a:pt x="234621" y="526729"/>
                  </a:lnTo>
                  <a:lnTo>
                    <a:pt x="208553" y="514697"/>
                  </a:lnTo>
                  <a:lnTo>
                    <a:pt x="196521" y="515365"/>
                  </a:lnTo>
                  <a:lnTo>
                    <a:pt x="189836" y="540766"/>
                  </a:lnTo>
                  <a:lnTo>
                    <a:pt x="177136" y="548787"/>
                  </a:lnTo>
                  <a:lnTo>
                    <a:pt x="153072" y="519376"/>
                  </a:lnTo>
                  <a:lnTo>
                    <a:pt x="130345" y="487291"/>
                  </a:lnTo>
                  <a:lnTo>
                    <a:pt x="106282" y="475928"/>
                  </a:lnTo>
                  <a:lnTo>
                    <a:pt x="88234" y="463896"/>
                  </a:lnTo>
                  <a:lnTo>
                    <a:pt x="67512" y="463896"/>
                  </a:lnTo>
                  <a:lnTo>
                    <a:pt x="48796" y="473254"/>
                  </a:lnTo>
                  <a:lnTo>
                    <a:pt x="30748" y="469912"/>
                  </a:lnTo>
                  <a:lnTo>
                    <a:pt x="17379" y="483280"/>
                  </a:lnTo>
                  <a:lnTo>
                    <a:pt x="14706" y="460553"/>
                  </a:lnTo>
                  <a:lnTo>
                    <a:pt x="25401" y="439164"/>
                  </a:lnTo>
                  <a:lnTo>
                    <a:pt x="30748" y="399057"/>
                  </a:lnTo>
                  <a:lnTo>
                    <a:pt x="28074" y="356277"/>
                  </a:lnTo>
                  <a:lnTo>
                    <a:pt x="24064" y="334887"/>
                  </a:lnTo>
                  <a:lnTo>
                    <a:pt x="28074" y="313497"/>
                  </a:lnTo>
                  <a:lnTo>
                    <a:pt x="18716" y="293444"/>
                  </a:lnTo>
                  <a:lnTo>
                    <a:pt x="0" y="274728"/>
                  </a:lnTo>
                  <a:lnTo>
                    <a:pt x="8690" y="260691"/>
                  </a:lnTo>
                  <a:lnTo>
                    <a:pt x="153741" y="260691"/>
                  </a:lnTo>
                  <a:lnTo>
                    <a:pt x="147725" y="198526"/>
                  </a:lnTo>
                  <a:lnTo>
                    <a:pt x="157751" y="176467"/>
                  </a:lnTo>
                  <a:lnTo>
                    <a:pt x="192510" y="173125"/>
                  </a:lnTo>
                  <a:lnTo>
                    <a:pt x="193847" y="62833"/>
                  </a:lnTo>
                  <a:lnTo>
                    <a:pt x="314166" y="65507"/>
                  </a:lnTo>
                  <a:lnTo>
                    <a:pt x="315503" y="0"/>
                  </a:lnTo>
                  <a:lnTo>
                    <a:pt x="452532" y="104276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309">
              <a:extLst>
                <a:ext uri="{FF2B5EF4-FFF2-40B4-BE49-F238E27FC236}">
                  <a16:creationId xmlns:a16="http://schemas.microsoft.com/office/drawing/2014/main" id="{C851C99B-A381-5FC3-EBB8-A2BA38AF3972}"/>
                </a:ext>
              </a:extLst>
            </p:cNvPr>
            <p:cNvSpPr/>
            <p:nvPr/>
          </p:nvSpPr>
          <p:spPr>
            <a:xfrm>
              <a:off x="6644637" y="4257157"/>
              <a:ext cx="112297" cy="324860"/>
            </a:xfrm>
            <a:custGeom>
              <a:avLst/>
              <a:gdLst>
                <a:gd name="connsiteX0" fmla="*/ 81550 w 112297"/>
                <a:gd name="connsiteY0" fmla="*/ 185826 h 324860"/>
                <a:gd name="connsiteX1" fmla="*/ 84223 w 112297"/>
                <a:gd name="connsiteY1" fmla="*/ 185826 h 324860"/>
                <a:gd name="connsiteX2" fmla="*/ 96923 w 112297"/>
                <a:gd name="connsiteY2" fmla="*/ 199863 h 324860"/>
                <a:gd name="connsiteX3" fmla="*/ 111630 w 112297"/>
                <a:gd name="connsiteY3" fmla="*/ 230611 h 324860"/>
                <a:gd name="connsiteX4" fmla="*/ 112298 w 112297"/>
                <a:gd name="connsiteY4" fmla="*/ 286092 h 324860"/>
                <a:gd name="connsiteX5" fmla="*/ 95587 w 112297"/>
                <a:gd name="connsiteY5" fmla="*/ 294781 h 324860"/>
                <a:gd name="connsiteX6" fmla="*/ 82886 w 112297"/>
                <a:gd name="connsiteY6" fmla="*/ 324861 h 324860"/>
                <a:gd name="connsiteX7" fmla="*/ 59491 w 112297"/>
                <a:gd name="connsiteY7" fmla="*/ 298123 h 324860"/>
                <a:gd name="connsiteX8" fmla="*/ 58155 w 112297"/>
                <a:gd name="connsiteY8" fmla="*/ 268044 h 324860"/>
                <a:gd name="connsiteX9" fmla="*/ 66844 w 112297"/>
                <a:gd name="connsiteY9" fmla="*/ 247991 h 324860"/>
                <a:gd name="connsiteX10" fmla="*/ 65507 w 112297"/>
                <a:gd name="connsiteY10" fmla="*/ 230611 h 324860"/>
                <a:gd name="connsiteX11" fmla="*/ 50801 w 112297"/>
                <a:gd name="connsiteY11" fmla="*/ 219916 h 324860"/>
                <a:gd name="connsiteX12" fmla="*/ 40775 w 112297"/>
                <a:gd name="connsiteY12" fmla="*/ 223927 h 324860"/>
                <a:gd name="connsiteX13" fmla="*/ 19385 w 112297"/>
                <a:gd name="connsiteY13" fmla="*/ 203205 h 324860"/>
                <a:gd name="connsiteX14" fmla="*/ 0 w 112297"/>
                <a:gd name="connsiteY14" fmla="*/ 192510 h 324860"/>
                <a:gd name="connsiteX15" fmla="*/ 13369 w 112297"/>
                <a:gd name="connsiteY15" fmla="*/ 152404 h 324860"/>
                <a:gd name="connsiteX16" fmla="*/ 25401 w 112297"/>
                <a:gd name="connsiteY16" fmla="*/ 137698 h 324860"/>
                <a:gd name="connsiteX17" fmla="*/ 19385 w 112297"/>
                <a:gd name="connsiteY17" fmla="*/ 101603 h 324860"/>
                <a:gd name="connsiteX18" fmla="*/ 28075 w 112297"/>
                <a:gd name="connsiteY18" fmla="*/ 66844 h 324860"/>
                <a:gd name="connsiteX19" fmla="*/ 34759 w 112297"/>
                <a:gd name="connsiteY19" fmla="*/ 55481 h 324860"/>
                <a:gd name="connsiteX20" fmla="*/ 26069 w 112297"/>
                <a:gd name="connsiteY20" fmla="*/ 19385 h 324860"/>
                <a:gd name="connsiteX21" fmla="*/ 8690 w 112297"/>
                <a:gd name="connsiteY21" fmla="*/ 0 h 324860"/>
                <a:gd name="connsiteX22" fmla="*/ 45454 w 112297"/>
                <a:gd name="connsiteY22" fmla="*/ 8021 h 324860"/>
                <a:gd name="connsiteX23" fmla="*/ 52138 w 112297"/>
                <a:gd name="connsiteY23" fmla="*/ 19385 h 324860"/>
                <a:gd name="connsiteX24" fmla="*/ 51470 w 112297"/>
                <a:gd name="connsiteY24" fmla="*/ 24732 h 324860"/>
                <a:gd name="connsiteX25" fmla="*/ 63502 w 112297"/>
                <a:gd name="connsiteY25" fmla="*/ 52138 h 324860"/>
                <a:gd name="connsiteX26" fmla="*/ 64839 w 112297"/>
                <a:gd name="connsiteY26" fmla="*/ 103608 h 324860"/>
                <a:gd name="connsiteX27" fmla="*/ 52807 w 112297"/>
                <a:gd name="connsiteY27" fmla="*/ 127672 h 324860"/>
                <a:gd name="connsiteX28" fmla="*/ 63502 w 112297"/>
                <a:gd name="connsiteY28" fmla="*/ 159088 h 324860"/>
                <a:gd name="connsiteX29" fmla="*/ 62165 w 112297"/>
                <a:gd name="connsiteY29" fmla="*/ 177805 h 324860"/>
                <a:gd name="connsiteX30" fmla="*/ 70186 w 112297"/>
                <a:gd name="connsiteY30" fmla="*/ 190505 h 324860"/>
                <a:gd name="connsiteX31" fmla="*/ 69518 w 112297"/>
                <a:gd name="connsiteY31" fmla="*/ 206547 h 324860"/>
                <a:gd name="connsiteX32" fmla="*/ 75534 w 112297"/>
                <a:gd name="connsiteY32" fmla="*/ 215906 h 324860"/>
                <a:gd name="connsiteX33" fmla="*/ 82218 w 112297"/>
                <a:gd name="connsiteY33" fmla="*/ 205210 h 324860"/>
                <a:gd name="connsiteX34" fmla="*/ 94919 w 112297"/>
                <a:gd name="connsiteY34" fmla="*/ 221921 h 324860"/>
                <a:gd name="connsiteX35" fmla="*/ 96255 w 112297"/>
                <a:gd name="connsiteY35" fmla="*/ 216574 h 324860"/>
                <a:gd name="connsiteX36" fmla="*/ 89571 w 112297"/>
                <a:gd name="connsiteY36" fmla="*/ 193847 h 324860"/>
                <a:gd name="connsiteX37" fmla="*/ 82218 w 112297"/>
                <a:gd name="connsiteY37" fmla="*/ 191842 h 324860"/>
                <a:gd name="connsiteX38" fmla="*/ 81550 w 112297"/>
                <a:gd name="connsiteY38" fmla="*/ 185826 h 324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2297" h="324860">
                  <a:moveTo>
                    <a:pt x="81550" y="185826"/>
                  </a:moveTo>
                  <a:lnTo>
                    <a:pt x="84223" y="185826"/>
                  </a:lnTo>
                  <a:lnTo>
                    <a:pt x="96923" y="199863"/>
                  </a:lnTo>
                  <a:lnTo>
                    <a:pt x="111630" y="230611"/>
                  </a:lnTo>
                  <a:lnTo>
                    <a:pt x="112298" y="286092"/>
                  </a:lnTo>
                  <a:lnTo>
                    <a:pt x="95587" y="294781"/>
                  </a:lnTo>
                  <a:lnTo>
                    <a:pt x="82886" y="324861"/>
                  </a:lnTo>
                  <a:lnTo>
                    <a:pt x="59491" y="298123"/>
                  </a:lnTo>
                  <a:lnTo>
                    <a:pt x="58155" y="268044"/>
                  </a:lnTo>
                  <a:lnTo>
                    <a:pt x="66844" y="247991"/>
                  </a:lnTo>
                  <a:lnTo>
                    <a:pt x="65507" y="230611"/>
                  </a:lnTo>
                  <a:lnTo>
                    <a:pt x="50801" y="219916"/>
                  </a:lnTo>
                  <a:lnTo>
                    <a:pt x="40775" y="223927"/>
                  </a:lnTo>
                  <a:lnTo>
                    <a:pt x="19385" y="203205"/>
                  </a:lnTo>
                  <a:lnTo>
                    <a:pt x="0" y="192510"/>
                  </a:lnTo>
                  <a:lnTo>
                    <a:pt x="13369" y="152404"/>
                  </a:lnTo>
                  <a:lnTo>
                    <a:pt x="25401" y="137698"/>
                  </a:lnTo>
                  <a:lnTo>
                    <a:pt x="19385" y="101603"/>
                  </a:lnTo>
                  <a:lnTo>
                    <a:pt x="28075" y="66844"/>
                  </a:lnTo>
                  <a:lnTo>
                    <a:pt x="34759" y="55481"/>
                  </a:lnTo>
                  <a:lnTo>
                    <a:pt x="26069" y="19385"/>
                  </a:lnTo>
                  <a:lnTo>
                    <a:pt x="8690" y="0"/>
                  </a:lnTo>
                  <a:lnTo>
                    <a:pt x="45454" y="8021"/>
                  </a:lnTo>
                  <a:lnTo>
                    <a:pt x="52138" y="19385"/>
                  </a:lnTo>
                  <a:lnTo>
                    <a:pt x="51470" y="24732"/>
                  </a:lnTo>
                  <a:lnTo>
                    <a:pt x="63502" y="52138"/>
                  </a:lnTo>
                  <a:lnTo>
                    <a:pt x="64839" y="103608"/>
                  </a:lnTo>
                  <a:lnTo>
                    <a:pt x="52807" y="127672"/>
                  </a:lnTo>
                  <a:lnTo>
                    <a:pt x="63502" y="159088"/>
                  </a:lnTo>
                  <a:lnTo>
                    <a:pt x="62165" y="177805"/>
                  </a:lnTo>
                  <a:lnTo>
                    <a:pt x="70186" y="190505"/>
                  </a:lnTo>
                  <a:lnTo>
                    <a:pt x="69518" y="206547"/>
                  </a:lnTo>
                  <a:lnTo>
                    <a:pt x="75534" y="215906"/>
                  </a:lnTo>
                  <a:lnTo>
                    <a:pt x="82218" y="205210"/>
                  </a:lnTo>
                  <a:lnTo>
                    <a:pt x="94919" y="221921"/>
                  </a:lnTo>
                  <a:lnTo>
                    <a:pt x="96255" y="216574"/>
                  </a:lnTo>
                  <a:lnTo>
                    <a:pt x="89571" y="193847"/>
                  </a:lnTo>
                  <a:lnTo>
                    <a:pt x="82218" y="191842"/>
                  </a:lnTo>
                  <a:lnTo>
                    <a:pt x="81550" y="185826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310">
              <a:extLst>
                <a:ext uri="{FF2B5EF4-FFF2-40B4-BE49-F238E27FC236}">
                  <a16:creationId xmlns:a16="http://schemas.microsoft.com/office/drawing/2014/main" id="{3C1C5D61-8296-5D49-DA28-051BD1CF4F99}"/>
                </a:ext>
              </a:extLst>
            </p:cNvPr>
            <p:cNvSpPr/>
            <p:nvPr/>
          </p:nvSpPr>
          <p:spPr>
            <a:xfrm>
              <a:off x="9201410" y="3576019"/>
              <a:ext cx="165104" cy="232616"/>
            </a:xfrm>
            <a:custGeom>
              <a:avLst/>
              <a:gdLst>
                <a:gd name="connsiteX0" fmla="*/ 78208 w 165104"/>
                <a:gd name="connsiteY0" fmla="*/ 18048 h 232616"/>
                <a:gd name="connsiteX1" fmla="*/ 87565 w 165104"/>
                <a:gd name="connsiteY1" fmla="*/ 22058 h 232616"/>
                <a:gd name="connsiteX2" fmla="*/ 110960 w 165104"/>
                <a:gd name="connsiteY2" fmla="*/ 48127 h 232616"/>
                <a:gd name="connsiteX3" fmla="*/ 127671 w 165104"/>
                <a:gd name="connsiteY3" fmla="*/ 76870 h 232616"/>
                <a:gd name="connsiteX4" fmla="*/ 131683 w 165104"/>
                <a:gd name="connsiteY4" fmla="*/ 105613 h 232616"/>
                <a:gd name="connsiteX5" fmla="*/ 128340 w 165104"/>
                <a:gd name="connsiteY5" fmla="*/ 124998 h 232616"/>
                <a:gd name="connsiteX6" fmla="*/ 132351 w 165104"/>
                <a:gd name="connsiteY6" fmla="*/ 139703 h 232616"/>
                <a:gd name="connsiteX7" fmla="*/ 135693 w 165104"/>
                <a:gd name="connsiteY7" fmla="*/ 165104 h 232616"/>
                <a:gd name="connsiteX8" fmla="*/ 149730 w 165104"/>
                <a:gd name="connsiteY8" fmla="*/ 177136 h 232616"/>
                <a:gd name="connsiteX9" fmla="*/ 165105 w 165104"/>
                <a:gd name="connsiteY9" fmla="*/ 215237 h 232616"/>
                <a:gd name="connsiteX10" fmla="*/ 165105 w 165104"/>
                <a:gd name="connsiteY10" fmla="*/ 229274 h 232616"/>
                <a:gd name="connsiteX11" fmla="*/ 138367 w 165104"/>
                <a:gd name="connsiteY11" fmla="*/ 232616 h 232616"/>
                <a:gd name="connsiteX12" fmla="*/ 101603 w 165104"/>
                <a:gd name="connsiteY12" fmla="*/ 200531 h 232616"/>
                <a:gd name="connsiteX13" fmla="*/ 56149 w 165104"/>
                <a:gd name="connsiteY13" fmla="*/ 166441 h 232616"/>
                <a:gd name="connsiteX14" fmla="*/ 50801 w 165104"/>
                <a:gd name="connsiteY14" fmla="*/ 144382 h 232616"/>
                <a:gd name="connsiteX15" fmla="*/ 28075 w 165104"/>
                <a:gd name="connsiteY15" fmla="*/ 115640 h 232616"/>
                <a:gd name="connsiteX16" fmla="*/ 21390 w 165104"/>
                <a:gd name="connsiteY16" fmla="*/ 80212 h 232616"/>
                <a:gd name="connsiteX17" fmla="*/ 6684 w 165104"/>
                <a:gd name="connsiteY17" fmla="*/ 56817 h 232616"/>
                <a:gd name="connsiteX18" fmla="*/ 9358 w 165104"/>
                <a:gd name="connsiteY18" fmla="*/ 25401 h 232616"/>
                <a:gd name="connsiteX19" fmla="*/ 0 w 165104"/>
                <a:gd name="connsiteY19" fmla="*/ 7353 h 232616"/>
                <a:gd name="connsiteX20" fmla="*/ 6016 w 165104"/>
                <a:gd name="connsiteY20" fmla="*/ 0 h 232616"/>
                <a:gd name="connsiteX21" fmla="*/ 38101 w 165104"/>
                <a:gd name="connsiteY21" fmla="*/ 18716 h 232616"/>
                <a:gd name="connsiteX22" fmla="*/ 42112 w 165104"/>
                <a:gd name="connsiteY22" fmla="*/ 40775 h 232616"/>
                <a:gd name="connsiteX23" fmla="*/ 66844 w 165104"/>
                <a:gd name="connsiteY23" fmla="*/ 35427 h 232616"/>
                <a:gd name="connsiteX24" fmla="*/ 78208 w 165104"/>
                <a:gd name="connsiteY24" fmla="*/ 18048 h 23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5104" h="232616">
                  <a:moveTo>
                    <a:pt x="78208" y="18048"/>
                  </a:moveTo>
                  <a:lnTo>
                    <a:pt x="87565" y="22058"/>
                  </a:lnTo>
                  <a:lnTo>
                    <a:pt x="110960" y="48127"/>
                  </a:lnTo>
                  <a:lnTo>
                    <a:pt x="127671" y="76870"/>
                  </a:lnTo>
                  <a:lnTo>
                    <a:pt x="131683" y="105613"/>
                  </a:lnTo>
                  <a:lnTo>
                    <a:pt x="128340" y="124998"/>
                  </a:lnTo>
                  <a:lnTo>
                    <a:pt x="132351" y="139703"/>
                  </a:lnTo>
                  <a:lnTo>
                    <a:pt x="135693" y="165104"/>
                  </a:lnTo>
                  <a:lnTo>
                    <a:pt x="149730" y="177136"/>
                  </a:lnTo>
                  <a:lnTo>
                    <a:pt x="165105" y="215237"/>
                  </a:lnTo>
                  <a:lnTo>
                    <a:pt x="165105" y="229274"/>
                  </a:lnTo>
                  <a:lnTo>
                    <a:pt x="138367" y="232616"/>
                  </a:lnTo>
                  <a:lnTo>
                    <a:pt x="101603" y="200531"/>
                  </a:lnTo>
                  <a:lnTo>
                    <a:pt x="56149" y="166441"/>
                  </a:lnTo>
                  <a:lnTo>
                    <a:pt x="50801" y="144382"/>
                  </a:lnTo>
                  <a:lnTo>
                    <a:pt x="28075" y="115640"/>
                  </a:lnTo>
                  <a:lnTo>
                    <a:pt x="21390" y="80212"/>
                  </a:lnTo>
                  <a:lnTo>
                    <a:pt x="6684" y="56817"/>
                  </a:lnTo>
                  <a:lnTo>
                    <a:pt x="9358" y="25401"/>
                  </a:lnTo>
                  <a:lnTo>
                    <a:pt x="0" y="7353"/>
                  </a:lnTo>
                  <a:lnTo>
                    <a:pt x="6016" y="0"/>
                  </a:lnTo>
                  <a:lnTo>
                    <a:pt x="38101" y="18716"/>
                  </a:lnTo>
                  <a:lnTo>
                    <a:pt x="42112" y="40775"/>
                  </a:lnTo>
                  <a:lnTo>
                    <a:pt x="66844" y="35427"/>
                  </a:lnTo>
                  <a:lnTo>
                    <a:pt x="78208" y="1804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311">
              <a:extLst>
                <a:ext uri="{FF2B5EF4-FFF2-40B4-BE49-F238E27FC236}">
                  <a16:creationId xmlns:a16="http://schemas.microsoft.com/office/drawing/2014/main" id="{14A96D96-4433-26B3-ECD4-D5DD501BF513}"/>
                </a:ext>
              </a:extLst>
            </p:cNvPr>
            <p:cNvSpPr/>
            <p:nvPr/>
          </p:nvSpPr>
          <p:spPr>
            <a:xfrm>
              <a:off x="9571725" y="3563319"/>
              <a:ext cx="354271" cy="264701"/>
            </a:xfrm>
            <a:custGeom>
              <a:avLst/>
              <a:gdLst>
                <a:gd name="connsiteX0" fmla="*/ 308150 w 354271"/>
                <a:gd name="connsiteY0" fmla="*/ 120319 h 264701"/>
                <a:gd name="connsiteX1" fmla="*/ 274728 w 354271"/>
                <a:gd name="connsiteY1" fmla="*/ 112966 h 264701"/>
                <a:gd name="connsiteX2" fmla="*/ 231279 w 354271"/>
                <a:gd name="connsiteY2" fmla="*/ 112966 h 264701"/>
                <a:gd name="connsiteX3" fmla="*/ 219916 w 354271"/>
                <a:gd name="connsiteY3" fmla="*/ 161762 h 264701"/>
                <a:gd name="connsiteX4" fmla="*/ 205879 w 354271"/>
                <a:gd name="connsiteY4" fmla="*/ 176468 h 264701"/>
                <a:gd name="connsiteX5" fmla="*/ 188499 w 354271"/>
                <a:gd name="connsiteY5" fmla="*/ 235959 h 264701"/>
                <a:gd name="connsiteX6" fmla="*/ 157751 w 354271"/>
                <a:gd name="connsiteY6" fmla="*/ 245317 h 264701"/>
                <a:gd name="connsiteX7" fmla="*/ 121655 w 354271"/>
                <a:gd name="connsiteY7" fmla="*/ 233285 h 264701"/>
                <a:gd name="connsiteX8" fmla="*/ 103608 w 354271"/>
                <a:gd name="connsiteY8" fmla="*/ 237295 h 264701"/>
                <a:gd name="connsiteX9" fmla="*/ 81549 w 354271"/>
                <a:gd name="connsiteY9" fmla="*/ 258685 h 264701"/>
                <a:gd name="connsiteX10" fmla="*/ 57485 w 354271"/>
                <a:gd name="connsiteY10" fmla="*/ 256012 h 264701"/>
                <a:gd name="connsiteX11" fmla="*/ 32754 w 354271"/>
                <a:gd name="connsiteY11" fmla="*/ 264701 h 264701"/>
                <a:gd name="connsiteX12" fmla="*/ 6684 w 354271"/>
                <a:gd name="connsiteY12" fmla="*/ 239969 h 264701"/>
                <a:gd name="connsiteX13" fmla="*/ 0 w 354271"/>
                <a:gd name="connsiteY13" fmla="*/ 211226 h 264701"/>
                <a:gd name="connsiteX14" fmla="*/ 28074 w 354271"/>
                <a:gd name="connsiteY14" fmla="*/ 225932 h 264701"/>
                <a:gd name="connsiteX15" fmla="*/ 56817 w 354271"/>
                <a:gd name="connsiteY15" fmla="*/ 217911 h 264701"/>
                <a:gd name="connsiteX16" fmla="*/ 63502 w 354271"/>
                <a:gd name="connsiteY16" fmla="*/ 181815 h 264701"/>
                <a:gd name="connsiteX17" fmla="*/ 79544 w 354271"/>
                <a:gd name="connsiteY17" fmla="*/ 173794 h 264701"/>
                <a:gd name="connsiteX18" fmla="*/ 124997 w 354271"/>
                <a:gd name="connsiteY18" fmla="*/ 164436 h 264701"/>
                <a:gd name="connsiteX19" fmla="*/ 150398 w 354271"/>
                <a:gd name="connsiteY19" fmla="*/ 130345 h 264701"/>
                <a:gd name="connsiteX20" fmla="*/ 167778 w 354271"/>
                <a:gd name="connsiteY20" fmla="*/ 103608 h 264701"/>
                <a:gd name="connsiteX21" fmla="*/ 186494 w 354271"/>
                <a:gd name="connsiteY21" fmla="*/ 125666 h 264701"/>
                <a:gd name="connsiteX22" fmla="*/ 193847 w 354271"/>
                <a:gd name="connsiteY22" fmla="*/ 110961 h 264701"/>
                <a:gd name="connsiteX23" fmla="*/ 211894 w 354271"/>
                <a:gd name="connsiteY23" fmla="*/ 112298 h 264701"/>
                <a:gd name="connsiteX24" fmla="*/ 212563 w 354271"/>
                <a:gd name="connsiteY24" fmla="*/ 84892 h 264701"/>
                <a:gd name="connsiteX25" fmla="*/ 213232 w 354271"/>
                <a:gd name="connsiteY25" fmla="*/ 63502 h 264701"/>
                <a:gd name="connsiteX26" fmla="*/ 240637 w 354271"/>
                <a:gd name="connsiteY26" fmla="*/ 34090 h 264701"/>
                <a:gd name="connsiteX27" fmla="*/ 258017 w 354271"/>
                <a:gd name="connsiteY27" fmla="*/ 668 h 264701"/>
                <a:gd name="connsiteX28" fmla="*/ 273391 w 354271"/>
                <a:gd name="connsiteY28" fmla="*/ 0 h 264701"/>
                <a:gd name="connsiteX29" fmla="*/ 294112 w 354271"/>
                <a:gd name="connsiteY29" fmla="*/ 22059 h 264701"/>
                <a:gd name="connsiteX30" fmla="*/ 296786 w 354271"/>
                <a:gd name="connsiteY30" fmla="*/ 40775 h 264701"/>
                <a:gd name="connsiteX31" fmla="*/ 322187 w 354271"/>
                <a:gd name="connsiteY31" fmla="*/ 52807 h 264701"/>
                <a:gd name="connsiteX32" fmla="*/ 354272 w 354271"/>
                <a:gd name="connsiteY32" fmla="*/ 65507 h 264701"/>
                <a:gd name="connsiteX33" fmla="*/ 352935 w 354271"/>
                <a:gd name="connsiteY33" fmla="*/ 82218 h 264701"/>
                <a:gd name="connsiteX34" fmla="*/ 327534 w 354271"/>
                <a:gd name="connsiteY34" fmla="*/ 84223 h 264701"/>
                <a:gd name="connsiteX35" fmla="*/ 334887 w 354271"/>
                <a:gd name="connsiteY35" fmla="*/ 105613 h 264701"/>
                <a:gd name="connsiteX36" fmla="*/ 308150 w 354271"/>
                <a:gd name="connsiteY36" fmla="*/ 120319 h 26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4271" h="264701">
                  <a:moveTo>
                    <a:pt x="308150" y="120319"/>
                  </a:moveTo>
                  <a:lnTo>
                    <a:pt x="274728" y="112966"/>
                  </a:lnTo>
                  <a:lnTo>
                    <a:pt x="231279" y="112966"/>
                  </a:lnTo>
                  <a:lnTo>
                    <a:pt x="219916" y="161762"/>
                  </a:lnTo>
                  <a:lnTo>
                    <a:pt x="205879" y="176468"/>
                  </a:lnTo>
                  <a:lnTo>
                    <a:pt x="188499" y="235959"/>
                  </a:lnTo>
                  <a:lnTo>
                    <a:pt x="157751" y="245317"/>
                  </a:lnTo>
                  <a:lnTo>
                    <a:pt x="121655" y="233285"/>
                  </a:lnTo>
                  <a:lnTo>
                    <a:pt x="103608" y="237295"/>
                  </a:lnTo>
                  <a:lnTo>
                    <a:pt x="81549" y="258685"/>
                  </a:lnTo>
                  <a:lnTo>
                    <a:pt x="57485" y="256012"/>
                  </a:lnTo>
                  <a:lnTo>
                    <a:pt x="32754" y="264701"/>
                  </a:lnTo>
                  <a:lnTo>
                    <a:pt x="6684" y="239969"/>
                  </a:lnTo>
                  <a:lnTo>
                    <a:pt x="0" y="211226"/>
                  </a:lnTo>
                  <a:lnTo>
                    <a:pt x="28074" y="225932"/>
                  </a:lnTo>
                  <a:lnTo>
                    <a:pt x="56817" y="217911"/>
                  </a:lnTo>
                  <a:lnTo>
                    <a:pt x="63502" y="181815"/>
                  </a:lnTo>
                  <a:lnTo>
                    <a:pt x="79544" y="173794"/>
                  </a:lnTo>
                  <a:lnTo>
                    <a:pt x="124997" y="164436"/>
                  </a:lnTo>
                  <a:lnTo>
                    <a:pt x="150398" y="130345"/>
                  </a:lnTo>
                  <a:lnTo>
                    <a:pt x="167778" y="103608"/>
                  </a:lnTo>
                  <a:lnTo>
                    <a:pt x="186494" y="125666"/>
                  </a:lnTo>
                  <a:lnTo>
                    <a:pt x="193847" y="110961"/>
                  </a:lnTo>
                  <a:lnTo>
                    <a:pt x="211894" y="112298"/>
                  </a:lnTo>
                  <a:lnTo>
                    <a:pt x="212563" y="84892"/>
                  </a:lnTo>
                  <a:lnTo>
                    <a:pt x="213232" y="63502"/>
                  </a:lnTo>
                  <a:lnTo>
                    <a:pt x="240637" y="34090"/>
                  </a:lnTo>
                  <a:lnTo>
                    <a:pt x="258017" y="668"/>
                  </a:lnTo>
                  <a:lnTo>
                    <a:pt x="273391" y="0"/>
                  </a:lnTo>
                  <a:lnTo>
                    <a:pt x="294112" y="22059"/>
                  </a:lnTo>
                  <a:lnTo>
                    <a:pt x="296786" y="40775"/>
                  </a:lnTo>
                  <a:lnTo>
                    <a:pt x="322187" y="52807"/>
                  </a:lnTo>
                  <a:lnTo>
                    <a:pt x="354272" y="65507"/>
                  </a:lnTo>
                  <a:lnTo>
                    <a:pt x="352935" y="82218"/>
                  </a:lnTo>
                  <a:lnTo>
                    <a:pt x="327534" y="84223"/>
                  </a:lnTo>
                  <a:lnTo>
                    <a:pt x="334887" y="105613"/>
                  </a:lnTo>
                  <a:lnTo>
                    <a:pt x="308150" y="120319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312">
              <a:extLst>
                <a:ext uri="{FF2B5EF4-FFF2-40B4-BE49-F238E27FC236}">
                  <a16:creationId xmlns:a16="http://schemas.microsoft.com/office/drawing/2014/main" id="{DFAF3637-192F-F536-A25D-14BA618F8F87}"/>
                </a:ext>
              </a:extLst>
            </p:cNvPr>
            <p:cNvSpPr/>
            <p:nvPr/>
          </p:nvSpPr>
          <p:spPr>
            <a:xfrm>
              <a:off x="5855212" y="4588033"/>
              <a:ext cx="498654" cy="519375"/>
            </a:xfrm>
            <a:custGeom>
              <a:avLst/>
              <a:gdLst>
                <a:gd name="connsiteX0" fmla="*/ 429137 w 498654"/>
                <a:gd name="connsiteY0" fmla="*/ 24732 h 519375"/>
                <a:gd name="connsiteX1" fmla="*/ 459885 w 498654"/>
                <a:gd name="connsiteY1" fmla="*/ 15374 h 519375"/>
                <a:gd name="connsiteX2" fmla="*/ 483949 w 498654"/>
                <a:gd name="connsiteY2" fmla="*/ 17380 h 519375"/>
                <a:gd name="connsiteX3" fmla="*/ 498654 w 498654"/>
                <a:gd name="connsiteY3" fmla="*/ 27406 h 519375"/>
                <a:gd name="connsiteX4" fmla="*/ 498654 w 498654"/>
                <a:gd name="connsiteY4" fmla="*/ 30748 h 519375"/>
                <a:gd name="connsiteX5" fmla="*/ 477265 w 498654"/>
                <a:gd name="connsiteY5" fmla="*/ 40775 h 519375"/>
                <a:gd name="connsiteX6" fmla="*/ 465901 w 498654"/>
                <a:gd name="connsiteY6" fmla="*/ 40775 h 519375"/>
                <a:gd name="connsiteX7" fmla="*/ 441169 w 498654"/>
                <a:gd name="connsiteY7" fmla="*/ 57486 h 519375"/>
                <a:gd name="connsiteX8" fmla="*/ 427800 w 498654"/>
                <a:gd name="connsiteY8" fmla="*/ 39438 h 519375"/>
                <a:gd name="connsiteX9" fmla="*/ 369646 w 498654"/>
                <a:gd name="connsiteY9" fmla="*/ 54812 h 519375"/>
                <a:gd name="connsiteX10" fmla="*/ 341571 w 498654"/>
                <a:gd name="connsiteY10" fmla="*/ 56149 h 519375"/>
                <a:gd name="connsiteX11" fmla="*/ 336224 w 498654"/>
                <a:gd name="connsiteY11" fmla="*/ 209221 h 519375"/>
                <a:gd name="connsiteX12" fmla="*/ 299460 w 498654"/>
                <a:gd name="connsiteY12" fmla="*/ 210558 h 519375"/>
                <a:gd name="connsiteX13" fmla="*/ 295449 w 498654"/>
                <a:gd name="connsiteY13" fmla="*/ 335556 h 519375"/>
                <a:gd name="connsiteX14" fmla="*/ 288096 w 498654"/>
                <a:gd name="connsiteY14" fmla="*/ 493975 h 519375"/>
                <a:gd name="connsiteX15" fmla="*/ 254675 w 498654"/>
                <a:gd name="connsiteY15" fmla="*/ 516034 h 519375"/>
                <a:gd name="connsiteX16" fmla="*/ 235290 w 498654"/>
                <a:gd name="connsiteY16" fmla="*/ 519376 h 519375"/>
                <a:gd name="connsiteX17" fmla="*/ 212563 w 498654"/>
                <a:gd name="connsiteY17" fmla="*/ 511355 h 519375"/>
                <a:gd name="connsiteX18" fmla="*/ 195853 w 498654"/>
                <a:gd name="connsiteY18" fmla="*/ 508012 h 519375"/>
                <a:gd name="connsiteX19" fmla="*/ 190505 w 498654"/>
                <a:gd name="connsiteY19" fmla="*/ 489965 h 519375"/>
                <a:gd name="connsiteX20" fmla="*/ 177136 w 498654"/>
                <a:gd name="connsiteY20" fmla="*/ 477933 h 519375"/>
                <a:gd name="connsiteX21" fmla="*/ 158419 w 498654"/>
                <a:gd name="connsiteY21" fmla="*/ 499323 h 519375"/>
                <a:gd name="connsiteX22" fmla="*/ 132351 w 498654"/>
                <a:gd name="connsiteY22" fmla="*/ 466570 h 519375"/>
                <a:gd name="connsiteX23" fmla="*/ 118982 w 498654"/>
                <a:gd name="connsiteY23" fmla="*/ 435821 h 519375"/>
                <a:gd name="connsiteX24" fmla="*/ 112298 w 498654"/>
                <a:gd name="connsiteY24" fmla="*/ 393710 h 519375"/>
                <a:gd name="connsiteX25" fmla="*/ 104276 w 498654"/>
                <a:gd name="connsiteY25" fmla="*/ 362962 h 519375"/>
                <a:gd name="connsiteX26" fmla="*/ 93581 w 498654"/>
                <a:gd name="connsiteY26" fmla="*/ 296786 h 519375"/>
                <a:gd name="connsiteX27" fmla="*/ 94250 w 498654"/>
                <a:gd name="connsiteY27" fmla="*/ 245317 h 519375"/>
                <a:gd name="connsiteX28" fmla="*/ 90239 w 498654"/>
                <a:gd name="connsiteY28" fmla="*/ 221921 h 519375"/>
                <a:gd name="connsiteX29" fmla="*/ 76202 w 498654"/>
                <a:gd name="connsiteY29" fmla="*/ 203873 h 519375"/>
                <a:gd name="connsiteX30" fmla="*/ 57485 w 498654"/>
                <a:gd name="connsiteY30" fmla="*/ 168446 h 519375"/>
                <a:gd name="connsiteX31" fmla="*/ 38770 w 498654"/>
                <a:gd name="connsiteY31" fmla="*/ 116977 h 519375"/>
                <a:gd name="connsiteX32" fmla="*/ 31416 w 498654"/>
                <a:gd name="connsiteY32" fmla="*/ 90239 h 519375"/>
                <a:gd name="connsiteX33" fmla="*/ 2006 w 498654"/>
                <a:gd name="connsiteY33" fmla="*/ 48128 h 519375"/>
                <a:gd name="connsiteX34" fmla="*/ 0 w 498654"/>
                <a:gd name="connsiteY34" fmla="*/ 15374 h 519375"/>
                <a:gd name="connsiteX35" fmla="*/ 18047 w 498654"/>
                <a:gd name="connsiteY35" fmla="*/ 7353 h 519375"/>
                <a:gd name="connsiteX36" fmla="*/ 40775 w 498654"/>
                <a:gd name="connsiteY36" fmla="*/ 0 h 519375"/>
                <a:gd name="connsiteX37" fmla="*/ 64838 w 498654"/>
                <a:gd name="connsiteY37" fmla="*/ 1337 h 519375"/>
                <a:gd name="connsiteX38" fmla="*/ 86897 w 498654"/>
                <a:gd name="connsiteY38" fmla="*/ 20722 h 519375"/>
                <a:gd name="connsiteX39" fmla="*/ 92245 w 498654"/>
                <a:gd name="connsiteY39" fmla="*/ 17380 h 519375"/>
                <a:gd name="connsiteX40" fmla="*/ 243980 w 498654"/>
                <a:gd name="connsiteY40" fmla="*/ 16043 h 519375"/>
                <a:gd name="connsiteX41" fmla="*/ 269381 w 498654"/>
                <a:gd name="connsiteY41" fmla="*/ 36096 h 519375"/>
                <a:gd name="connsiteX42" fmla="*/ 359620 w 498654"/>
                <a:gd name="connsiteY42" fmla="*/ 42112 h 519375"/>
                <a:gd name="connsiteX43" fmla="*/ 429137 w 498654"/>
                <a:gd name="connsiteY43" fmla="*/ 24732 h 51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98654" h="519375">
                  <a:moveTo>
                    <a:pt x="429137" y="24732"/>
                  </a:moveTo>
                  <a:lnTo>
                    <a:pt x="459885" y="15374"/>
                  </a:lnTo>
                  <a:lnTo>
                    <a:pt x="483949" y="17380"/>
                  </a:lnTo>
                  <a:lnTo>
                    <a:pt x="498654" y="27406"/>
                  </a:lnTo>
                  <a:lnTo>
                    <a:pt x="498654" y="30748"/>
                  </a:lnTo>
                  <a:lnTo>
                    <a:pt x="477265" y="40775"/>
                  </a:lnTo>
                  <a:lnTo>
                    <a:pt x="465901" y="40775"/>
                  </a:lnTo>
                  <a:lnTo>
                    <a:pt x="441169" y="57486"/>
                  </a:lnTo>
                  <a:lnTo>
                    <a:pt x="427800" y="39438"/>
                  </a:lnTo>
                  <a:lnTo>
                    <a:pt x="369646" y="54812"/>
                  </a:lnTo>
                  <a:lnTo>
                    <a:pt x="341571" y="56149"/>
                  </a:lnTo>
                  <a:lnTo>
                    <a:pt x="336224" y="209221"/>
                  </a:lnTo>
                  <a:lnTo>
                    <a:pt x="299460" y="210558"/>
                  </a:lnTo>
                  <a:lnTo>
                    <a:pt x="295449" y="335556"/>
                  </a:lnTo>
                  <a:lnTo>
                    <a:pt x="288096" y="493975"/>
                  </a:lnTo>
                  <a:lnTo>
                    <a:pt x="254675" y="516034"/>
                  </a:lnTo>
                  <a:lnTo>
                    <a:pt x="235290" y="519376"/>
                  </a:lnTo>
                  <a:lnTo>
                    <a:pt x="212563" y="511355"/>
                  </a:lnTo>
                  <a:lnTo>
                    <a:pt x="195853" y="508012"/>
                  </a:lnTo>
                  <a:lnTo>
                    <a:pt x="190505" y="489965"/>
                  </a:lnTo>
                  <a:lnTo>
                    <a:pt x="177136" y="477933"/>
                  </a:lnTo>
                  <a:lnTo>
                    <a:pt x="158419" y="499323"/>
                  </a:lnTo>
                  <a:lnTo>
                    <a:pt x="132351" y="466570"/>
                  </a:lnTo>
                  <a:lnTo>
                    <a:pt x="118982" y="435821"/>
                  </a:lnTo>
                  <a:lnTo>
                    <a:pt x="112298" y="393710"/>
                  </a:lnTo>
                  <a:lnTo>
                    <a:pt x="104276" y="362962"/>
                  </a:lnTo>
                  <a:lnTo>
                    <a:pt x="93581" y="296786"/>
                  </a:lnTo>
                  <a:lnTo>
                    <a:pt x="94250" y="245317"/>
                  </a:lnTo>
                  <a:lnTo>
                    <a:pt x="90239" y="221921"/>
                  </a:lnTo>
                  <a:lnTo>
                    <a:pt x="76202" y="203873"/>
                  </a:lnTo>
                  <a:lnTo>
                    <a:pt x="57485" y="168446"/>
                  </a:lnTo>
                  <a:lnTo>
                    <a:pt x="38770" y="116977"/>
                  </a:lnTo>
                  <a:lnTo>
                    <a:pt x="31416" y="90239"/>
                  </a:lnTo>
                  <a:lnTo>
                    <a:pt x="2006" y="48128"/>
                  </a:lnTo>
                  <a:lnTo>
                    <a:pt x="0" y="15374"/>
                  </a:lnTo>
                  <a:lnTo>
                    <a:pt x="18047" y="7353"/>
                  </a:lnTo>
                  <a:lnTo>
                    <a:pt x="40775" y="0"/>
                  </a:lnTo>
                  <a:lnTo>
                    <a:pt x="64838" y="1337"/>
                  </a:lnTo>
                  <a:lnTo>
                    <a:pt x="86897" y="20722"/>
                  </a:lnTo>
                  <a:lnTo>
                    <a:pt x="92245" y="17380"/>
                  </a:lnTo>
                  <a:lnTo>
                    <a:pt x="243980" y="16043"/>
                  </a:lnTo>
                  <a:lnTo>
                    <a:pt x="269381" y="36096"/>
                  </a:lnTo>
                  <a:lnTo>
                    <a:pt x="359620" y="42112"/>
                  </a:lnTo>
                  <a:lnTo>
                    <a:pt x="429137" y="24732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313">
              <a:extLst>
                <a:ext uri="{FF2B5EF4-FFF2-40B4-BE49-F238E27FC236}">
                  <a16:creationId xmlns:a16="http://schemas.microsoft.com/office/drawing/2014/main" id="{86BA74AD-E909-072D-910C-1DC3D1B31037}"/>
                </a:ext>
              </a:extLst>
            </p:cNvPr>
            <p:cNvSpPr/>
            <p:nvPr/>
          </p:nvSpPr>
          <p:spPr>
            <a:xfrm>
              <a:off x="5427413" y="2853438"/>
              <a:ext cx="580872" cy="507343"/>
            </a:xfrm>
            <a:custGeom>
              <a:avLst/>
              <a:gdLst>
                <a:gd name="connsiteX0" fmla="*/ 538760 w 580872"/>
                <a:gd name="connsiteY0" fmla="*/ 26069 h 507343"/>
                <a:gd name="connsiteX1" fmla="*/ 549455 w 580872"/>
                <a:gd name="connsiteY1" fmla="*/ 92913 h 507343"/>
                <a:gd name="connsiteX2" fmla="*/ 564161 w 580872"/>
                <a:gd name="connsiteY2" fmla="*/ 104276 h 507343"/>
                <a:gd name="connsiteX3" fmla="*/ 564830 w 580872"/>
                <a:gd name="connsiteY3" fmla="*/ 117645 h 507343"/>
                <a:gd name="connsiteX4" fmla="*/ 580872 w 580872"/>
                <a:gd name="connsiteY4" fmla="*/ 132351 h 507343"/>
                <a:gd name="connsiteX5" fmla="*/ 572851 w 580872"/>
                <a:gd name="connsiteY5" fmla="*/ 151067 h 507343"/>
                <a:gd name="connsiteX6" fmla="*/ 560819 w 580872"/>
                <a:gd name="connsiteY6" fmla="*/ 237964 h 507343"/>
                <a:gd name="connsiteX7" fmla="*/ 559482 w 580872"/>
                <a:gd name="connsiteY7" fmla="*/ 294112 h 507343"/>
                <a:gd name="connsiteX8" fmla="*/ 512691 w 580872"/>
                <a:gd name="connsiteY8" fmla="*/ 334219 h 507343"/>
                <a:gd name="connsiteX9" fmla="*/ 497318 w 580872"/>
                <a:gd name="connsiteY9" fmla="*/ 391036 h 507343"/>
                <a:gd name="connsiteX10" fmla="*/ 513360 w 580872"/>
                <a:gd name="connsiteY10" fmla="*/ 407078 h 507343"/>
                <a:gd name="connsiteX11" fmla="*/ 513360 w 580872"/>
                <a:gd name="connsiteY11" fmla="*/ 434484 h 507343"/>
                <a:gd name="connsiteX12" fmla="*/ 538092 w 580872"/>
                <a:gd name="connsiteY12" fmla="*/ 435153 h 507343"/>
                <a:gd name="connsiteX13" fmla="*/ 534082 w 580872"/>
                <a:gd name="connsiteY13" fmla="*/ 455874 h 507343"/>
                <a:gd name="connsiteX14" fmla="*/ 524055 w 580872"/>
                <a:gd name="connsiteY14" fmla="*/ 457880 h 507343"/>
                <a:gd name="connsiteX15" fmla="*/ 522718 w 580872"/>
                <a:gd name="connsiteY15" fmla="*/ 471917 h 507343"/>
                <a:gd name="connsiteX16" fmla="*/ 516033 w 580872"/>
                <a:gd name="connsiteY16" fmla="*/ 472585 h 507343"/>
                <a:gd name="connsiteX17" fmla="*/ 489965 w 580872"/>
                <a:gd name="connsiteY17" fmla="*/ 425795 h 507343"/>
                <a:gd name="connsiteX18" fmla="*/ 480607 w 580872"/>
                <a:gd name="connsiteY18" fmla="*/ 423789 h 507343"/>
                <a:gd name="connsiteX19" fmla="*/ 451864 w 580872"/>
                <a:gd name="connsiteY19" fmla="*/ 447853 h 507343"/>
                <a:gd name="connsiteX20" fmla="*/ 422452 w 580872"/>
                <a:gd name="connsiteY20" fmla="*/ 435153 h 507343"/>
                <a:gd name="connsiteX21" fmla="*/ 402399 w 580872"/>
                <a:gd name="connsiteY21" fmla="*/ 433147 h 507343"/>
                <a:gd name="connsiteX22" fmla="*/ 391704 w 580872"/>
                <a:gd name="connsiteY22" fmla="*/ 439163 h 507343"/>
                <a:gd name="connsiteX23" fmla="*/ 369646 w 580872"/>
                <a:gd name="connsiteY23" fmla="*/ 437827 h 507343"/>
                <a:gd name="connsiteX24" fmla="*/ 347587 w 580872"/>
                <a:gd name="connsiteY24" fmla="*/ 455874 h 507343"/>
                <a:gd name="connsiteX25" fmla="*/ 328203 w 580872"/>
                <a:gd name="connsiteY25" fmla="*/ 457211 h 507343"/>
                <a:gd name="connsiteX26" fmla="*/ 282749 w 580872"/>
                <a:gd name="connsiteY26" fmla="*/ 435153 h 507343"/>
                <a:gd name="connsiteX27" fmla="*/ 264701 w 580872"/>
                <a:gd name="connsiteY27" fmla="*/ 445179 h 507343"/>
                <a:gd name="connsiteX28" fmla="*/ 245316 w 580872"/>
                <a:gd name="connsiteY28" fmla="*/ 444511 h 507343"/>
                <a:gd name="connsiteX29" fmla="*/ 231279 w 580872"/>
                <a:gd name="connsiteY29" fmla="*/ 428468 h 507343"/>
                <a:gd name="connsiteX30" fmla="*/ 193847 w 580872"/>
                <a:gd name="connsiteY30" fmla="*/ 412426 h 507343"/>
                <a:gd name="connsiteX31" fmla="*/ 153072 w 580872"/>
                <a:gd name="connsiteY31" fmla="*/ 417773 h 507343"/>
                <a:gd name="connsiteX32" fmla="*/ 143714 w 580872"/>
                <a:gd name="connsiteY32" fmla="*/ 426463 h 507343"/>
                <a:gd name="connsiteX33" fmla="*/ 138367 w 580872"/>
                <a:gd name="connsiteY33" fmla="*/ 451195 h 507343"/>
                <a:gd name="connsiteX34" fmla="*/ 127671 w 580872"/>
                <a:gd name="connsiteY34" fmla="*/ 468575 h 507343"/>
                <a:gd name="connsiteX35" fmla="*/ 124998 w 580872"/>
                <a:gd name="connsiteY35" fmla="*/ 507344 h 507343"/>
                <a:gd name="connsiteX36" fmla="*/ 96255 w 580872"/>
                <a:gd name="connsiteY36" fmla="*/ 482612 h 507343"/>
                <a:gd name="connsiteX37" fmla="*/ 82886 w 580872"/>
                <a:gd name="connsiteY37" fmla="*/ 482612 h 507343"/>
                <a:gd name="connsiteX38" fmla="*/ 70186 w 580872"/>
                <a:gd name="connsiteY38" fmla="*/ 495312 h 507343"/>
                <a:gd name="connsiteX39" fmla="*/ 70854 w 580872"/>
                <a:gd name="connsiteY39" fmla="*/ 465901 h 507343"/>
                <a:gd name="connsiteX40" fmla="*/ 27406 w 580872"/>
                <a:gd name="connsiteY40" fmla="*/ 455874 h 507343"/>
                <a:gd name="connsiteX41" fmla="*/ 26069 w 580872"/>
                <a:gd name="connsiteY41" fmla="*/ 435153 h 507343"/>
                <a:gd name="connsiteX42" fmla="*/ 5347 w 580872"/>
                <a:gd name="connsiteY42" fmla="*/ 407078 h 507343"/>
                <a:gd name="connsiteX43" fmla="*/ 0 w 580872"/>
                <a:gd name="connsiteY43" fmla="*/ 387694 h 507343"/>
                <a:gd name="connsiteX44" fmla="*/ 3342 w 580872"/>
                <a:gd name="connsiteY44" fmla="*/ 366972 h 507343"/>
                <a:gd name="connsiteX45" fmla="*/ 27406 w 580872"/>
                <a:gd name="connsiteY45" fmla="*/ 364967 h 507343"/>
                <a:gd name="connsiteX46" fmla="*/ 40775 w 580872"/>
                <a:gd name="connsiteY46" fmla="*/ 349593 h 507343"/>
                <a:gd name="connsiteX47" fmla="*/ 92244 w 580872"/>
                <a:gd name="connsiteY47" fmla="*/ 346251 h 507343"/>
                <a:gd name="connsiteX48" fmla="*/ 125666 w 580872"/>
                <a:gd name="connsiteY48" fmla="*/ 339566 h 507343"/>
                <a:gd name="connsiteX49" fmla="*/ 128340 w 580872"/>
                <a:gd name="connsiteY49" fmla="*/ 312829 h 507343"/>
                <a:gd name="connsiteX50" fmla="*/ 149061 w 580872"/>
                <a:gd name="connsiteY50" fmla="*/ 284086 h 507343"/>
                <a:gd name="connsiteX51" fmla="*/ 148393 w 580872"/>
                <a:gd name="connsiteY51" fmla="*/ 185157 h 507343"/>
                <a:gd name="connsiteX52" fmla="*/ 200531 w 580872"/>
                <a:gd name="connsiteY52" fmla="*/ 166441 h 507343"/>
                <a:gd name="connsiteX53" fmla="*/ 307481 w 580872"/>
                <a:gd name="connsiteY53" fmla="*/ 82218 h 507343"/>
                <a:gd name="connsiteX54" fmla="*/ 433148 w 580872"/>
                <a:gd name="connsiteY54" fmla="*/ 0 h 507343"/>
                <a:gd name="connsiteX55" fmla="*/ 491970 w 580872"/>
                <a:gd name="connsiteY55" fmla="*/ 18716 h 507343"/>
                <a:gd name="connsiteX56" fmla="*/ 513360 w 580872"/>
                <a:gd name="connsiteY56" fmla="*/ 42111 h 507343"/>
                <a:gd name="connsiteX57" fmla="*/ 538760 w 580872"/>
                <a:gd name="connsiteY57" fmla="*/ 26069 h 50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0872" h="507343">
                  <a:moveTo>
                    <a:pt x="538760" y="26069"/>
                  </a:moveTo>
                  <a:lnTo>
                    <a:pt x="549455" y="92913"/>
                  </a:lnTo>
                  <a:lnTo>
                    <a:pt x="564161" y="104276"/>
                  </a:lnTo>
                  <a:lnTo>
                    <a:pt x="564830" y="117645"/>
                  </a:lnTo>
                  <a:lnTo>
                    <a:pt x="580872" y="132351"/>
                  </a:lnTo>
                  <a:lnTo>
                    <a:pt x="572851" y="151067"/>
                  </a:lnTo>
                  <a:lnTo>
                    <a:pt x="560819" y="237964"/>
                  </a:lnTo>
                  <a:lnTo>
                    <a:pt x="559482" y="294112"/>
                  </a:lnTo>
                  <a:lnTo>
                    <a:pt x="512691" y="334219"/>
                  </a:lnTo>
                  <a:lnTo>
                    <a:pt x="497318" y="391036"/>
                  </a:lnTo>
                  <a:lnTo>
                    <a:pt x="513360" y="407078"/>
                  </a:lnTo>
                  <a:lnTo>
                    <a:pt x="513360" y="434484"/>
                  </a:lnTo>
                  <a:lnTo>
                    <a:pt x="538092" y="435153"/>
                  </a:lnTo>
                  <a:lnTo>
                    <a:pt x="534082" y="455874"/>
                  </a:lnTo>
                  <a:lnTo>
                    <a:pt x="524055" y="457880"/>
                  </a:lnTo>
                  <a:lnTo>
                    <a:pt x="522718" y="471917"/>
                  </a:lnTo>
                  <a:lnTo>
                    <a:pt x="516033" y="472585"/>
                  </a:lnTo>
                  <a:lnTo>
                    <a:pt x="489965" y="425795"/>
                  </a:lnTo>
                  <a:lnTo>
                    <a:pt x="480607" y="423789"/>
                  </a:lnTo>
                  <a:lnTo>
                    <a:pt x="451864" y="447853"/>
                  </a:lnTo>
                  <a:lnTo>
                    <a:pt x="422452" y="435153"/>
                  </a:lnTo>
                  <a:lnTo>
                    <a:pt x="402399" y="433147"/>
                  </a:lnTo>
                  <a:lnTo>
                    <a:pt x="391704" y="439163"/>
                  </a:lnTo>
                  <a:lnTo>
                    <a:pt x="369646" y="437827"/>
                  </a:lnTo>
                  <a:lnTo>
                    <a:pt x="347587" y="455874"/>
                  </a:lnTo>
                  <a:lnTo>
                    <a:pt x="328203" y="457211"/>
                  </a:lnTo>
                  <a:lnTo>
                    <a:pt x="282749" y="435153"/>
                  </a:lnTo>
                  <a:lnTo>
                    <a:pt x="264701" y="445179"/>
                  </a:lnTo>
                  <a:lnTo>
                    <a:pt x="245316" y="444511"/>
                  </a:lnTo>
                  <a:lnTo>
                    <a:pt x="231279" y="428468"/>
                  </a:lnTo>
                  <a:lnTo>
                    <a:pt x="193847" y="412426"/>
                  </a:lnTo>
                  <a:lnTo>
                    <a:pt x="153072" y="417773"/>
                  </a:lnTo>
                  <a:lnTo>
                    <a:pt x="143714" y="426463"/>
                  </a:lnTo>
                  <a:lnTo>
                    <a:pt x="138367" y="451195"/>
                  </a:lnTo>
                  <a:lnTo>
                    <a:pt x="127671" y="468575"/>
                  </a:lnTo>
                  <a:lnTo>
                    <a:pt x="124998" y="507344"/>
                  </a:lnTo>
                  <a:lnTo>
                    <a:pt x="96255" y="482612"/>
                  </a:lnTo>
                  <a:lnTo>
                    <a:pt x="82886" y="482612"/>
                  </a:lnTo>
                  <a:lnTo>
                    <a:pt x="70186" y="495312"/>
                  </a:lnTo>
                  <a:lnTo>
                    <a:pt x="70854" y="465901"/>
                  </a:lnTo>
                  <a:lnTo>
                    <a:pt x="27406" y="455874"/>
                  </a:lnTo>
                  <a:lnTo>
                    <a:pt x="26069" y="435153"/>
                  </a:lnTo>
                  <a:lnTo>
                    <a:pt x="5347" y="407078"/>
                  </a:lnTo>
                  <a:lnTo>
                    <a:pt x="0" y="387694"/>
                  </a:lnTo>
                  <a:lnTo>
                    <a:pt x="3342" y="366972"/>
                  </a:lnTo>
                  <a:lnTo>
                    <a:pt x="27406" y="364967"/>
                  </a:lnTo>
                  <a:lnTo>
                    <a:pt x="40775" y="349593"/>
                  </a:lnTo>
                  <a:lnTo>
                    <a:pt x="92244" y="346251"/>
                  </a:lnTo>
                  <a:lnTo>
                    <a:pt x="125666" y="339566"/>
                  </a:lnTo>
                  <a:lnTo>
                    <a:pt x="128340" y="312829"/>
                  </a:lnTo>
                  <a:lnTo>
                    <a:pt x="149061" y="284086"/>
                  </a:lnTo>
                  <a:lnTo>
                    <a:pt x="148393" y="185157"/>
                  </a:lnTo>
                  <a:lnTo>
                    <a:pt x="200531" y="166441"/>
                  </a:lnTo>
                  <a:lnTo>
                    <a:pt x="307481" y="82218"/>
                  </a:lnTo>
                  <a:lnTo>
                    <a:pt x="433148" y="0"/>
                  </a:lnTo>
                  <a:lnTo>
                    <a:pt x="491970" y="18716"/>
                  </a:lnTo>
                  <a:lnTo>
                    <a:pt x="513360" y="42111"/>
                  </a:lnTo>
                  <a:lnTo>
                    <a:pt x="538760" y="26069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314">
              <a:extLst>
                <a:ext uri="{FF2B5EF4-FFF2-40B4-BE49-F238E27FC236}">
                  <a16:creationId xmlns:a16="http://schemas.microsoft.com/office/drawing/2014/main" id="{7FD1C9D0-A9ED-CB5A-14F9-3399C88365F2}"/>
                </a:ext>
              </a:extLst>
            </p:cNvPr>
            <p:cNvSpPr/>
            <p:nvPr/>
          </p:nvSpPr>
          <p:spPr>
            <a:xfrm>
              <a:off x="5518320" y="3265864"/>
              <a:ext cx="447184" cy="413094"/>
            </a:xfrm>
            <a:custGeom>
              <a:avLst/>
              <a:gdLst>
                <a:gd name="connsiteX0" fmla="*/ 431810 w 447184"/>
                <a:gd name="connsiteY0" fmla="*/ 59491 h 413094"/>
                <a:gd name="connsiteX1" fmla="*/ 447185 w 447184"/>
                <a:gd name="connsiteY1" fmla="*/ 76202 h 413094"/>
                <a:gd name="connsiteX2" fmla="*/ 443174 w 447184"/>
                <a:gd name="connsiteY2" fmla="*/ 84223 h 413094"/>
                <a:gd name="connsiteX3" fmla="*/ 441169 w 447184"/>
                <a:gd name="connsiteY3" fmla="*/ 98260 h 413094"/>
                <a:gd name="connsiteX4" fmla="*/ 409752 w 447184"/>
                <a:gd name="connsiteY4" fmla="*/ 131682 h 413094"/>
                <a:gd name="connsiteX5" fmla="*/ 400394 w 447184"/>
                <a:gd name="connsiteY5" fmla="*/ 159088 h 413094"/>
                <a:gd name="connsiteX6" fmla="*/ 395046 w 447184"/>
                <a:gd name="connsiteY6" fmla="*/ 181147 h 413094"/>
                <a:gd name="connsiteX7" fmla="*/ 387025 w 447184"/>
                <a:gd name="connsiteY7" fmla="*/ 191173 h 413094"/>
                <a:gd name="connsiteX8" fmla="*/ 379673 w 447184"/>
                <a:gd name="connsiteY8" fmla="*/ 221253 h 413094"/>
                <a:gd name="connsiteX9" fmla="*/ 359620 w 447184"/>
                <a:gd name="connsiteY9" fmla="*/ 238632 h 413094"/>
                <a:gd name="connsiteX10" fmla="*/ 354272 w 447184"/>
                <a:gd name="connsiteY10" fmla="*/ 260022 h 413094"/>
                <a:gd name="connsiteX11" fmla="*/ 345583 w 447184"/>
                <a:gd name="connsiteY11" fmla="*/ 277402 h 413094"/>
                <a:gd name="connsiteX12" fmla="*/ 342240 w 447184"/>
                <a:gd name="connsiteY12" fmla="*/ 295449 h 413094"/>
                <a:gd name="connsiteX13" fmla="*/ 316171 w 447184"/>
                <a:gd name="connsiteY13" fmla="*/ 310155 h 413094"/>
                <a:gd name="connsiteX14" fmla="*/ 294781 w 447184"/>
                <a:gd name="connsiteY14" fmla="*/ 292107 h 413094"/>
                <a:gd name="connsiteX15" fmla="*/ 280744 w 447184"/>
                <a:gd name="connsiteY15" fmla="*/ 292776 h 413094"/>
                <a:gd name="connsiteX16" fmla="*/ 258017 w 447184"/>
                <a:gd name="connsiteY16" fmla="*/ 318176 h 413094"/>
                <a:gd name="connsiteX17" fmla="*/ 247322 w 447184"/>
                <a:gd name="connsiteY17" fmla="*/ 318176 h 413094"/>
                <a:gd name="connsiteX18" fmla="*/ 229274 w 447184"/>
                <a:gd name="connsiteY18" fmla="*/ 359619 h 413094"/>
                <a:gd name="connsiteX19" fmla="*/ 219916 w 447184"/>
                <a:gd name="connsiteY19" fmla="*/ 390368 h 413094"/>
                <a:gd name="connsiteX20" fmla="*/ 180478 w 447184"/>
                <a:gd name="connsiteY20" fmla="*/ 405742 h 413094"/>
                <a:gd name="connsiteX21" fmla="*/ 166441 w 447184"/>
                <a:gd name="connsiteY21" fmla="*/ 403736 h 413094"/>
                <a:gd name="connsiteX22" fmla="*/ 151736 w 447184"/>
                <a:gd name="connsiteY22" fmla="*/ 413094 h 413094"/>
                <a:gd name="connsiteX23" fmla="*/ 121656 w 447184"/>
                <a:gd name="connsiteY23" fmla="*/ 412426 h 413094"/>
                <a:gd name="connsiteX24" fmla="*/ 100934 w 447184"/>
                <a:gd name="connsiteY24" fmla="*/ 385020 h 413094"/>
                <a:gd name="connsiteX25" fmla="*/ 88234 w 447184"/>
                <a:gd name="connsiteY25" fmla="*/ 354272 h 413094"/>
                <a:gd name="connsiteX26" fmla="*/ 61496 w 447184"/>
                <a:gd name="connsiteY26" fmla="*/ 326198 h 413094"/>
                <a:gd name="connsiteX27" fmla="*/ 33422 w 447184"/>
                <a:gd name="connsiteY27" fmla="*/ 326198 h 413094"/>
                <a:gd name="connsiteX28" fmla="*/ 0 w 447184"/>
                <a:gd name="connsiteY28" fmla="*/ 326198 h 413094"/>
                <a:gd name="connsiteX29" fmla="*/ 2006 w 447184"/>
                <a:gd name="connsiteY29" fmla="*/ 257348 h 413094"/>
                <a:gd name="connsiteX30" fmla="*/ 669 w 447184"/>
                <a:gd name="connsiteY30" fmla="*/ 229943 h 413094"/>
                <a:gd name="connsiteX31" fmla="*/ 8021 w 447184"/>
                <a:gd name="connsiteY31" fmla="*/ 203205 h 413094"/>
                <a:gd name="connsiteX32" fmla="*/ 19385 w 447184"/>
                <a:gd name="connsiteY32" fmla="*/ 189836 h 413094"/>
                <a:gd name="connsiteX33" fmla="*/ 38101 w 447184"/>
                <a:gd name="connsiteY33" fmla="*/ 163099 h 413094"/>
                <a:gd name="connsiteX34" fmla="*/ 34091 w 447184"/>
                <a:gd name="connsiteY34" fmla="*/ 151735 h 413094"/>
                <a:gd name="connsiteX35" fmla="*/ 41443 w 447184"/>
                <a:gd name="connsiteY35" fmla="*/ 134356 h 413094"/>
                <a:gd name="connsiteX36" fmla="*/ 32754 w 447184"/>
                <a:gd name="connsiteY36" fmla="*/ 108955 h 413094"/>
                <a:gd name="connsiteX37" fmla="*/ 34091 w 447184"/>
                <a:gd name="connsiteY37" fmla="*/ 94918 h 413094"/>
                <a:gd name="connsiteX38" fmla="*/ 36764 w 447184"/>
                <a:gd name="connsiteY38" fmla="*/ 56149 h 413094"/>
                <a:gd name="connsiteX39" fmla="*/ 47459 w 447184"/>
                <a:gd name="connsiteY39" fmla="*/ 38769 h 413094"/>
                <a:gd name="connsiteX40" fmla="*/ 52807 w 447184"/>
                <a:gd name="connsiteY40" fmla="*/ 14037 h 413094"/>
                <a:gd name="connsiteX41" fmla="*/ 62165 w 447184"/>
                <a:gd name="connsiteY41" fmla="*/ 5348 h 413094"/>
                <a:gd name="connsiteX42" fmla="*/ 102940 w 447184"/>
                <a:gd name="connsiteY42" fmla="*/ 0 h 413094"/>
                <a:gd name="connsiteX43" fmla="*/ 140372 w 447184"/>
                <a:gd name="connsiteY43" fmla="*/ 16043 h 413094"/>
                <a:gd name="connsiteX44" fmla="*/ 154409 w 447184"/>
                <a:gd name="connsiteY44" fmla="*/ 32085 h 413094"/>
                <a:gd name="connsiteX45" fmla="*/ 173794 w 447184"/>
                <a:gd name="connsiteY45" fmla="*/ 32754 h 413094"/>
                <a:gd name="connsiteX46" fmla="*/ 191842 w 447184"/>
                <a:gd name="connsiteY46" fmla="*/ 22727 h 413094"/>
                <a:gd name="connsiteX47" fmla="*/ 237295 w 447184"/>
                <a:gd name="connsiteY47" fmla="*/ 44785 h 413094"/>
                <a:gd name="connsiteX48" fmla="*/ 256680 w 447184"/>
                <a:gd name="connsiteY48" fmla="*/ 43448 h 413094"/>
                <a:gd name="connsiteX49" fmla="*/ 278739 w 447184"/>
                <a:gd name="connsiteY49" fmla="*/ 25401 h 413094"/>
                <a:gd name="connsiteX50" fmla="*/ 300797 w 447184"/>
                <a:gd name="connsiteY50" fmla="*/ 26737 h 413094"/>
                <a:gd name="connsiteX51" fmla="*/ 311492 w 447184"/>
                <a:gd name="connsiteY51" fmla="*/ 20722 h 413094"/>
                <a:gd name="connsiteX52" fmla="*/ 331545 w 447184"/>
                <a:gd name="connsiteY52" fmla="*/ 22727 h 413094"/>
                <a:gd name="connsiteX53" fmla="*/ 360956 w 447184"/>
                <a:gd name="connsiteY53" fmla="*/ 35427 h 413094"/>
                <a:gd name="connsiteX54" fmla="*/ 389699 w 447184"/>
                <a:gd name="connsiteY54" fmla="*/ 11364 h 413094"/>
                <a:gd name="connsiteX55" fmla="*/ 399058 w 447184"/>
                <a:gd name="connsiteY55" fmla="*/ 13369 h 413094"/>
                <a:gd name="connsiteX56" fmla="*/ 425126 w 447184"/>
                <a:gd name="connsiteY56" fmla="*/ 60159 h 413094"/>
                <a:gd name="connsiteX57" fmla="*/ 431810 w 447184"/>
                <a:gd name="connsiteY57" fmla="*/ 59491 h 41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447184" h="413094">
                  <a:moveTo>
                    <a:pt x="431810" y="59491"/>
                  </a:moveTo>
                  <a:lnTo>
                    <a:pt x="447185" y="76202"/>
                  </a:lnTo>
                  <a:lnTo>
                    <a:pt x="443174" y="84223"/>
                  </a:lnTo>
                  <a:lnTo>
                    <a:pt x="441169" y="98260"/>
                  </a:lnTo>
                  <a:lnTo>
                    <a:pt x="409752" y="131682"/>
                  </a:lnTo>
                  <a:lnTo>
                    <a:pt x="400394" y="159088"/>
                  </a:lnTo>
                  <a:lnTo>
                    <a:pt x="395046" y="181147"/>
                  </a:lnTo>
                  <a:lnTo>
                    <a:pt x="387025" y="191173"/>
                  </a:lnTo>
                  <a:lnTo>
                    <a:pt x="379673" y="221253"/>
                  </a:lnTo>
                  <a:lnTo>
                    <a:pt x="359620" y="238632"/>
                  </a:lnTo>
                  <a:lnTo>
                    <a:pt x="354272" y="260022"/>
                  </a:lnTo>
                  <a:lnTo>
                    <a:pt x="345583" y="277402"/>
                  </a:lnTo>
                  <a:lnTo>
                    <a:pt x="342240" y="295449"/>
                  </a:lnTo>
                  <a:lnTo>
                    <a:pt x="316171" y="310155"/>
                  </a:lnTo>
                  <a:lnTo>
                    <a:pt x="294781" y="292107"/>
                  </a:lnTo>
                  <a:lnTo>
                    <a:pt x="280744" y="292776"/>
                  </a:lnTo>
                  <a:lnTo>
                    <a:pt x="258017" y="318176"/>
                  </a:lnTo>
                  <a:lnTo>
                    <a:pt x="247322" y="318176"/>
                  </a:lnTo>
                  <a:lnTo>
                    <a:pt x="229274" y="359619"/>
                  </a:lnTo>
                  <a:lnTo>
                    <a:pt x="219916" y="390368"/>
                  </a:lnTo>
                  <a:lnTo>
                    <a:pt x="180478" y="405742"/>
                  </a:lnTo>
                  <a:lnTo>
                    <a:pt x="166441" y="403736"/>
                  </a:lnTo>
                  <a:lnTo>
                    <a:pt x="151736" y="413094"/>
                  </a:lnTo>
                  <a:lnTo>
                    <a:pt x="121656" y="412426"/>
                  </a:lnTo>
                  <a:lnTo>
                    <a:pt x="100934" y="385020"/>
                  </a:lnTo>
                  <a:lnTo>
                    <a:pt x="88234" y="354272"/>
                  </a:lnTo>
                  <a:lnTo>
                    <a:pt x="61496" y="326198"/>
                  </a:lnTo>
                  <a:lnTo>
                    <a:pt x="33422" y="326198"/>
                  </a:lnTo>
                  <a:lnTo>
                    <a:pt x="0" y="326198"/>
                  </a:lnTo>
                  <a:lnTo>
                    <a:pt x="2006" y="257348"/>
                  </a:lnTo>
                  <a:lnTo>
                    <a:pt x="669" y="229943"/>
                  </a:lnTo>
                  <a:lnTo>
                    <a:pt x="8021" y="203205"/>
                  </a:lnTo>
                  <a:lnTo>
                    <a:pt x="19385" y="189836"/>
                  </a:lnTo>
                  <a:lnTo>
                    <a:pt x="38101" y="163099"/>
                  </a:lnTo>
                  <a:lnTo>
                    <a:pt x="34091" y="151735"/>
                  </a:lnTo>
                  <a:lnTo>
                    <a:pt x="41443" y="134356"/>
                  </a:lnTo>
                  <a:lnTo>
                    <a:pt x="32754" y="108955"/>
                  </a:lnTo>
                  <a:lnTo>
                    <a:pt x="34091" y="94918"/>
                  </a:lnTo>
                  <a:lnTo>
                    <a:pt x="36764" y="56149"/>
                  </a:lnTo>
                  <a:lnTo>
                    <a:pt x="47459" y="38769"/>
                  </a:lnTo>
                  <a:lnTo>
                    <a:pt x="52807" y="14037"/>
                  </a:lnTo>
                  <a:lnTo>
                    <a:pt x="62165" y="5348"/>
                  </a:lnTo>
                  <a:lnTo>
                    <a:pt x="102940" y="0"/>
                  </a:lnTo>
                  <a:lnTo>
                    <a:pt x="140372" y="16043"/>
                  </a:lnTo>
                  <a:lnTo>
                    <a:pt x="154409" y="32085"/>
                  </a:lnTo>
                  <a:lnTo>
                    <a:pt x="173794" y="32754"/>
                  </a:lnTo>
                  <a:lnTo>
                    <a:pt x="191842" y="22727"/>
                  </a:lnTo>
                  <a:lnTo>
                    <a:pt x="237295" y="44785"/>
                  </a:lnTo>
                  <a:lnTo>
                    <a:pt x="256680" y="43448"/>
                  </a:lnTo>
                  <a:lnTo>
                    <a:pt x="278739" y="25401"/>
                  </a:lnTo>
                  <a:lnTo>
                    <a:pt x="300797" y="26737"/>
                  </a:lnTo>
                  <a:lnTo>
                    <a:pt x="311492" y="20722"/>
                  </a:lnTo>
                  <a:lnTo>
                    <a:pt x="331545" y="22727"/>
                  </a:lnTo>
                  <a:lnTo>
                    <a:pt x="360956" y="35427"/>
                  </a:lnTo>
                  <a:lnTo>
                    <a:pt x="389699" y="11364"/>
                  </a:lnTo>
                  <a:lnTo>
                    <a:pt x="399058" y="13369"/>
                  </a:lnTo>
                  <a:lnTo>
                    <a:pt x="425126" y="60159"/>
                  </a:lnTo>
                  <a:lnTo>
                    <a:pt x="431810" y="59491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315">
              <a:extLst>
                <a:ext uri="{FF2B5EF4-FFF2-40B4-BE49-F238E27FC236}">
                  <a16:creationId xmlns:a16="http://schemas.microsoft.com/office/drawing/2014/main" id="{84407C42-92B9-6C9B-80CE-CF93A330DB48}"/>
                </a:ext>
              </a:extLst>
            </p:cNvPr>
            <p:cNvSpPr/>
            <p:nvPr/>
          </p:nvSpPr>
          <p:spPr>
            <a:xfrm>
              <a:off x="2118647" y="3216400"/>
              <a:ext cx="177804" cy="184488"/>
            </a:xfrm>
            <a:custGeom>
              <a:avLst/>
              <a:gdLst>
                <a:gd name="connsiteX0" fmla="*/ 177804 w 177804"/>
                <a:gd name="connsiteY0" fmla="*/ 668 h 184488"/>
                <a:gd name="connsiteX1" fmla="*/ 174462 w 177804"/>
                <a:gd name="connsiteY1" fmla="*/ 5348 h 184488"/>
                <a:gd name="connsiteX2" fmla="*/ 171120 w 177804"/>
                <a:gd name="connsiteY2" fmla="*/ 14706 h 184488"/>
                <a:gd name="connsiteX3" fmla="*/ 173794 w 177804"/>
                <a:gd name="connsiteY3" fmla="*/ 30080 h 184488"/>
                <a:gd name="connsiteX4" fmla="*/ 163767 w 177804"/>
                <a:gd name="connsiteY4" fmla="*/ 44785 h 184488"/>
                <a:gd name="connsiteX5" fmla="*/ 158420 w 177804"/>
                <a:gd name="connsiteY5" fmla="*/ 62165 h 184488"/>
                <a:gd name="connsiteX6" fmla="*/ 155078 w 177804"/>
                <a:gd name="connsiteY6" fmla="*/ 80881 h 184488"/>
                <a:gd name="connsiteX7" fmla="*/ 156415 w 177804"/>
                <a:gd name="connsiteY7" fmla="*/ 92244 h 184488"/>
                <a:gd name="connsiteX8" fmla="*/ 155746 w 177804"/>
                <a:gd name="connsiteY8" fmla="*/ 111629 h 184488"/>
                <a:gd name="connsiteX9" fmla="*/ 149730 w 177804"/>
                <a:gd name="connsiteY9" fmla="*/ 115640 h 184488"/>
                <a:gd name="connsiteX10" fmla="*/ 145051 w 177804"/>
                <a:gd name="connsiteY10" fmla="*/ 134356 h 184488"/>
                <a:gd name="connsiteX11" fmla="*/ 146388 w 177804"/>
                <a:gd name="connsiteY11" fmla="*/ 145719 h 184488"/>
                <a:gd name="connsiteX12" fmla="*/ 138367 w 177804"/>
                <a:gd name="connsiteY12" fmla="*/ 156414 h 184488"/>
                <a:gd name="connsiteX13" fmla="*/ 139035 w 177804"/>
                <a:gd name="connsiteY13" fmla="*/ 167778 h 184488"/>
                <a:gd name="connsiteX14" fmla="*/ 144382 w 177804"/>
                <a:gd name="connsiteY14" fmla="*/ 175131 h 184488"/>
                <a:gd name="connsiteX15" fmla="*/ 135024 w 177804"/>
                <a:gd name="connsiteY15" fmla="*/ 184489 h 184488"/>
                <a:gd name="connsiteX16" fmla="*/ 123661 w 177804"/>
                <a:gd name="connsiteY16" fmla="*/ 181147 h 184488"/>
                <a:gd name="connsiteX17" fmla="*/ 118314 w 177804"/>
                <a:gd name="connsiteY17" fmla="*/ 172457 h 184488"/>
                <a:gd name="connsiteX18" fmla="*/ 106282 w 177804"/>
                <a:gd name="connsiteY18" fmla="*/ 169115 h 184488"/>
                <a:gd name="connsiteX19" fmla="*/ 97592 w 177804"/>
                <a:gd name="connsiteY19" fmla="*/ 174462 h 184488"/>
                <a:gd name="connsiteX20" fmla="*/ 73528 w 177804"/>
                <a:gd name="connsiteY20" fmla="*/ 163099 h 184488"/>
                <a:gd name="connsiteX21" fmla="*/ 67512 w 177804"/>
                <a:gd name="connsiteY21" fmla="*/ 168446 h 184488"/>
                <a:gd name="connsiteX22" fmla="*/ 55480 w 177804"/>
                <a:gd name="connsiteY22" fmla="*/ 155078 h 184488"/>
                <a:gd name="connsiteX23" fmla="*/ 38769 w 177804"/>
                <a:gd name="connsiteY23" fmla="*/ 137698 h 184488"/>
                <a:gd name="connsiteX24" fmla="*/ 31417 w 177804"/>
                <a:gd name="connsiteY24" fmla="*/ 123661 h 184488"/>
                <a:gd name="connsiteX25" fmla="*/ 16711 w 177804"/>
                <a:gd name="connsiteY25" fmla="*/ 109624 h 184488"/>
                <a:gd name="connsiteX26" fmla="*/ 0 w 177804"/>
                <a:gd name="connsiteY26" fmla="*/ 90239 h 184488"/>
                <a:gd name="connsiteX27" fmla="*/ 4679 w 177804"/>
                <a:gd name="connsiteY27" fmla="*/ 83555 h 184488"/>
                <a:gd name="connsiteX28" fmla="*/ 10027 w 177804"/>
                <a:gd name="connsiteY28" fmla="*/ 90239 h 184488"/>
                <a:gd name="connsiteX29" fmla="*/ 13369 w 177804"/>
                <a:gd name="connsiteY29" fmla="*/ 87565 h 184488"/>
                <a:gd name="connsiteX30" fmla="*/ 25401 w 177804"/>
                <a:gd name="connsiteY30" fmla="*/ 85560 h 184488"/>
                <a:gd name="connsiteX31" fmla="*/ 30748 w 177804"/>
                <a:gd name="connsiteY31" fmla="*/ 75534 h 184488"/>
                <a:gd name="connsiteX32" fmla="*/ 36096 w 177804"/>
                <a:gd name="connsiteY32" fmla="*/ 75534 h 184488"/>
                <a:gd name="connsiteX33" fmla="*/ 37433 w 177804"/>
                <a:gd name="connsiteY33" fmla="*/ 54143 h 184488"/>
                <a:gd name="connsiteX34" fmla="*/ 46122 w 177804"/>
                <a:gd name="connsiteY34" fmla="*/ 53475 h 184488"/>
                <a:gd name="connsiteX35" fmla="*/ 54143 w 177804"/>
                <a:gd name="connsiteY35" fmla="*/ 53475 h 184488"/>
                <a:gd name="connsiteX36" fmla="*/ 63502 w 177804"/>
                <a:gd name="connsiteY36" fmla="*/ 42112 h 184488"/>
                <a:gd name="connsiteX37" fmla="*/ 73528 w 177804"/>
                <a:gd name="connsiteY37" fmla="*/ 50801 h 184488"/>
                <a:gd name="connsiteX38" fmla="*/ 77539 w 177804"/>
                <a:gd name="connsiteY38" fmla="*/ 45454 h 184488"/>
                <a:gd name="connsiteX39" fmla="*/ 85560 w 177804"/>
                <a:gd name="connsiteY39" fmla="*/ 40106 h 184488"/>
                <a:gd name="connsiteX40" fmla="*/ 99597 w 177804"/>
                <a:gd name="connsiteY40" fmla="*/ 28743 h 184488"/>
                <a:gd name="connsiteX41" fmla="*/ 100934 w 177804"/>
                <a:gd name="connsiteY41" fmla="*/ 19385 h 184488"/>
                <a:gd name="connsiteX42" fmla="*/ 104276 w 177804"/>
                <a:gd name="connsiteY42" fmla="*/ 20053 h 184488"/>
                <a:gd name="connsiteX43" fmla="*/ 110292 w 177804"/>
                <a:gd name="connsiteY43" fmla="*/ 10027 h 184488"/>
                <a:gd name="connsiteX44" fmla="*/ 114303 w 177804"/>
                <a:gd name="connsiteY44" fmla="*/ 8690 h 184488"/>
                <a:gd name="connsiteX45" fmla="*/ 120319 w 177804"/>
                <a:gd name="connsiteY45" fmla="*/ 15374 h 184488"/>
                <a:gd name="connsiteX46" fmla="*/ 127671 w 177804"/>
                <a:gd name="connsiteY46" fmla="*/ 16711 h 184488"/>
                <a:gd name="connsiteX47" fmla="*/ 136361 w 177804"/>
                <a:gd name="connsiteY47" fmla="*/ 11364 h 184488"/>
                <a:gd name="connsiteX48" fmla="*/ 145719 w 177804"/>
                <a:gd name="connsiteY48" fmla="*/ 11364 h 184488"/>
                <a:gd name="connsiteX49" fmla="*/ 159088 w 177804"/>
                <a:gd name="connsiteY49" fmla="*/ 6016 h 184488"/>
                <a:gd name="connsiteX50" fmla="*/ 165104 w 177804"/>
                <a:gd name="connsiteY50" fmla="*/ 0 h 184488"/>
                <a:gd name="connsiteX51" fmla="*/ 177804 w 177804"/>
                <a:gd name="connsiteY51" fmla="*/ 668 h 18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7804" h="184488">
                  <a:moveTo>
                    <a:pt x="177804" y="668"/>
                  </a:moveTo>
                  <a:lnTo>
                    <a:pt x="174462" y="5348"/>
                  </a:lnTo>
                  <a:lnTo>
                    <a:pt x="171120" y="14706"/>
                  </a:lnTo>
                  <a:lnTo>
                    <a:pt x="173794" y="30080"/>
                  </a:lnTo>
                  <a:lnTo>
                    <a:pt x="163767" y="44785"/>
                  </a:lnTo>
                  <a:lnTo>
                    <a:pt x="158420" y="62165"/>
                  </a:lnTo>
                  <a:lnTo>
                    <a:pt x="155078" y="80881"/>
                  </a:lnTo>
                  <a:lnTo>
                    <a:pt x="156415" y="92244"/>
                  </a:lnTo>
                  <a:lnTo>
                    <a:pt x="155746" y="111629"/>
                  </a:lnTo>
                  <a:lnTo>
                    <a:pt x="149730" y="115640"/>
                  </a:lnTo>
                  <a:lnTo>
                    <a:pt x="145051" y="134356"/>
                  </a:lnTo>
                  <a:lnTo>
                    <a:pt x="146388" y="145719"/>
                  </a:lnTo>
                  <a:lnTo>
                    <a:pt x="138367" y="156414"/>
                  </a:lnTo>
                  <a:lnTo>
                    <a:pt x="139035" y="167778"/>
                  </a:lnTo>
                  <a:lnTo>
                    <a:pt x="144382" y="175131"/>
                  </a:lnTo>
                  <a:lnTo>
                    <a:pt x="135024" y="184489"/>
                  </a:lnTo>
                  <a:lnTo>
                    <a:pt x="123661" y="181147"/>
                  </a:lnTo>
                  <a:lnTo>
                    <a:pt x="118314" y="172457"/>
                  </a:lnTo>
                  <a:lnTo>
                    <a:pt x="106282" y="169115"/>
                  </a:lnTo>
                  <a:lnTo>
                    <a:pt x="97592" y="174462"/>
                  </a:lnTo>
                  <a:lnTo>
                    <a:pt x="73528" y="163099"/>
                  </a:lnTo>
                  <a:lnTo>
                    <a:pt x="67512" y="168446"/>
                  </a:lnTo>
                  <a:lnTo>
                    <a:pt x="55480" y="155078"/>
                  </a:lnTo>
                  <a:lnTo>
                    <a:pt x="38769" y="137698"/>
                  </a:lnTo>
                  <a:lnTo>
                    <a:pt x="31417" y="123661"/>
                  </a:lnTo>
                  <a:lnTo>
                    <a:pt x="16711" y="109624"/>
                  </a:lnTo>
                  <a:lnTo>
                    <a:pt x="0" y="90239"/>
                  </a:lnTo>
                  <a:lnTo>
                    <a:pt x="4679" y="83555"/>
                  </a:lnTo>
                  <a:lnTo>
                    <a:pt x="10027" y="90239"/>
                  </a:lnTo>
                  <a:lnTo>
                    <a:pt x="13369" y="87565"/>
                  </a:lnTo>
                  <a:lnTo>
                    <a:pt x="25401" y="85560"/>
                  </a:lnTo>
                  <a:lnTo>
                    <a:pt x="30748" y="75534"/>
                  </a:lnTo>
                  <a:lnTo>
                    <a:pt x="36096" y="75534"/>
                  </a:lnTo>
                  <a:lnTo>
                    <a:pt x="37433" y="54143"/>
                  </a:lnTo>
                  <a:lnTo>
                    <a:pt x="46122" y="53475"/>
                  </a:lnTo>
                  <a:lnTo>
                    <a:pt x="54143" y="53475"/>
                  </a:lnTo>
                  <a:lnTo>
                    <a:pt x="63502" y="42112"/>
                  </a:lnTo>
                  <a:lnTo>
                    <a:pt x="73528" y="50801"/>
                  </a:lnTo>
                  <a:lnTo>
                    <a:pt x="77539" y="45454"/>
                  </a:lnTo>
                  <a:lnTo>
                    <a:pt x="85560" y="40106"/>
                  </a:lnTo>
                  <a:lnTo>
                    <a:pt x="99597" y="28743"/>
                  </a:lnTo>
                  <a:lnTo>
                    <a:pt x="100934" y="19385"/>
                  </a:lnTo>
                  <a:lnTo>
                    <a:pt x="104276" y="20053"/>
                  </a:lnTo>
                  <a:lnTo>
                    <a:pt x="110292" y="10027"/>
                  </a:lnTo>
                  <a:lnTo>
                    <a:pt x="114303" y="8690"/>
                  </a:lnTo>
                  <a:lnTo>
                    <a:pt x="120319" y="15374"/>
                  </a:lnTo>
                  <a:lnTo>
                    <a:pt x="127671" y="16711"/>
                  </a:lnTo>
                  <a:lnTo>
                    <a:pt x="136361" y="11364"/>
                  </a:lnTo>
                  <a:lnTo>
                    <a:pt x="145719" y="11364"/>
                  </a:lnTo>
                  <a:lnTo>
                    <a:pt x="159088" y="6016"/>
                  </a:lnTo>
                  <a:lnTo>
                    <a:pt x="165104" y="0"/>
                  </a:lnTo>
                  <a:lnTo>
                    <a:pt x="177804" y="66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316">
              <a:extLst>
                <a:ext uri="{FF2B5EF4-FFF2-40B4-BE49-F238E27FC236}">
                  <a16:creationId xmlns:a16="http://schemas.microsoft.com/office/drawing/2014/main" id="{72188623-7C00-5EDF-503D-FC6C92EB87FB}"/>
                </a:ext>
              </a:extLst>
            </p:cNvPr>
            <p:cNvSpPr/>
            <p:nvPr/>
          </p:nvSpPr>
          <p:spPr>
            <a:xfrm>
              <a:off x="5564442" y="899596"/>
              <a:ext cx="703195" cy="494643"/>
            </a:xfrm>
            <a:custGeom>
              <a:avLst/>
              <a:gdLst>
                <a:gd name="connsiteX0" fmla="*/ 703196 w 703195"/>
                <a:gd name="connsiteY0" fmla="*/ 58154 h 494643"/>
                <a:gd name="connsiteX1" fmla="*/ 660417 w 703195"/>
                <a:gd name="connsiteY1" fmla="*/ 72191 h 494643"/>
                <a:gd name="connsiteX2" fmla="*/ 639026 w 703195"/>
                <a:gd name="connsiteY2" fmla="*/ 75533 h 494643"/>
                <a:gd name="connsiteX3" fmla="*/ 644374 w 703195"/>
                <a:gd name="connsiteY3" fmla="*/ 50133 h 494643"/>
                <a:gd name="connsiteX4" fmla="*/ 605604 w 703195"/>
                <a:gd name="connsiteY4" fmla="*/ 36096 h 494643"/>
                <a:gd name="connsiteX5" fmla="*/ 566166 w 703195"/>
                <a:gd name="connsiteY5" fmla="*/ 48128 h 494643"/>
                <a:gd name="connsiteX6" fmla="*/ 558814 w 703195"/>
                <a:gd name="connsiteY6" fmla="*/ 74865 h 494643"/>
                <a:gd name="connsiteX7" fmla="*/ 536087 w 703195"/>
                <a:gd name="connsiteY7" fmla="*/ 90908 h 494643"/>
                <a:gd name="connsiteX8" fmla="*/ 504670 w 703195"/>
                <a:gd name="connsiteY8" fmla="*/ 82218 h 494643"/>
                <a:gd name="connsiteX9" fmla="*/ 469243 w 703195"/>
                <a:gd name="connsiteY9" fmla="*/ 83555 h 494643"/>
                <a:gd name="connsiteX10" fmla="*/ 435153 w 703195"/>
                <a:gd name="connsiteY10" fmla="*/ 64838 h 494643"/>
                <a:gd name="connsiteX11" fmla="*/ 420447 w 703195"/>
                <a:gd name="connsiteY11" fmla="*/ 74197 h 494643"/>
                <a:gd name="connsiteX12" fmla="*/ 403068 w 703195"/>
                <a:gd name="connsiteY12" fmla="*/ 75533 h 494643"/>
                <a:gd name="connsiteX13" fmla="*/ 403736 w 703195"/>
                <a:gd name="connsiteY13" fmla="*/ 99597 h 494643"/>
                <a:gd name="connsiteX14" fmla="*/ 350261 w 703195"/>
                <a:gd name="connsiteY14" fmla="*/ 93581 h 494643"/>
                <a:gd name="connsiteX15" fmla="*/ 346251 w 703195"/>
                <a:gd name="connsiteY15" fmla="*/ 114303 h 494643"/>
                <a:gd name="connsiteX16" fmla="*/ 319513 w 703195"/>
                <a:gd name="connsiteY16" fmla="*/ 114303 h 494643"/>
                <a:gd name="connsiteX17" fmla="*/ 304139 w 703195"/>
                <a:gd name="connsiteY17" fmla="*/ 140372 h 494643"/>
                <a:gd name="connsiteX18" fmla="*/ 281412 w 703195"/>
                <a:gd name="connsiteY18" fmla="*/ 181147 h 494643"/>
                <a:gd name="connsiteX19" fmla="*/ 243311 w 703195"/>
                <a:gd name="connsiteY19" fmla="*/ 233953 h 494643"/>
                <a:gd name="connsiteX20" fmla="*/ 255343 w 703195"/>
                <a:gd name="connsiteY20" fmla="*/ 247322 h 494643"/>
                <a:gd name="connsiteX21" fmla="*/ 246654 w 703195"/>
                <a:gd name="connsiteY21" fmla="*/ 262027 h 494643"/>
                <a:gd name="connsiteX22" fmla="*/ 217910 w 703195"/>
                <a:gd name="connsiteY22" fmla="*/ 261359 h 494643"/>
                <a:gd name="connsiteX23" fmla="*/ 201868 w 703195"/>
                <a:gd name="connsiteY23" fmla="*/ 297455 h 494643"/>
                <a:gd name="connsiteX24" fmla="*/ 208552 w 703195"/>
                <a:gd name="connsiteY24" fmla="*/ 348924 h 494643"/>
                <a:gd name="connsiteX25" fmla="*/ 229274 w 703195"/>
                <a:gd name="connsiteY25" fmla="*/ 368309 h 494643"/>
                <a:gd name="connsiteX26" fmla="*/ 223927 w 703195"/>
                <a:gd name="connsiteY26" fmla="*/ 414431 h 494643"/>
                <a:gd name="connsiteX27" fmla="*/ 201200 w 703195"/>
                <a:gd name="connsiteY27" fmla="*/ 441169 h 494643"/>
                <a:gd name="connsiteX28" fmla="*/ 189168 w 703195"/>
                <a:gd name="connsiteY28" fmla="*/ 463896 h 494643"/>
                <a:gd name="connsiteX29" fmla="*/ 167109 w 703195"/>
                <a:gd name="connsiteY29" fmla="*/ 439832 h 494643"/>
                <a:gd name="connsiteX30" fmla="*/ 109624 w 703195"/>
                <a:gd name="connsiteY30" fmla="*/ 485286 h 494643"/>
                <a:gd name="connsiteX31" fmla="*/ 68849 w 703195"/>
                <a:gd name="connsiteY31" fmla="*/ 494644 h 494643"/>
                <a:gd name="connsiteX32" fmla="*/ 25401 w 703195"/>
                <a:gd name="connsiteY32" fmla="*/ 474591 h 494643"/>
                <a:gd name="connsiteX33" fmla="*/ 13369 w 703195"/>
                <a:gd name="connsiteY33" fmla="*/ 432479 h 494643"/>
                <a:gd name="connsiteX34" fmla="*/ 0 w 703195"/>
                <a:gd name="connsiteY34" fmla="*/ 342240 h 494643"/>
                <a:gd name="connsiteX35" fmla="*/ 26737 w 703195"/>
                <a:gd name="connsiteY35" fmla="*/ 317508 h 494643"/>
                <a:gd name="connsiteX36" fmla="*/ 102271 w 703195"/>
                <a:gd name="connsiteY36" fmla="*/ 284754 h 494643"/>
                <a:gd name="connsiteX37" fmla="*/ 156415 w 703195"/>
                <a:gd name="connsiteY37" fmla="*/ 245317 h 494643"/>
                <a:gd name="connsiteX38" fmla="*/ 204542 w 703195"/>
                <a:gd name="connsiteY38" fmla="*/ 193178 h 494643"/>
                <a:gd name="connsiteX39" fmla="*/ 264033 w 703195"/>
                <a:gd name="connsiteY39" fmla="*/ 121656 h 494643"/>
                <a:gd name="connsiteX40" fmla="*/ 306813 w 703195"/>
                <a:gd name="connsiteY40" fmla="*/ 94250 h 494643"/>
                <a:gd name="connsiteX41" fmla="*/ 375662 w 703195"/>
                <a:gd name="connsiteY41" fmla="*/ 48796 h 494643"/>
                <a:gd name="connsiteX42" fmla="*/ 432479 w 703195"/>
                <a:gd name="connsiteY42" fmla="*/ 32753 h 494643"/>
                <a:gd name="connsiteX43" fmla="*/ 477265 w 703195"/>
                <a:gd name="connsiteY43" fmla="*/ 34759 h 494643"/>
                <a:gd name="connsiteX44" fmla="*/ 512023 w 703195"/>
                <a:gd name="connsiteY44" fmla="*/ 5347 h 494643"/>
                <a:gd name="connsiteX45" fmla="*/ 561487 w 703195"/>
                <a:gd name="connsiteY45" fmla="*/ 6684 h 494643"/>
                <a:gd name="connsiteX46" fmla="*/ 608278 w 703195"/>
                <a:gd name="connsiteY46" fmla="*/ 0 h 494643"/>
                <a:gd name="connsiteX47" fmla="*/ 699854 w 703195"/>
                <a:gd name="connsiteY47" fmla="*/ 26069 h 494643"/>
                <a:gd name="connsiteX48" fmla="*/ 667101 w 703195"/>
                <a:gd name="connsiteY48" fmla="*/ 35427 h 494643"/>
                <a:gd name="connsiteX49" fmla="*/ 703196 w 703195"/>
                <a:gd name="connsiteY49" fmla="*/ 58154 h 494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03195" h="494643">
                  <a:moveTo>
                    <a:pt x="703196" y="58154"/>
                  </a:moveTo>
                  <a:lnTo>
                    <a:pt x="660417" y="72191"/>
                  </a:lnTo>
                  <a:lnTo>
                    <a:pt x="639026" y="75533"/>
                  </a:lnTo>
                  <a:lnTo>
                    <a:pt x="644374" y="50133"/>
                  </a:lnTo>
                  <a:lnTo>
                    <a:pt x="605604" y="36096"/>
                  </a:lnTo>
                  <a:lnTo>
                    <a:pt x="566166" y="48128"/>
                  </a:lnTo>
                  <a:lnTo>
                    <a:pt x="558814" y="74865"/>
                  </a:lnTo>
                  <a:lnTo>
                    <a:pt x="536087" y="90908"/>
                  </a:lnTo>
                  <a:lnTo>
                    <a:pt x="504670" y="82218"/>
                  </a:lnTo>
                  <a:lnTo>
                    <a:pt x="469243" y="83555"/>
                  </a:lnTo>
                  <a:lnTo>
                    <a:pt x="435153" y="64838"/>
                  </a:lnTo>
                  <a:lnTo>
                    <a:pt x="420447" y="74197"/>
                  </a:lnTo>
                  <a:lnTo>
                    <a:pt x="403068" y="75533"/>
                  </a:lnTo>
                  <a:lnTo>
                    <a:pt x="403736" y="99597"/>
                  </a:lnTo>
                  <a:lnTo>
                    <a:pt x="350261" y="93581"/>
                  </a:lnTo>
                  <a:lnTo>
                    <a:pt x="346251" y="114303"/>
                  </a:lnTo>
                  <a:lnTo>
                    <a:pt x="319513" y="114303"/>
                  </a:lnTo>
                  <a:lnTo>
                    <a:pt x="304139" y="140372"/>
                  </a:lnTo>
                  <a:lnTo>
                    <a:pt x="281412" y="181147"/>
                  </a:lnTo>
                  <a:lnTo>
                    <a:pt x="243311" y="233953"/>
                  </a:lnTo>
                  <a:lnTo>
                    <a:pt x="255343" y="247322"/>
                  </a:lnTo>
                  <a:lnTo>
                    <a:pt x="246654" y="262027"/>
                  </a:lnTo>
                  <a:lnTo>
                    <a:pt x="217910" y="261359"/>
                  </a:lnTo>
                  <a:lnTo>
                    <a:pt x="201868" y="297455"/>
                  </a:lnTo>
                  <a:lnTo>
                    <a:pt x="208552" y="348924"/>
                  </a:lnTo>
                  <a:lnTo>
                    <a:pt x="229274" y="368309"/>
                  </a:lnTo>
                  <a:lnTo>
                    <a:pt x="223927" y="414431"/>
                  </a:lnTo>
                  <a:lnTo>
                    <a:pt x="201200" y="441169"/>
                  </a:lnTo>
                  <a:lnTo>
                    <a:pt x="189168" y="463896"/>
                  </a:lnTo>
                  <a:lnTo>
                    <a:pt x="167109" y="439832"/>
                  </a:lnTo>
                  <a:lnTo>
                    <a:pt x="109624" y="485286"/>
                  </a:lnTo>
                  <a:lnTo>
                    <a:pt x="68849" y="494644"/>
                  </a:lnTo>
                  <a:lnTo>
                    <a:pt x="25401" y="474591"/>
                  </a:lnTo>
                  <a:lnTo>
                    <a:pt x="13369" y="432479"/>
                  </a:lnTo>
                  <a:lnTo>
                    <a:pt x="0" y="342240"/>
                  </a:lnTo>
                  <a:lnTo>
                    <a:pt x="26737" y="317508"/>
                  </a:lnTo>
                  <a:lnTo>
                    <a:pt x="102271" y="284754"/>
                  </a:lnTo>
                  <a:lnTo>
                    <a:pt x="156415" y="245317"/>
                  </a:lnTo>
                  <a:lnTo>
                    <a:pt x="204542" y="193178"/>
                  </a:lnTo>
                  <a:lnTo>
                    <a:pt x="264033" y="121656"/>
                  </a:lnTo>
                  <a:lnTo>
                    <a:pt x="306813" y="94250"/>
                  </a:lnTo>
                  <a:lnTo>
                    <a:pt x="375662" y="48796"/>
                  </a:lnTo>
                  <a:lnTo>
                    <a:pt x="432479" y="32753"/>
                  </a:lnTo>
                  <a:lnTo>
                    <a:pt x="477265" y="34759"/>
                  </a:lnTo>
                  <a:lnTo>
                    <a:pt x="512023" y="5347"/>
                  </a:lnTo>
                  <a:lnTo>
                    <a:pt x="561487" y="6684"/>
                  </a:lnTo>
                  <a:lnTo>
                    <a:pt x="608278" y="0"/>
                  </a:lnTo>
                  <a:lnTo>
                    <a:pt x="699854" y="26069"/>
                  </a:lnTo>
                  <a:lnTo>
                    <a:pt x="667101" y="35427"/>
                  </a:lnTo>
                  <a:lnTo>
                    <a:pt x="703196" y="58154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317">
              <a:extLst>
                <a:ext uri="{FF2B5EF4-FFF2-40B4-BE49-F238E27FC236}">
                  <a16:creationId xmlns:a16="http://schemas.microsoft.com/office/drawing/2014/main" id="{B687C443-E947-1249-33BF-88AE4B512EC2}"/>
                </a:ext>
              </a:extLst>
            </p:cNvPr>
            <p:cNvSpPr/>
            <p:nvPr/>
          </p:nvSpPr>
          <p:spPr>
            <a:xfrm>
              <a:off x="5920720" y="656284"/>
              <a:ext cx="98928" cy="31416"/>
            </a:xfrm>
            <a:custGeom>
              <a:avLst/>
              <a:gdLst>
                <a:gd name="connsiteX0" fmla="*/ 98928 w 98928"/>
                <a:gd name="connsiteY0" fmla="*/ 18716 h 31416"/>
                <a:gd name="connsiteX1" fmla="*/ 48127 w 98928"/>
                <a:gd name="connsiteY1" fmla="*/ 31417 h 31416"/>
                <a:gd name="connsiteX2" fmla="*/ 2673 w 98928"/>
                <a:gd name="connsiteY2" fmla="*/ 24064 h 31416"/>
                <a:gd name="connsiteX3" fmla="*/ 17379 w 98928"/>
                <a:gd name="connsiteY3" fmla="*/ 16042 h 31416"/>
                <a:gd name="connsiteX4" fmla="*/ 0 w 98928"/>
                <a:gd name="connsiteY4" fmla="*/ 6016 h 31416"/>
                <a:gd name="connsiteX5" fmla="*/ 48795 w 98928"/>
                <a:gd name="connsiteY5" fmla="*/ 0 h 31416"/>
                <a:gd name="connsiteX6" fmla="*/ 61496 w 98928"/>
                <a:gd name="connsiteY6" fmla="*/ 11363 h 31416"/>
                <a:gd name="connsiteX7" fmla="*/ 98928 w 98928"/>
                <a:gd name="connsiteY7" fmla="*/ 18716 h 31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928" h="31416">
                  <a:moveTo>
                    <a:pt x="98928" y="18716"/>
                  </a:moveTo>
                  <a:lnTo>
                    <a:pt x="48127" y="31417"/>
                  </a:lnTo>
                  <a:lnTo>
                    <a:pt x="2673" y="24064"/>
                  </a:lnTo>
                  <a:lnTo>
                    <a:pt x="17379" y="16042"/>
                  </a:lnTo>
                  <a:lnTo>
                    <a:pt x="0" y="6016"/>
                  </a:lnTo>
                  <a:lnTo>
                    <a:pt x="48795" y="0"/>
                  </a:lnTo>
                  <a:lnTo>
                    <a:pt x="61496" y="11363"/>
                  </a:lnTo>
                  <a:lnTo>
                    <a:pt x="98928" y="18716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318">
              <a:extLst>
                <a:ext uri="{FF2B5EF4-FFF2-40B4-BE49-F238E27FC236}">
                  <a16:creationId xmlns:a16="http://schemas.microsoft.com/office/drawing/2014/main" id="{0D5DF5DC-322D-DFFF-6B6A-DFAA0CDA70C1}"/>
                </a:ext>
              </a:extLst>
            </p:cNvPr>
            <p:cNvSpPr/>
            <p:nvPr/>
          </p:nvSpPr>
          <p:spPr>
            <a:xfrm>
              <a:off x="5664040" y="608157"/>
              <a:ext cx="268711" cy="101602"/>
            </a:xfrm>
            <a:custGeom>
              <a:avLst/>
              <a:gdLst>
                <a:gd name="connsiteX0" fmla="*/ 184489 w 268711"/>
                <a:gd name="connsiteY0" fmla="*/ 10027 h 101602"/>
                <a:gd name="connsiteX1" fmla="*/ 268712 w 268711"/>
                <a:gd name="connsiteY1" fmla="*/ 32753 h 101602"/>
                <a:gd name="connsiteX2" fmla="*/ 211226 w 268711"/>
                <a:gd name="connsiteY2" fmla="*/ 44785 h 101602"/>
                <a:gd name="connsiteX3" fmla="*/ 203205 w 268711"/>
                <a:gd name="connsiteY3" fmla="*/ 67512 h 101602"/>
                <a:gd name="connsiteX4" fmla="*/ 183152 w 268711"/>
                <a:gd name="connsiteY4" fmla="*/ 73528 h 101602"/>
                <a:gd name="connsiteX5" fmla="*/ 177136 w 268711"/>
                <a:gd name="connsiteY5" fmla="*/ 100266 h 101602"/>
                <a:gd name="connsiteX6" fmla="*/ 147725 w 268711"/>
                <a:gd name="connsiteY6" fmla="*/ 101602 h 101602"/>
                <a:gd name="connsiteX7" fmla="*/ 90907 w 268711"/>
                <a:gd name="connsiteY7" fmla="*/ 82218 h 101602"/>
                <a:gd name="connsiteX8" fmla="*/ 110960 w 268711"/>
                <a:gd name="connsiteY8" fmla="*/ 70854 h 101602"/>
                <a:gd name="connsiteX9" fmla="*/ 72860 w 268711"/>
                <a:gd name="connsiteY9" fmla="*/ 61496 h 101602"/>
                <a:gd name="connsiteX10" fmla="*/ 21390 w 268711"/>
                <a:gd name="connsiteY10" fmla="*/ 35427 h 101602"/>
                <a:gd name="connsiteX11" fmla="*/ 0 w 268711"/>
                <a:gd name="connsiteY11" fmla="*/ 12032 h 101602"/>
                <a:gd name="connsiteX12" fmla="*/ 62164 w 268711"/>
                <a:gd name="connsiteY12" fmla="*/ 1337 h 101602"/>
                <a:gd name="connsiteX13" fmla="*/ 77539 w 268711"/>
                <a:gd name="connsiteY13" fmla="*/ 11363 h 101602"/>
                <a:gd name="connsiteX14" fmla="*/ 110960 w 268711"/>
                <a:gd name="connsiteY14" fmla="*/ 11363 h 101602"/>
                <a:gd name="connsiteX15" fmla="*/ 117645 w 268711"/>
                <a:gd name="connsiteY15" fmla="*/ 1337 h 101602"/>
                <a:gd name="connsiteX16" fmla="*/ 152403 w 268711"/>
                <a:gd name="connsiteY16" fmla="*/ 0 h 101602"/>
                <a:gd name="connsiteX17" fmla="*/ 184489 w 268711"/>
                <a:gd name="connsiteY17" fmla="*/ 10027 h 10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8711" h="101602">
                  <a:moveTo>
                    <a:pt x="184489" y="10027"/>
                  </a:moveTo>
                  <a:lnTo>
                    <a:pt x="268712" y="32753"/>
                  </a:lnTo>
                  <a:lnTo>
                    <a:pt x="211226" y="44785"/>
                  </a:lnTo>
                  <a:lnTo>
                    <a:pt x="203205" y="67512"/>
                  </a:lnTo>
                  <a:lnTo>
                    <a:pt x="183152" y="73528"/>
                  </a:lnTo>
                  <a:lnTo>
                    <a:pt x="177136" y="100266"/>
                  </a:lnTo>
                  <a:lnTo>
                    <a:pt x="147725" y="101602"/>
                  </a:lnTo>
                  <a:lnTo>
                    <a:pt x="90907" y="82218"/>
                  </a:lnTo>
                  <a:lnTo>
                    <a:pt x="110960" y="70854"/>
                  </a:lnTo>
                  <a:lnTo>
                    <a:pt x="72860" y="61496"/>
                  </a:lnTo>
                  <a:lnTo>
                    <a:pt x="21390" y="35427"/>
                  </a:lnTo>
                  <a:lnTo>
                    <a:pt x="0" y="12032"/>
                  </a:lnTo>
                  <a:lnTo>
                    <a:pt x="62164" y="1337"/>
                  </a:lnTo>
                  <a:lnTo>
                    <a:pt x="77539" y="11363"/>
                  </a:lnTo>
                  <a:lnTo>
                    <a:pt x="110960" y="11363"/>
                  </a:lnTo>
                  <a:lnTo>
                    <a:pt x="117645" y="1337"/>
                  </a:lnTo>
                  <a:lnTo>
                    <a:pt x="152403" y="0"/>
                  </a:lnTo>
                  <a:lnTo>
                    <a:pt x="184489" y="1002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319">
              <a:extLst>
                <a:ext uri="{FF2B5EF4-FFF2-40B4-BE49-F238E27FC236}">
                  <a16:creationId xmlns:a16="http://schemas.microsoft.com/office/drawing/2014/main" id="{94B2D3AA-723C-FEE1-24C2-AF6268841DB9}"/>
                </a:ext>
              </a:extLst>
            </p:cNvPr>
            <p:cNvSpPr/>
            <p:nvPr/>
          </p:nvSpPr>
          <p:spPr>
            <a:xfrm>
              <a:off x="5823127" y="590778"/>
              <a:ext cx="237964" cy="36764"/>
            </a:xfrm>
            <a:custGeom>
              <a:avLst/>
              <a:gdLst>
                <a:gd name="connsiteX0" fmla="*/ 188500 w 237964"/>
                <a:gd name="connsiteY0" fmla="*/ 7353 h 36764"/>
                <a:gd name="connsiteX1" fmla="*/ 237964 w 237964"/>
                <a:gd name="connsiteY1" fmla="*/ 17379 h 36764"/>
                <a:gd name="connsiteX2" fmla="*/ 208553 w 237964"/>
                <a:gd name="connsiteY2" fmla="*/ 33422 h 36764"/>
                <a:gd name="connsiteX3" fmla="*/ 141041 w 237964"/>
                <a:gd name="connsiteY3" fmla="*/ 36764 h 36764"/>
                <a:gd name="connsiteX4" fmla="*/ 69518 w 237964"/>
                <a:gd name="connsiteY4" fmla="*/ 31417 h 36764"/>
                <a:gd name="connsiteX5" fmla="*/ 62833 w 237964"/>
                <a:gd name="connsiteY5" fmla="*/ 23395 h 36764"/>
                <a:gd name="connsiteX6" fmla="*/ 28743 w 237964"/>
                <a:gd name="connsiteY6" fmla="*/ 23395 h 36764"/>
                <a:gd name="connsiteX7" fmla="*/ 0 w 237964"/>
                <a:gd name="connsiteY7" fmla="*/ 10027 h 36764"/>
                <a:gd name="connsiteX8" fmla="*/ 70186 w 237964"/>
                <a:gd name="connsiteY8" fmla="*/ 2005 h 36764"/>
                <a:gd name="connsiteX9" fmla="*/ 106282 w 237964"/>
                <a:gd name="connsiteY9" fmla="*/ 8690 h 36764"/>
                <a:gd name="connsiteX10" fmla="*/ 127003 w 237964"/>
                <a:gd name="connsiteY10" fmla="*/ 0 h 36764"/>
                <a:gd name="connsiteX11" fmla="*/ 188500 w 237964"/>
                <a:gd name="connsiteY11" fmla="*/ 7353 h 3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7964" h="36764">
                  <a:moveTo>
                    <a:pt x="188500" y="7353"/>
                  </a:moveTo>
                  <a:lnTo>
                    <a:pt x="237964" y="17379"/>
                  </a:lnTo>
                  <a:lnTo>
                    <a:pt x="208553" y="33422"/>
                  </a:lnTo>
                  <a:lnTo>
                    <a:pt x="141041" y="36764"/>
                  </a:lnTo>
                  <a:lnTo>
                    <a:pt x="69518" y="31417"/>
                  </a:lnTo>
                  <a:lnTo>
                    <a:pt x="62833" y="23395"/>
                  </a:lnTo>
                  <a:lnTo>
                    <a:pt x="28743" y="23395"/>
                  </a:lnTo>
                  <a:lnTo>
                    <a:pt x="0" y="10027"/>
                  </a:lnTo>
                  <a:lnTo>
                    <a:pt x="70186" y="2005"/>
                  </a:lnTo>
                  <a:lnTo>
                    <a:pt x="106282" y="8690"/>
                  </a:lnTo>
                  <a:lnTo>
                    <a:pt x="127003" y="0"/>
                  </a:lnTo>
                  <a:lnTo>
                    <a:pt x="188500" y="7353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320">
              <a:extLst>
                <a:ext uri="{FF2B5EF4-FFF2-40B4-BE49-F238E27FC236}">
                  <a16:creationId xmlns:a16="http://schemas.microsoft.com/office/drawing/2014/main" id="{21D7BCDE-C9F9-EA81-D096-5DB817996787}"/>
                </a:ext>
              </a:extLst>
            </p:cNvPr>
            <p:cNvSpPr/>
            <p:nvPr/>
          </p:nvSpPr>
          <p:spPr>
            <a:xfrm>
              <a:off x="8341132" y="2555315"/>
              <a:ext cx="312828" cy="172456"/>
            </a:xfrm>
            <a:custGeom>
              <a:avLst/>
              <a:gdLst>
                <a:gd name="connsiteX0" fmla="*/ 301465 w 312828"/>
                <a:gd name="connsiteY0" fmla="*/ 109624 h 172456"/>
                <a:gd name="connsiteX1" fmla="*/ 302802 w 312828"/>
                <a:gd name="connsiteY1" fmla="*/ 127672 h 172456"/>
                <a:gd name="connsiteX2" fmla="*/ 312828 w 312828"/>
                <a:gd name="connsiteY2" fmla="*/ 155078 h 172456"/>
                <a:gd name="connsiteX3" fmla="*/ 312160 w 312828"/>
                <a:gd name="connsiteY3" fmla="*/ 171789 h 172456"/>
                <a:gd name="connsiteX4" fmla="*/ 281412 w 312828"/>
                <a:gd name="connsiteY4" fmla="*/ 172457 h 172456"/>
                <a:gd name="connsiteX5" fmla="*/ 235290 w 312828"/>
                <a:gd name="connsiteY5" fmla="*/ 162430 h 172456"/>
                <a:gd name="connsiteX6" fmla="*/ 206547 w 312828"/>
                <a:gd name="connsiteY6" fmla="*/ 158420 h 172456"/>
                <a:gd name="connsiteX7" fmla="*/ 181146 w 312828"/>
                <a:gd name="connsiteY7" fmla="*/ 137030 h 172456"/>
                <a:gd name="connsiteX8" fmla="*/ 129677 w 312828"/>
                <a:gd name="connsiteY8" fmla="*/ 131014 h 172456"/>
                <a:gd name="connsiteX9" fmla="*/ 77539 w 312828"/>
                <a:gd name="connsiteY9" fmla="*/ 106950 h 172456"/>
                <a:gd name="connsiteX10" fmla="*/ 38769 w 312828"/>
                <a:gd name="connsiteY10" fmla="*/ 86228 h 172456"/>
                <a:gd name="connsiteX11" fmla="*/ 0 w 312828"/>
                <a:gd name="connsiteY11" fmla="*/ 70186 h 172456"/>
                <a:gd name="connsiteX12" fmla="*/ 6016 w 312828"/>
                <a:gd name="connsiteY12" fmla="*/ 30080 h 172456"/>
                <a:gd name="connsiteX13" fmla="*/ 24732 w 312828"/>
                <a:gd name="connsiteY13" fmla="*/ 10027 h 172456"/>
                <a:gd name="connsiteX14" fmla="*/ 37432 w 312828"/>
                <a:gd name="connsiteY14" fmla="*/ 0 h 172456"/>
                <a:gd name="connsiteX15" fmla="*/ 69518 w 312828"/>
                <a:gd name="connsiteY15" fmla="*/ 13369 h 172456"/>
                <a:gd name="connsiteX16" fmla="*/ 112297 w 312828"/>
                <a:gd name="connsiteY16" fmla="*/ 41443 h 172456"/>
                <a:gd name="connsiteX17" fmla="*/ 134356 w 312828"/>
                <a:gd name="connsiteY17" fmla="*/ 47459 h 172456"/>
                <a:gd name="connsiteX18" fmla="*/ 151067 w 312828"/>
                <a:gd name="connsiteY18" fmla="*/ 68181 h 172456"/>
                <a:gd name="connsiteX19" fmla="*/ 181146 w 312828"/>
                <a:gd name="connsiteY19" fmla="*/ 76202 h 172456"/>
                <a:gd name="connsiteX20" fmla="*/ 214568 w 312828"/>
                <a:gd name="connsiteY20" fmla="*/ 95586 h 172456"/>
                <a:gd name="connsiteX21" fmla="*/ 258017 w 312828"/>
                <a:gd name="connsiteY21" fmla="*/ 104945 h 172456"/>
                <a:gd name="connsiteX22" fmla="*/ 301465 w 312828"/>
                <a:gd name="connsiteY22" fmla="*/ 109624 h 17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2828" h="172456">
                  <a:moveTo>
                    <a:pt x="301465" y="109624"/>
                  </a:moveTo>
                  <a:lnTo>
                    <a:pt x="302802" y="127672"/>
                  </a:lnTo>
                  <a:lnTo>
                    <a:pt x="312828" y="155078"/>
                  </a:lnTo>
                  <a:lnTo>
                    <a:pt x="312160" y="171789"/>
                  </a:lnTo>
                  <a:lnTo>
                    <a:pt x="281412" y="172457"/>
                  </a:lnTo>
                  <a:lnTo>
                    <a:pt x="235290" y="162430"/>
                  </a:lnTo>
                  <a:lnTo>
                    <a:pt x="206547" y="158420"/>
                  </a:lnTo>
                  <a:lnTo>
                    <a:pt x="181146" y="137030"/>
                  </a:lnTo>
                  <a:lnTo>
                    <a:pt x="129677" y="131014"/>
                  </a:lnTo>
                  <a:lnTo>
                    <a:pt x="77539" y="106950"/>
                  </a:lnTo>
                  <a:lnTo>
                    <a:pt x="38769" y="86228"/>
                  </a:lnTo>
                  <a:lnTo>
                    <a:pt x="0" y="70186"/>
                  </a:lnTo>
                  <a:lnTo>
                    <a:pt x="6016" y="30080"/>
                  </a:lnTo>
                  <a:lnTo>
                    <a:pt x="24732" y="10027"/>
                  </a:lnTo>
                  <a:lnTo>
                    <a:pt x="37432" y="0"/>
                  </a:lnTo>
                  <a:lnTo>
                    <a:pt x="69518" y="13369"/>
                  </a:lnTo>
                  <a:lnTo>
                    <a:pt x="112297" y="41443"/>
                  </a:lnTo>
                  <a:lnTo>
                    <a:pt x="134356" y="47459"/>
                  </a:lnTo>
                  <a:lnTo>
                    <a:pt x="151067" y="68181"/>
                  </a:lnTo>
                  <a:lnTo>
                    <a:pt x="181146" y="76202"/>
                  </a:lnTo>
                  <a:lnTo>
                    <a:pt x="214568" y="95586"/>
                  </a:lnTo>
                  <a:lnTo>
                    <a:pt x="258017" y="104945"/>
                  </a:lnTo>
                  <a:lnTo>
                    <a:pt x="301465" y="109624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321">
              <a:extLst>
                <a:ext uri="{FF2B5EF4-FFF2-40B4-BE49-F238E27FC236}">
                  <a16:creationId xmlns:a16="http://schemas.microsoft.com/office/drawing/2014/main" id="{41341497-20F4-07B1-6AC4-A5F25FF94E90}"/>
                </a:ext>
              </a:extLst>
            </p:cNvPr>
            <p:cNvSpPr/>
            <p:nvPr/>
          </p:nvSpPr>
          <p:spPr>
            <a:xfrm>
              <a:off x="7355186" y="2791274"/>
              <a:ext cx="278738" cy="354940"/>
            </a:xfrm>
            <a:custGeom>
              <a:avLst/>
              <a:gdLst>
                <a:gd name="connsiteX0" fmla="*/ 49465 w 278738"/>
                <a:gd name="connsiteY0" fmla="*/ 354940 h 354940"/>
                <a:gd name="connsiteX1" fmla="*/ 34758 w 278738"/>
                <a:gd name="connsiteY1" fmla="*/ 324861 h 354940"/>
                <a:gd name="connsiteX2" fmla="*/ 0 w 278738"/>
                <a:gd name="connsiteY2" fmla="*/ 254006 h 354940"/>
                <a:gd name="connsiteX3" fmla="*/ 108955 w 278738"/>
                <a:gd name="connsiteY3" fmla="*/ 211226 h 354940"/>
                <a:gd name="connsiteX4" fmla="*/ 126335 w 278738"/>
                <a:gd name="connsiteY4" fmla="*/ 125666 h 354940"/>
                <a:gd name="connsiteX5" fmla="*/ 106282 w 278738"/>
                <a:gd name="connsiteY5" fmla="*/ 94918 h 354940"/>
                <a:gd name="connsiteX6" fmla="*/ 106282 w 278738"/>
                <a:gd name="connsiteY6" fmla="*/ 77539 h 354940"/>
                <a:gd name="connsiteX7" fmla="*/ 114971 w 278738"/>
                <a:gd name="connsiteY7" fmla="*/ 60159 h 354940"/>
                <a:gd name="connsiteX8" fmla="*/ 113634 w 278738"/>
                <a:gd name="connsiteY8" fmla="*/ 42780 h 354940"/>
                <a:gd name="connsiteX9" fmla="*/ 129677 w 278738"/>
                <a:gd name="connsiteY9" fmla="*/ 34090 h 354940"/>
                <a:gd name="connsiteX10" fmla="*/ 122324 w 278738"/>
                <a:gd name="connsiteY10" fmla="*/ 28074 h 354940"/>
                <a:gd name="connsiteX11" fmla="*/ 122324 w 278738"/>
                <a:gd name="connsiteY11" fmla="*/ 0 h 354940"/>
                <a:gd name="connsiteX12" fmla="*/ 141040 w 278738"/>
                <a:gd name="connsiteY12" fmla="*/ 0 h 354940"/>
                <a:gd name="connsiteX13" fmla="*/ 161093 w 278738"/>
                <a:gd name="connsiteY13" fmla="*/ 29411 h 354940"/>
                <a:gd name="connsiteX14" fmla="*/ 183152 w 278738"/>
                <a:gd name="connsiteY14" fmla="*/ 44785 h 354940"/>
                <a:gd name="connsiteX15" fmla="*/ 210558 w 278738"/>
                <a:gd name="connsiteY15" fmla="*/ 50801 h 354940"/>
                <a:gd name="connsiteX16" fmla="*/ 233285 w 278738"/>
                <a:gd name="connsiteY16" fmla="*/ 58154 h 354940"/>
                <a:gd name="connsiteX17" fmla="*/ 252669 w 278738"/>
                <a:gd name="connsiteY17" fmla="*/ 82886 h 354940"/>
                <a:gd name="connsiteX18" fmla="*/ 264033 w 278738"/>
                <a:gd name="connsiteY18" fmla="*/ 96923 h 354940"/>
                <a:gd name="connsiteX19" fmla="*/ 277402 w 278738"/>
                <a:gd name="connsiteY19" fmla="*/ 102940 h 354940"/>
                <a:gd name="connsiteX20" fmla="*/ 278738 w 278738"/>
                <a:gd name="connsiteY20" fmla="*/ 112298 h 354940"/>
                <a:gd name="connsiteX21" fmla="*/ 267375 w 278738"/>
                <a:gd name="connsiteY21" fmla="*/ 137698 h 354940"/>
                <a:gd name="connsiteX22" fmla="*/ 262695 w 278738"/>
                <a:gd name="connsiteY22" fmla="*/ 149730 h 354940"/>
                <a:gd name="connsiteX23" fmla="*/ 247990 w 278738"/>
                <a:gd name="connsiteY23" fmla="*/ 163767 h 354940"/>
                <a:gd name="connsiteX24" fmla="*/ 236627 w 278738"/>
                <a:gd name="connsiteY24" fmla="*/ 193179 h 354940"/>
                <a:gd name="connsiteX25" fmla="*/ 219916 w 278738"/>
                <a:gd name="connsiteY25" fmla="*/ 190505 h 354940"/>
                <a:gd name="connsiteX26" fmla="*/ 213232 w 278738"/>
                <a:gd name="connsiteY26" fmla="*/ 201200 h 354940"/>
                <a:gd name="connsiteX27" fmla="*/ 208552 w 278738"/>
                <a:gd name="connsiteY27" fmla="*/ 222590 h 354940"/>
                <a:gd name="connsiteX28" fmla="*/ 215905 w 278738"/>
                <a:gd name="connsiteY28" fmla="*/ 251333 h 354940"/>
                <a:gd name="connsiteX29" fmla="*/ 212563 w 278738"/>
                <a:gd name="connsiteY29" fmla="*/ 256680 h 354940"/>
                <a:gd name="connsiteX30" fmla="*/ 195852 w 278738"/>
                <a:gd name="connsiteY30" fmla="*/ 256680 h 354940"/>
                <a:gd name="connsiteX31" fmla="*/ 173794 w 278738"/>
                <a:gd name="connsiteY31" fmla="*/ 272723 h 354940"/>
                <a:gd name="connsiteX32" fmla="*/ 171788 w 278738"/>
                <a:gd name="connsiteY32" fmla="*/ 293444 h 354940"/>
                <a:gd name="connsiteX33" fmla="*/ 163767 w 278738"/>
                <a:gd name="connsiteY33" fmla="*/ 302802 h 354940"/>
                <a:gd name="connsiteX34" fmla="*/ 140372 w 278738"/>
                <a:gd name="connsiteY34" fmla="*/ 302134 h 354940"/>
                <a:gd name="connsiteX35" fmla="*/ 127003 w 278738"/>
                <a:gd name="connsiteY35" fmla="*/ 312829 h 354940"/>
                <a:gd name="connsiteX36" fmla="*/ 128340 w 278738"/>
                <a:gd name="connsiteY36" fmla="*/ 330208 h 354940"/>
                <a:gd name="connsiteX37" fmla="*/ 110960 w 278738"/>
                <a:gd name="connsiteY37" fmla="*/ 342240 h 354940"/>
                <a:gd name="connsiteX38" fmla="*/ 90239 w 278738"/>
                <a:gd name="connsiteY38" fmla="*/ 338229 h 354940"/>
                <a:gd name="connsiteX39" fmla="*/ 66175 w 278738"/>
                <a:gd name="connsiteY39" fmla="*/ 352935 h 354940"/>
                <a:gd name="connsiteX40" fmla="*/ 49465 w 278738"/>
                <a:gd name="connsiteY40" fmla="*/ 354940 h 35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8738" h="354940">
                  <a:moveTo>
                    <a:pt x="49465" y="354940"/>
                  </a:moveTo>
                  <a:lnTo>
                    <a:pt x="34758" y="324861"/>
                  </a:lnTo>
                  <a:lnTo>
                    <a:pt x="0" y="254006"/>
                  </a:lnTo>
                  <a:lnTo>
                    <a:pt x="108955" y="211226"/>
                  </a:lnTo>
                  <a:lnTo>
                    <a:pt x="126335" y="125666"/>
                  </a:lnTo>
                  <a:lnTo>
                    <a:pt x="106282" y="94918"/>
                  </a:lnTo>
                  <a:lnTo>
                    <a:pt x="106282" y="77539"/>
                  </a:lnTo>
                  <a:lnTo>
                    <a:pt x="114971" y="60159"/>
                  </a:lnTo>
                  <a:lnTo>
                    <a:pt x="113634" y="42780"/>
                  </a:lnTo>
                  <a:lnTo>
                    <a:pt x="129677" y="34090"/>
                  </a:lnTo>
                  <a:lnTo>
                    <a:pt x="122324" y="28074"/>
                  </a:lnTo>
                  <a:lnTo>
                    <a:pt x="122324" y="0"/>
                  </a:lnTo>
                  <a:lnTo>
                    <a:pt x="141040" y="0"/>
                  </a:lnTo>
                  <a:lnTo>
                    <a:pt x="161093" y="29411"/>
                  </a:lnTo>
                  <a:lnTo>
                    <a:pt x="183152" y="44785"/>
                  </a:lnTo>
                  <a:lnTo>
                    <a:pt x="210558" y="50801"/>
                  </a:lnTo>
                  <a:lnTo>
                    <a:pt x="233285" y="58154"/>
                  </a:lnTo>
                  <a:lnTo>
                    <a:pt x="252669" y="82886"/>
                  </a:lnTo>
                  <a:lnTo>
                    <a:pt x="264033" y="96923"/>
                  </a:lnTo>
                  <a:lnTo>
                    <a:pt x="277402" y="102940"/>
                  </a:lnTo>
                  <a:lnTo>
                    <a:pt x="278738" y="112298"/>
                  </a:lnTo>
                  <a:lnTo>
                    <a:pt x="267375" y="137698"/>
                  </a:lnTo>
                  <a:lnTo>
                    <a:pt x="262695" y="149730"/>
                  </a:lnTo>
                  <a:lnTo>
                    <a:pt x="247990" y="163767"/>
                  </a:lnTo>
                  <a:lnTo>
                    <a:pt x="236627" y="193179"/>
                  </a:lnTo>
                  <a:lnTo>
                    <a:pt x="219916" y="190505"/>
                  </a:lnTo>
                  <a:lnTo>
                    <a:pt x="213232" y="201200"/>
                  </a:lnTo>
                  <a:lnTo>
                    <a:pt x="208552" y="222590"/>
                  </a:lnTo>
                  <a:lnTo>
                    <a:pt x="215905" y="251333"/>
                  </a:lnTo>
                  <a:lnTo>
                    <a:pt x="212563" y="256680"/>
                  </a:lnTo>
                  <a:lnTo>
                    <a:pt x="195852" y="256680"/>
                  </a:lnTo>
                  <a:lnTo>
                    <a:pt x="173794" y="272723"/>
                  </a:lnTo>
                  <a:lnTo>
                    <a:pt x="171788" y="293444"/>
                  </a:lnTo>
                  <a:lnTo>
                    <a:pt x="163767" y="302802"/>
                  </a:lnTo>
                  <a:lnTo>
                    <a:pt x="140372" y="302134"/>
                  </a:lnTo>
                  <a:lnTo>
                    <a:pt x="127003" y="312829"/>
                  </a:lnTo>
                  <a:lnTo>
                    <a:pt x="128340" y="330208"/>
                  </a:lnTo>
                  <a:lnTo>
                    <a:pt x="110960" y="342240"/>
                  </a:lnTo>
                  <a:lnTo>
                    <a:pt x="90239" y="338229"/>
                  </a:lnTo>
                  <a:lnTo>
                    <a:pt x="66175" y="352935"/>
                  </a:lnTo>
                  <a:lnTo>
                    <a:pt x="49465" y="35494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322">
              <a:extLst>
                <a:ext uri="{FF2B5EF4-FFF2-40B4-BE49-F238E27FC236}">
                  <a16:creationId xmlns:a16="http://schemas.microsoft.com/office/drawing/2014/main" id="{957833E7-205A-3961-2F9B-93FDFE2E6EEB}"/>
                </a:ext>
              </a:extLst>
            </p:cNvPr>
            <p:cNvSpPr/>
            <p:nvPr/>
          </p:nvSpPr>
          <p:spPr>
            <a:xfrm>
              <a:off x="7478847" y="2728441"/>
              <a:ext cx="14037" cy="28742"/>
            </a:xfrm>
            <a:custGeom>
              <a:avLst/>
              <a:gdLst>
                <a:gd name="connsiteX0" fmla="*/ 8689 w 14037"/>
                <a:gd name="connsiteY0" fmla="*/ 28743 h 28742"/>
                <a:gd name="connsiteX1" fmla="*/ 0 w 14037"/>
                <a:gd name="connsiteY1" fmla="*/ 14037 h 28742"/>
                <a:gd name="connsiteX2" fmla="*/ 9358 w 14037"/>
                <a:gd name="connsiteY2" fmla="*/ 0 h 28742"/>
                <a:gd name="connsiteX3" fmla="*/ 14037 w 14037"/>
                <a:gd name="connsiteY3" fmla="*/ 3342 h 28742"/>
                <a:gd name="connsiteX4" fmla="*/ 12700 w 14037"/>
                <a:gd name="connsiteY4" fmla="*/ 21390 h 28742"/>
                <a:gd name="connsiteX5" fmla="*/ 8689 w 14037"/>
                <a:gd name="connsiteY5" fmla="*/ 28743 h 2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37" h="28742">
                  <a:moveTo>
                    <a:pt x="8689" y="28743"/>
                  </a:moveTo>
                  <a:lnTo>
                    <a:pt x="0" y="14037"/>
                  </a:lnTo>
                  <a:lnTo>
                    <a:pt x="9358" y="0"/>
                  </a:lnTo>
                  <a:lnTo>
                    <a:pt x="14037" y="3342"/>
                  </a:lnTo>
                  <a:lnTo>
                    <a:pt x="12700" y="21390"/>
                  </a:lnTo>
                  <a:lnTo>
                    <a:pt x="8689" y="28743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323">
              <a:extLst>
                <a:ext uri="{FF2B5EF4-FFF2-40B4-BE49-F238E27FC236}">
                  <a16:creationId xmlns:a16="http://schemas.microsoft.com/office/drawing/2014/main" id="{FEC0C5D6-CE71-0C32-92F2-593F02D5C8D3}"/>
                </a:ext>
              </a:extLst>
            </p:cNvPr>
            <p:cNvSpPr/>
            <p:nvPr/>
          </p:nvSpPr>
          <p:spPr>
            <a:xfrm>
              <a:off x="7632588" y="2267219"/>
              <a:ext cx="559481" cy="576861"/>
            </a:xfrm>
            <a:custGeom>
              <a:avLst/>
              <a:gdLst>
                <a:gd name="connsiteX0" fmla="*/ 559482 w 559481"/>
                <a:gd name="connsiteY0" fmla="*/ 70186 h 576861"/>
                <a:gd name="connsiteX1" fmla="*/ 534082 w 559481"/>
                <a:gd name="connsiteY1" fmla="*/ 106282 h 576861"/>
                <a:gd name="connsiteX2" fmla="*/ 495980 w 559481"/>
                <a:gd name="connsiteY2" fmla="*/ 112966 h 576861"/>
                <a:gd name="connsiteX3" fmla="*/ 439163 w 559481"/>
                <a:gd name="connsiteY3" fmla="*/ 102271 h 576861"/>
                <a:gd name="connsiteX4" fmla="*/ 425794 w 559481"/>
                <a:gd name="connsiteY4" fmla="*/ 120987 h 576861"/>
                <a:gd name="connsiteX5" fmla="*/ 447853 w 559481"/>
                <a:gd name="connsiteY5" fmla="*/ 158420 h 576861"/>
                <a:gd name="connsiteX6" fmla="*/ 467238 w 559481"/>
                <a:gd name="connsiteY6" fmla="*/ 187831 h 576861"/>
                <a:gd name="connsiteX7" fmla="*/ 501328 w 559481"/>
                <a:gd name="connsiteY7" fmla="*/ 208553 h 576861"/>
                <a:gd name="connsiteX8" fmla="*/ 475927 w 559481"/>
                <a:gd name="connsiteY8" fmla="*/ 233285 h 576861"/>
                <a:gd name="connsiteX9" fmla="*/ 482612 w 559481"/>
                <a:gd name="connsiteY9" fmla="*/ 264033 h 576861"/>
                <a:gd name="connsiteX10" fmla="*/ 456542 w 559481"/>
                <a:gd name="connsiteY10" fmla="*/ 307481 h 576861"/>
                <a:gd name="connsiteX11" fmla="*/ 441837 w 559481"/>
                <a:gd name="connsiteY11" fmla="*/ 350930 h 576861"/>
                <a:gd name="connsiteX12" fmla="*/ 411757 w 559481"/>
                <a:gd name="connsiteY12" fmla="*/ 395715 h 576861"/>
                <a:gd name="connsiteX13" fmla="*/ 368309 w 559481"/>
                <a:gd name="connsiteY13" fmla="*/ 392373 h 576861"/>
                <a:gd name="connsiteX14" fmla="*/ 335555 w 559481"/>
                <a:gd name="connsiteY14" fmla="*/ 437827 h 576861"/>
                <a:gd name="connsiteX15" fmla="*/ 362293 w 559481"/>
                <a:gd name="connsiteY15" fmla="*/ 456543 h 576861"/>
                <a:gd name="connsiteX16" fmla="*/ 371651 w 559481"/>
                <a:gd name="connsiteY16" fmla="*/ 489965 h 576861"/>
                <a:gd name="connsiteX17" fmla="*/ 395046 w 559481"/>
                <a:gd name="connsiteY17" fmla="*/ 511355 h 576861"/>
                <a:gd name="connsiteX18" fmla="*/ 407079 w 559481"/>
                <a:gd name="connsiteY18" fmla="*/ 548119 h 576861"/>
                <a:gd name="connsiteX19" fmla="*/ 326197 w 559481"/>
                <a:gd name="connsiteY19" fmla="*/ 548119 h 576861"/>
                <a:gd name="connsiteX20" fmla="*/ 304807 w 559481"/>
                <a:gd name="connsiteY20" fmla="*/ 576862 h 576861"/>
                <a:gd name="connsiteX21" fmla="*/ 276733 w 559481"/>
                <a:gd name="connsiteY21" fmla="*/ 566167 h 576861"/>
                <a:gd name="connsiteX22" fmla="*/ 262027 w 559481"/>
                <a:gd name="connsiteY22" fmla="*/ 535418 h 576861"/>
                <a:gd name="connsiteX23" fmla="*/ 229274 w 559481"/>
                <a:gd name="connsiteY23" fmla="*/ 502665 h 576861"/>
                <a:gd name="connsiteX24" fmla="*/ 162430 w 559481"/>
                <a:gd name="connsiteY24" fmla="*/ 510686 h 576861"/>
                <a:gd name="connsiteX25" fmla="*/ 102270 w 559481"/>
                <a:gd name="connsiteY25" fmla="*/ 511355 h 576861"/>
                <a:gd name="connsiteX26" fmla="*/ 51469 w 559481"/>
                <a:gd name="connsiteY26" fmla="*/ 517371 h 576861"/>
                <a:gd name="connsiteX27" fmla="*/ 58822 w 559481"/>
                <a:gd name="connsiteY27" fmla="*/ 467906 h 576861"/>
                <a:gd name="connsiteX28" fmla="*/ 108955 w 559481"/>
                <a:gd name="connsiteY28" fmla="*/ 445179 h 576861"/>
                <a:gd name="connsiteX29" fmla="*/ 102940 w 559481"/>
                <a:gd name="connsiteY29" fmla="*/ 425795 h 576861"/>
                <a:gd name="connsiteX30" fmla="*/ 84891 w 559481"/>
                <a:gd name="connsiteY30" fmla="*/ 418442 h 576861"/>
                <a:gd name="connsiteX31" fmla="*/ 78207 w 559481"/>
                <a:gd name="connsiteY31" fmla="*/ 381009 h 576861"/>
                <a:gd name="connsiteX32" fmla="*/ 40106 w 559481"/>
                <a:gd name="connsiteY32" fmla="*/ 362293 h 576861"/>
                <a:gd name="connsiteX33" fmla="*/ 21390 w 559481"/>
                <a:gd name="connsiteY33" fmla="*/ 336224 h 576861"/>
                <a:gd name="connsiteX34" fmla="*/ 0 w 559481"/>
                <a:gd name="connsiteY34" fmla="*/ 313497 h 576861"/>
                <a:gd name="connsiteX35" fmla="*/ 64170 w 559481"/>
                <a:gd name="connsiteY35" fmla="*/ 335556 h 576861"/>
                <a:gd name="connsiteX36" fmla="*/ 99597 w 559481"/>
                <a:gd name="connsiteY36" fmla="*/ 328871 h 576861"/>
                <a:gd name="connsiteX37" fmla="*/ 122324 w 559481"/>
                <a:gd name="connsiteY37" fmla="*/ 334219 h 576861"/>
                <a:gd name="connsiteX38" fmla="*/ 128340 w 559481"/>
                <a:gd name="connsiteY38" fmla="*/ 324861 h 576861"/>
                <a:gd name="connsiteX39" fmla="*/ 154409 w 559481"/>
                <a:gd name="connsiteY39" fmla="*/ 328871 h 576861"/>
                <a:gd name="connsiteX40" fmla="*/ 198526 w 559481"/>
                <a:gd name="connsiteY40" fmla="*/ 310823 h 576861"/>
                <a:gd name="connsiteX41" fmla="*/ 193179 w 559481"/>
                <a:gd name="connsiteY41" fmla="*/ 274728 h 576861"/>
                <a:gd name="connsiteX42" fmla="*/ 208552 w 559481"/>
                <a:gd name="connsiteY42" fmla="*/ 249996 h 576861"/>
                <a:gd name="connsiteX43" fmla="*/ 235958 w 559481"/>
                <a:gd name="connsiteY43" fmla="*/ 249996 h 576861"/>
                <a:gd name="connsiteX44" fmla="*/ 237295 w 559481"/>
                <a:gd name="connsiteY44" fmla="*/ 238632 h 576861"/>
                <a:gd name="connsiteX45" fmla="*/ 264033 w 559481"/>
                <a:gd name="connsiteY45" fmla="*/ 232616 h 576861"/>
                <a:gd name="connsiteX46" fmla="*/ 278070 w 559481"/>
                <a:gd name="connsiteY46" fmla="*/ 236627 h 576861"/>
                <a:gd name="connsiteX47" fmla="*/ 290102 w 559481"/>
                <a:gd name="connsiteY47" fmla="*/ 224595 h 576861"/>
                <a:gd name="connsiteX48" fmla="*/ 282749 w 559481"/>
                <a:gd name="connsiteY48" fmla="*/ 198526 h 576861"/>
                <a:gd name="connsiteX49" fmla="*/ 292107 w 559481"/>
                <a:gd name="connsiteY49" fmla="*/ 173125 h 576861"/>
                <a:gd name="connsiteX50" fmla="*/ 312828 w 559481"/>
                <a:gd name="connsiteY50" fmla="*/ 161762 h 576861"/>
                <a:gd name="connsiteX51" fmla="*/ 292107 w 559481"/>
                <a:gd name="connsiteY51" fmla="*/ 133687 h 576861"/>
                <a:gd name="connsiteX52" fmla="*/ 326866 w 559481"/>
                <a:gd name="connsiteY52" fmla="*/ 135024 h 576861"/>
                <a:gd name="connsiteX53" fmla="*/ 332881 w 559481"/>
                <a:gd name="connsiteY53" fmla="*/ 119650 h 576861"/>
                <a:gd name="connsiteX54" fmla="*/ 327534 w 559481"/>
                <a:gd name="connsiteY54" fmla="*/ 102939 h 576861"/>
                <a:gd name="connsiteX55" fmla="*/ 340903 w 559481"/>
                <a:gd name="connsiteY55" fmla="*/ 84892 h 576861"/>
                <a:gd name="connsiteX56" fmla="*/ 331545 w 559481"/>
                <a:gd name="connsiteY56" fmla="*/ 63502 h 576861"/>
                <a:gd name="connsiteX57" fmla="*/ 318844 w 559481"/>
                <a:gd name="connsiteY57" fmla="*/ 45454 h 576861"/>
                <a:gd name="connsiteX58" fmla="*/ 334887 w 559481"/>
                <a:gd name="connsiteY58" fmla="*/ 26737 h 576861"/>
                <a:gd name="connsiteX59" fmla="*/ 370315 w 559481"/>
                <a:gd name="connsiteY59" fmla="*/ 18048 h 576861"/>
                <a:gd name="connsiteX60" fmla="*/ 409752 w 559481"/>
                <a:gd name="connsiteY60" fmla="*/ 12700 h 576861"/>
                <a:gd name="connsiteX61" fmla="*/ 425794 w 559481"/>
                <a:gd name="connsiteY61" fmla="*/ 5348 h 576861"/>
                <a:gd name="connsiteX62" fmla="*/ 445179 w 559481"/>
                <a:gd name="connsiteY62" fmla="*/ 0 h 576861"/>
                <a:gd name="connsiteX63" fmla="*/ 476595 w 559481"/>
                <a:gd name="connsiteY63" fmla="*/ 20053 h 576861"/>
                <a:gd name="connsiteX64" fmla="*/ 495980 w 559481"/>
                <a:gd name="connsiteY64" fmla="*/ 53475 h 576861"/>
                <a:gd name="connsiteX65" fmla="*/ 559482 w 559481"/>
                <a:gd name="connsiteY65" fmla="*/ 70186 h 57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59481" h="576861">
                  <a:moveTo>
                    <a:pt x="559482" y="70186"/>
                  </a:moveTo>
                  <a:lnTo>
                    <a:pt x="534082" y="106282"/>
                  </a:lnTo>
                  <a:lnTo>
                    <a:pt x="495980" y="112966"/>
                  </a:lnTo>
                  <a:lnTo>
                    <a:pt x="439163" y="102271"/>
                  </a:lnTo>
                  <a:lnTo>
                    <a:pt x="425794" y="120987"/>
                  </a:lnTo>
                  <a:lnTo>
                    <a:pt x="447853" y="158420"/>
                  </a:lnTo>
                  <a:lnTo>
                    <a:pt x="467238" y="187831"/>
                  </a:lnTo>
                  <a:lnTo>
                    <a:pt x="501328" y="208553"/>
                  </a:lnTo>
                  <a:lnTo>
                    <a:pt x="475927" y="233285"/>
                  </a:lnTo>
                  <a:lnTo>
                    <a:pt x="482612" y="264033"/>
                  </a:lnTo>
                  <a:lnTo>
                    <a:pt x="456542" y="307481"/>
                  </a:lnTo>
                  <a:lnTo>
                    <a:pt x="441837" y="350930"/>
                  </a:lnTo>
                  <a:lnTo>
                    <a:pt x="411757" y="395715"/>
                  </a:lnTo>
                  <a:lnTo>
                    <a:pt x="368309" y="392373"/>
                  </a:lnTo>
                  <a:lnTo>
                    <a:pt x="335555" y="437827"/>
                  </a:lnTo>
                  <a:lnTo>
                    <a:pt x="362293" y="456543"/>
                  </a:lnTo>
                  <a:lnTo>
                    <a:pt x="371651" y="489965"/>
                  </a:lnTo>
                  <a:lnTo>
                    <a:pt x="395046" y="511355"/>
                  </a:lnTo>
                  <a:lnTo>
                    <a:pt x="407079" y="548119"/>
                  </a:lnTo>
                  <a:lnTo>
                    <a:pt x="326197" y="548119"/>
                  </a:lnTo>
                  <a:lnTo>
                    <a:pt x="304807" y="576862"/>
                  </a:lnTo>
                  <a:lnTo>
                    <a:pt x="276733" y="566167"/>
                  </a:lnTo>
                  <a:lnTo>
                    <a:pt x="262027" y="535418"/>
                  </a:lnTo>
                  <a:lnTo>
                    <a:pt x="229274" y="502665"/>
                  </a:lnTo>
                  <a:lnTo>
                    <a:pt x="162430" y="510686"/>
                  </a:lnTo>
                  <a:lnTo>
                    <a:pt x="102270" y="511355"/>
                  </a:lnTo>
                  <a:lnTo>
                    <a:pt x="51469" y="517371"/>
                  </a:lnTo>
                  <a:lnTo>
                    <a:pt x="58822" y="467906"/>
                  </a:lnTo>
                  <a:lnTo>
                    <a:pt x="108955" y="445179"/>
                  </a:lnTo>
                  <a:lnTo>
                    <a:pt x="102940" y="425795"/>
                  </a:lnTo>
                  <a:lnTo>
                    <a:pt x="84891" y="418442"/>
                  </a:lnTo>
                  <a:lnTo>
                    <a:pt x="78207" y="381009"/>
                  </a:lnTo>
                  <a:lnTo>
                    <a:pt x="40106" y="362293"/>
                  </a:lnTo>
                  <a:lnTo>
                    <a:pt x="21390" y="336224"/>
                  </a:lnTo>
                  <a:lnTo>
                    <a:pt x="0" y="313497"/>
                  </a:lnTo>
                  <a:lnTo>
                    <a:pt x="64170" y="335556"/>
                  </a:lnTo>
                  <a:lnTo>
                    <a:pt x="99597" y="328871"/>
                  </a:lnTo>
                  <a:lnTo>
                    <a:pt x="122324" y="334219"/>
                  </a:lnTo>
                  <a:lnTo>
                    <a:pt x="128340" y="324861"/>
                  </a:lnTo>
                  <a:lnTo>
                    <a:pt x="154409" y="328871"/>
                  </a:lnTo>
                  <a:lnTo>
                    <a:pt x="198526" y="310823"/>
                  </a:lnTo>
                  <a:lnTo>
                    <a:pt x="193179" y="274728"/>
                  </a:lnTo>
                  <a:lnTo>
                    <a:pt x="208552" y="249996"/>
                  </a:lnTo>
                  <a:lnTo>
                    <a:pt x="235958" y="249996"/>
                  </a:lnTo>
                  <a:lnTo>
                    <a:pt x="237295" y="238632"/>
                  </a:lnTo>
                  <a:lnTo>
                    <a:pt x="264033" y="232616"/>
                  </a:lnTo>
                  <a:lnTo>
                    <a:pt x="278070" y="236627"/>
                  </a:lnTo>
                  <a:lnTo>
                    <a:pt x="290102" y="224595"/>
                  </a:lnTo>
                  <a:lnTo>
                    <a:pt x="282749" y="198526"/>
                  </a:lnTo>
                  <a:lnTo>
                    <a:pt x="292107" y="173125"/>
                  </a:lnTo>
                  <a:lnTo>
                    <a:pt x="312828" y="161762"/>
                  </a:lnTo>
                  <a:lnTo>
                    <a:pt x="292107" y="133687"/>
                  </a:lnTo>
                  <a:lnTo>
                    <a:pt x="326866" y="135024"/>
                  </a:lnTo>
                  <a:lnTo>
                    <a:pt x="332881" y="119650"/>
                  </a:lnTo>
                  <a:lnTo>
                    <a:pt x="327534" y="102939"/>
                  </a:lnTo>
                  <a:lnTo>
                    <a:pt x="340903" y="84892"/>
                  </a:lnTo>
                  <a:lnTo>
                    <a:pt x="331545" y="63502"/>
                  </a:lnTo>
                  <a:lnTo>
                    <a:pt x="318844" y="45454"/>
                  </a:lnTo>
                  <a:lnTo>
                    <a:pt x="334887" y="26737"/>
                  </a:lnTo>
                  <a:lnTo>
                    <a:pt x="370315" y="18048"/>
                  </a:lnTo>
                  <a:lnTo>
                    <a:pt x="409752" y="12700"/>
                  </a:lnTo>
                  <a:lnTo>
                    <a:pt x="425794" y="5348"/>
                  </a:lnTo>
                  <a:lnTo>
                    <a:pt x="445179" y="0"/>
                  </a:lnTo>
                  <a:lnTo>
                    <a:pt x="476595" y="20053"/>
                  </a:lnTo>
                  <a:lnTo>
                    <a:pt x="495980" y="53475"/>
                  </a:lnTo>
                  <a:lnTo>
                    <a:pt x="559482" y="70186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324">
              <a:extLst>
                <a:ext uri="{FF2B5EF4-FFF2-40B4-BE49-F238E27FC236}">
                  <a16:creationId xmlns:a16="http://schemas.microsoft.com/office/drawing/2014/main" id="{3E7D67D1-7014-49C1-C1CE-3F1A5BFA5B74}"/>
                </a:ext>
              </a:extLst>
            </p:cNvPr>
            <p:cNvSpPr/>
            <p:nvPr/>
          </p:nvSpPr>
          <p:spPr>
            <a:xfrm>
              <a:off x="2282414" y="3448348"/>
              <a:ext cx="215236" cy="102939"/>
            </a:xfrm>
            <a:custGeom>
              <a:avLst/>
              <a:gdLst>
                <a:gd name="connsiteX0" fmla="*/ 212563 w 215236"/>
                <a:gd name="connsiteY0" fmla="*/ 40775 h 102939"/>
                <a:gd name="connsiteX1" fmla="*/ 207884 w 215236"/>
                <a:gd name="connsiteY1" fmla="*/ 46791 h 102939"/>
                <a:gd name="connsiteX2" fmla="*/ 215237 w 215236"/>
                <a:gd name="connsiteY2" fmla="*/ 72191 h 102939"/>
                <a:gd name="connsiteX3" fmla="*/ 207884 w 215236"/>
                <a:gd name="connsiteY3" fmla="*/ 84891 h 102939"/>
                <a:gd name="connsiteX4" fmla="*/ 195852 w 215236"/>
                <a:gd name="connsiteY4" fmla="*/ 81549 h 102939"/>
                <a:gd name="connsiteX5" fmla="*/ 189836 w 215236"/>
                <a:gd name="connsiteY5" fmla="*/ 102271 h 102939"/>
                <a:gd name="connsiteX6" fmla="*/ 177804 w 215236"/>
                <a:gd name="connsiteY6" fmla="*/ 90239 h 102939"/>
                <a:gd name="connsiteX7" fmla="*/ 171120 w 215236"/>
                <a:gd name="connsiteY7" fmla="*/ 66844 h 102939"/>
                <a:gd name="connsiteX8" fmla="*/ 180478 w 215236"/>
                <a:gd name="connsiteY8" fmla="*/ 55480 h 102939"/>
                <a:gd name="connsiteX9" fmla="*/ 171120 w 215236"/>
                <a:gd name="connsiteY9" fmla="*/ 52807 h 102939"/>
                <a:gd name="connsiteX10" fmla="*/ 165104 w 215236"/>
                <a:gd name="connsiteY10" fmla="*/ 38769 h 102939"/>
                <a:gd name="connsiteX11" fmla="*/ 146388 w 215236"/>
                <a:gd name="connsiteY11" fmla="*/ 26737 h 102939"/>
                <a:gd name="connsiteX12" fmla="*/ 130345 w 215236"/>
                <a:gd name="connsiteY12" fmla="*/ 29411 h 102939"/>
                <a:gd name="connsiteX13" fmla="*/ 121656 w 215236"/>
                <a:gd name="connsiteY13" fmla="*/ 44117 h 102939"/>
                <a:gd name="connsiteX14" fmla="*/ 105613 w 215236"/>
                <a:gd name="connsiteY14" fmla="*/ 54812 h 102939"/>
                <a:gd name="connsiteX15" fmla="*/ 97592 w 215236"/>
                <a:gd name="connsiteY15" fmla="*/ 56149 h 102939"/>
                <a:gd name="connsiteX16" fmla="*/ 93581 w 215236"/>
                <a:gd name="connsiteY16" fmla="*/ 65507 h 102939"/>
                <a:gd name="connsiteX17" fmla="*/ 110292 w 215236"/>
                <a:gd name="connsiteY17" fmla="*/ 88902 h 102939"/>
                <a:gd name="connsiteX18" fmla="*/ 99597 w 215236"/>
                <a:gd name="connsiteY18" fmla="*/ 94250 h 102939"/>
                <a:gd name="connsiteX19" fmla="*/ 94250 w 215236"/>
                <a:gd name="connsiteY19" fmla="*/ 100266 h 102939"/>
                <a:gd name="connsiteX20" fmla="*/ 76202 w 215236"/>
                <a:gd name="connsiteY20" fmla="*/ 102939 h 102939"/>
                <a:gd name="connsiteX21" fmla="*/ 70854 w 215236"/>
                <a:gd name="connsiteY21" fmla="*/ 76870 h 102939"/>
                <a:gd name="connsiteX22" fmla="*/ 65507 w 215236"/>
                <a:gd name="connsiteY22" fmla="*/ 84223 h 102939"/>
                <a:gd name="connsiteX23" fmla="*/ 53475 w 215236"/>
                <a:gd name="connsiteY23" fmla="*/ 81549 h 102939"/>
                <a:gd name="connsiteX24" fmla="*/ 46791 w 215236"/>
                <a:gd name="connsiteY24" fmla="*/ 64838 h 102939"/>
                <a:gd name="connsiteX25" fmla="*/ 31417 w 215236"/>
                <a:gd name="connsiteY25" fmla="*/ 61496 h 102939"/>
                <a:gd name="connsiteX26" fmla="*/ 21390 w 215236"/>
                <a:gd name="connsiteY26" fmla="*/ 56817 h 102939"/>
                <a:gd name="connsiteX27" fmla="*/ 5347 w 215236"/>
                <a:gd name="connsiteY27" fmla="*/ 56817 h 102939"/>
                <a:gd name="connsiteX28" fmla="*/ 4010 w 215236"/>
                <a:gd name="connsiteY28" fmla="*/ 66175 h 102939"/>
                <a:gd name="connsiteX29" fmla="*/ 0 w 215236"/>
                <a:gd name="connsiteY29" fmla="*/ 59491 h 102939"/>
                <a:gd name="connsiteX30" fmla="*/ 2005 w 215236"/>
                <a:gd name="connsiteY30" fmla="*/ 50801 h 102939"/>
                <a:gd name="connsiteX31" fmla="*/ 6016 w 215236"/>
                <a:gd name="connsiteY31" fmla="*/ 42111 h 102939"/>
                <a:gd name="connsiteX32" fmla="*/ 4679 w 215236"/>
                <a:gd name="connsiteY32" fmla="*/ 34759 h 102939"/>
                <a:gd name="connsiteX33" fmla="*/ 10695 w 215236"/>
                <a:gd name="connsiteY33" fmla="*/ 29411 h 102939"/>
                <a:gd name="connsiteX34" fmla="*/ 3342 w 215236"/>
                <a:gd name="connsiteY34" fmla="*/ 23395 h 102939"/>
                <a:gd name="connsiteX35" fmla="*/ 4010 w 215236"/>
                <a:gd name="connsiteY35" fmla="*/ 6016 h 102939"/>
                <a:gd name="connsiteX36" fmla="*/ 18716 w 215236"/>
                <a:gd name="connsiteY36" fmla="*/ 2005 h 102939"/>
                <a:gd name="connsiteX37" fmla="*/ 31417 w 215236"/>
                <a:gd name="connsiteY37" fmla="*/ 17379 h 102939"/>
                <a:gd name="connsiteX38" fmla="*/ 30080 w 215236"/>
                <a:gd name="connsiteY38" fmla="*/ 26737 h 102939"/>
                <a:gd name="connsiteX39" fmla="*/ 44785 w 215236"/>
                <a:gd name="connsiteY39" fmla="*/ 28743 h 102939"/>
                <a:gd name="connsiteX40" fmla="*/ 48796 w 215236"/>
                <a:gd name="connsiteY40" fmla="*/ 24732 h 102939"/>
                <a:gd name="connsiteX41" fmla="*/ 58822 w 215236"/>
                <a:gd name="connsiteY41" fmla="*/ 35427 h 102939"/>
                <a:gd name="connsiteX42" fmla="*/ 77539 w 215236"/>
                <a:gd name="connsiteY42" fmla="*/ 32085 h 102939"/>
                <a:gd name="connsiteX43" fmla="*/ 94250 w 215236"/>
                <a:gd name="connsiteY43" fmla="*/ 21390 h 102939"/>
                <a:gd name="connsiteX44" fmla="*/ 117645 w 215236"/>
                <a:gd name="connsiteY44" fmla="*/ 12700 h 102939"/>
                <a:gd name="connsiteX45" fmla="*/ 131014 w 215236"/>
                <a:gd name="connsiteY45" fmla="*/ 0 h 102939"/>
                <a:gd name="connsiteX46" fmla="*/ 151735 w 215236"/>
                <a:gd name="connsiteY46" fmla="*/ 2674 h 102939"/>
                <a:gd name="connsiteX47" fmla="*/ 150398 w 215236"/>
                <a:gd name="connsiteY47" fmla="*/ 6684 h 102939"/>
                <a:gd name="connsiteX48" fmla="*/ 171120 w 215236"/>
                <a:gd name="connsiteY48" fmla="*/ 8021 h 102939"/>
                <a:gd name="connsiteX49" fmla="*/ 187162 w 215236"/>
                <a:gd name="connsiteY49" fmla="*/ 16042 h 102939"/>
                <a:gd name="connsiteX50" fmla="*/ 199194 w 215236"/>
                <a:gd name="connsiteY50" fmla="*/ 28743 h 102939"/>
                <a:gd name="connsiteX51" fmla="*/ 212563 w 215236"/>
                <a:gd name="connsiteY51" fmla="*/ 40775 h 10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15236" h="102939">
                  <a:moveTo>
                    <a:pt x="212563" y="40775"/>
                  </a:moveTo>
                  <a:lnTo>
                    <a:pt x="207884" y="46791"/>
                  </a:lnTo>
                  <a:lnTo>
                    <a:pt x="215237" y="72191"/>
                  </a:lnTo>
                  <a:lnTo>
                    <a:pt x="207884" y="84891"/>
                  </a:lnTo>
                  <a:lnTo>
                    <a:pt x="195852" y="81549"/>
                  </a:lnTo>
                  <a:lnTo>
                    <a:pt x="189836" y="102271"/>
                  </a:lnTo>
                  <a:lnTo>
                    <a:pt x="177804" y="90239"/>
                  </a:lnTo>
                  <a:lnTo>
                    <a:pt x="171120" y="66844"/>
                  </a:lnTo>
                  <a:lnTo>
                    <a:pt x="180478" y="55480"/>
                  </a:lnTo>
                  <a:lnTo>
                    <a:pt x="171120" y="52807"/>
                  </a:lnTo>
                  <a:lnTo>
                    <a:pt x="165104" y="38769"/>
                  </a:lnTo>
                  <a:lnTo>
                    <a:pt x="146388" y="26737"/>
                  </a:lnTo>
                  <a:lnTo>
                    <a:pt x="130345" y="29411"/>
                  </a:lnTo>
                  <a:lnTo>
                    <a:pt x="121656" y="44117"/>
                  </a:lnTo>
                  <a:lnTo>
                    <a:pt x="105613" y="54812"/>
                  </a:lnTo>
                  <a:lnTo>
                    <a:pt x="97592" y="56149"/>
                  </a:lnTo>
                  <a:lnTo>
                    <a:pt x="93581" y="65507"/>
                  </a:lnTo>
                  <a:lnTo>
                    <a:pt x="110292" y="88902"/>
                  </a:lnTo>
                  <a:lnTo>
                    <a:pt x="99597" y="94250"/>
                  </a:lnTo>
                  <a:lnTo>
                    <a:pt x="94250" y="100266"/>
                  </a:lnTo>
                  <a:lnTo>
                    <a:pt x="76202" y="102939"/>
                  </a:lnTo>
                  <a:lnTo>
                    <a:pt x="70854" y="76870"/>
                  </a:lnTo>
                  <a:lnTo>
                    <a:pt x="65507" y="84223"/>
                  </a:lnTo>
                  <a:lnTo>
                    <a:pt x="53475" y="81549"/>
                  </a:lnTo>
                  <a:lnTo>
                    <a:pt x="46791" y="64838"/>
                  </a:lnTo>
                  <a:lnTo>
                    <a:pt x="31417" y="61496"/>
                  </a:lnTo>
                  <a:lnTo>
                    <a:pt x="21390" y="56817"/>
                  </a:lnTo>
                  <a:lnTo>
                    <a:pt x="5347" y="56817"/>
                  </a:lnTo>
                  <a:lnTo>
                    <a:pt x="4010" y="66175"/>
                  </a:lnTo>
                  <a:lnTo>
                    <a:pt x="0" y="59491"/>
                  </a:lnTo>
                  <a:lnTo>
                    <a:pt x="2005" y="50801"/>
                  </a:lnTo>
                  <a:lnTo>
                    <a:pt x="6016" y="42111"/>
                  </a:lnTo>
                  <a:lnTo>
                    <a:pt x="4679" y="34759"/>
                  </a:lnTo>
                  <a:lnTo>
                    <a:pt x="10695" y="29411"/>
                  </a:lnTo>
                  <a:lnTo>
                    <a:pt x="3342" y="23395"/>
                  </a:lnTo>
                  <a:lnTo>
                    <a:pt x="4010" y="6016"/>
                  </a:lnTo>
                  <a:lnTo>
                    <a:pt x="18716" y="2005"/>
                  </a:lnTo>
                  <a:lnTo>
                    <a:pt x="31417" y="17379"/>
                  </a:lnTo>
                  <a:lnTo>
                    <a:pt x="30080" y="26737"/>
                  </a:lnTo>
                  <a:lnTo>
                    <a:pt x="44785" y="28743"/>
                  </a:lnTo>
                  <a:lnTo>
                    <a:pt x="48796" y="24732"/>
                  </a:lnTo>
                  <a:lnTo>
                    <a:pt x="58822" y="35427"/>
                  </a:lnTo>
                  <a:lnTo>
                    <a:pt x="77539" y="32085"/>
                  </a:lnTo>
                  <a:lnTo>
                    <a:pt x="94250" y="21390"/>
                  </a:lnTo>
                  <a:lnTo>
                    <a:pt x="117645" y="12700"/>
                  </a:lnTo>
                  <a:lnTo>
                    <a:pt x="131014" y="0"/>
                  </a:lnTo>
                  <a:lnTo>
                    <a:pt x="151735" y="2674"/>
                  </a:lnTo>
                  <a:lnTo>
                    <a:pt x="150398" y="6684"/>
                  </a:lnTo>
                  <a:lnTo>
                    <a:pt x="171120" y="8021"/>
                  </a:lnTo>
                  <a:lnTo>
                    <a:pt x="187162" y="16042"/>
                  </a:lnTo>
                  <a:lnTo>
                    <a:pt x="199194" y="28743"/>
                  </a:lnTo>
                  <a:lnTo>
                    <a:pt x="212563" y="40775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325">
              <a:extLst>
                <a:ext uri="{FF2B5EF4-FFF2-40B4-BE49-F238E27FC236}">
                  <a16:creationId xmlns:a16="http://schemas.microsoft.com/office/drawing/2014/main" id="{35648748-A3C2-F2CE-3E0C-CDE701FD5CD8}"/>
                </a:ext>
              </a:extLst>
            </p:cNvPr>
            <p:cNvSpPr/>
            <p:nvPr/>
          </p:nvSpPr>
          <p:spPr>
            <a:xfrm>
              <a:off x="2334552" y="3863447"/>
              <a:ext cx="499991" cy="784745"/>
            </a:xfrm>
            <a:custGeom>
              <a:avLst/>
              <a:gdLst>
                <a:gd name="connsiteX0" fmla="*/ 435821 w 499991"/>
                <a:gd name="connsiteY0" fmla="*/ 181815 h 784745"/>
                <a:gd name="connsiteX1" fmla="*/ 401731 w 499991"/>
                <a:gd name="connsiteY1" fmla="*/ 179809 h 784745"/>
                <a:gd name="connsiteX2" fmla="*/ 396383 w 499991"/>
                <a:gd name="connsiteY2" fmla="*/ 186494 h 784745"/>
                <a:gd name="connsiteX3" fmla="*/ 365635 w 499991"/>
                <a:gd name="connsiteY3" fmla="*/ 194515 h 784745"/>
                <a:gd name="connsiteX4" fmla="*/ 323524 w 499991"/>
                <a:gd name="connsiteY4" fmla="*/ 223927 h 784745"/>
                <a:gd name="connsiteX5" fmla="*/ 321519 w 499991"/>
                <a:gd name="connsiteY5" fmla="*/ 243980 h 784745"/>
                <a:gd name="connsiteX6" fmla="*/ 312160 w 499991"/>
                <a:gd name="connsiteY6" fmla="*/ 258685 h 784745"/>
                <a:gd name="connsiteX7" fmla="*/ 316840 w 499991"/>
                <a:gd name="connsiteY7" fmla="*/ 282081 h 784745"/>
                <a:gd name="connsiteX8" fmla="*/ 294112 w 499991"/>
                <a:gd name="connsiteY8" fmla="*/ 294112 h 784745"/>
                <a:gd name="connsiteX9" fmla="*/ 295449 w 499991"/>
                <a:gd name="connsiteY9" fmla="*/ 312829 h 784745"/>
                <a:gd name="connsiteX10" fmla="*/ 285423 w 499991"/>
                <a:gd name="connsiteY10" fmla="*/ 320181 h 784745"/>
                <a:gd name="connsiteX11" fmla="*/ 302802 w 499991"/>
                <a:gd name="connsiteY11" fmla="*/ 358951 h 784745"/>
                <a:gd name="connsiteX12" fmla="*/ 324861 w 499991"/>
                <a:gd name="connsiteY12" fmla="*/ 385020 h 784745"/>
                <a:gd name="connsiteX13" fmla="*/ 318176 w 499991"/>
                <a:gd name="connsiteY13" fmla="*/ 403736 h 784745"/>
                <a:gd name="connsiteX14" fmla="*/ 343577 w 499991"/>
                <a:gd name="connsiteY14" fmla="*/ 405742 h 784745"/>
                <a:gd name="connsiteX15" fmla="*/ 358951 w 499991"/>
                <a:gd name="connsiteY15" fmla="*/ 429137 h 784745"/>
                <a:gd name="connsiteX16" fmla="*/ 392373 w 499991"/>
                <a:gd name="connsiteY16" fmla="*/ 429805 h 784745"/>
                <a:gd name="connsiteX17" fmla="*/ 421784 w 499991"/>
                <a:gd name="connsiteY17" fmla="*/ 405073 h 784745"/>
                <a:gd name="connsiteX18" fmla="*/ 422453 w 499991"/>
                <a:gd name="connsiteY18" fmla="*/ 469911 h 784745"/>
                <a:gd name="connsiteX19" fmla="*/ 439832 w 499991"/>
                <a:gd name="connsiteY19" fmla="*/ 474591 h 784745"/>
                <a:gd name="connsiteX20" fmla="*/ 461222 w 499991"/>
                <a:gd name="connsiteY20" fmla="*/ 467238 h 784745"/>
                <a:gd name="connsiteX21" fmla="*/ 497986 w 499991"/>
                <a:gd name="connsiteY21" fmla="*/ 536755 h 784745"/>
                <a:gd name="connsiteX22" fmla="*/ 490633 w 499991"/>
                <a:gd name="connsiteY22" fmla="*/ 550792 h 784745"/>
                <a:gd name="connsiteX23" fmla="*/ 490633 w 499991"/>
                <a:gd name="connsiteY23" fmla="*/ 581541 h 784745"/>
                <a:gd name="connsiteX24" fmla="*/ 492638 w 499991"/>
                <a:gd name="connsiteY24" fmla="*/ 617636 h 784745"/>
                <a:gd name="connsiteX25" fmla="*/ 479938 w 499991"/>
                <a:gd name="connsiteY25" fmla="*/ 639026 h 784745"/>
                <a:gd name="connsiteX26" fmla="*/ 487959 w 499991"/>
                <a:gd name="connsiteY26" fmla="*/ 655069 h 784745"/>
                <a:gd name="connsiteX27" fmla="*/ 480607 w 499991"/>
                <a:gd name="connsiteY27" fmla="*/ 669774 h 784745"/>
                <a:gd name="connsiteX28" fmla="*/ 499991 w 499991"/>
                <a:gd name="connsiteY28" fmla="*/ 705870 h 784745"/>
                <a:gd name="connsiteX29" fmla="*/ 480607 w 499991"/>
                <a:gd name="connsiteY29" fmla="*/ 751992 h 784745"/>
                <a:gd name="connsiteX30" fmla="*/ 473254 w 499991"/>
                <a:gd name="connsiteY30" fmla="*/ 774051 h 784745"/>
                <a:gd name="connsiteX31" fmla="*/ 454537 w 499991"/>
                <a:gd name="connsiteY31" fmla="*/ 784745 h 784745"/>
                <a:gd name="connsiteX32" fmla="*/ 415100 w 499991"/>
                <a:gd name="connsiteY32" fmla="*/ 760014 h 784745"/>
                <a:gd name="connsiteX33" fmla="*/ 409752 w 499991"/>
                <a:gd name="connsiteY33" fmla="*/ 742634 h 784745"/>
                <a:gd name="connsiteX34" fmla="*/ 331545 w 499991"/>
                <a:gd name="connsiteY34" fmla="*/ 699854 h 784745"/>
                <a:gd name="connsiteX35" fmla="*/ 260022 w 499991"/>
                <a:gd name="connsiteY35" fmla="*/ 652395 h 784745"/>
                <a:gd name="connsiteX36" fmla="*/ 228606 w 499991"/>
                <a:gd name="connsiteY36" fmla="*/ 626326 h 784745"/>
                <a:gd name="connsiteX37" fmla="*/ 209890 w 499991"/>
                <a:gd name="connsiteY37" fmla="*/ 590898 h 784745"/>
                <a:gd name="connsiteX38" fmla="*/ 215237 w 499991"/>
                <a:gd name="connsiteY38" fmla="*/ 578198 h 784745"/>
                <a:gd name="connsiteX39" fmla="*/ 179141 w 499991"/>
                <a:gd name="connsiteY39" fmla="*/ 522050 h 784745"/>
                <a:gd name="connsiteX40" fmla="*/ 136361 w 499991"/>
                <a:gd name="connsiteY40" fmla="*/ 443174 h 784745"/>
                <a:gd name="connsiteX41" fmla="*/ 96255 w 499991"/>
                <a:gd name="connsiteY41" fmla="*/ 357614 h 784745"/>
                <a:gd name="connsiteX42" fmla="*/ 80212 w 499991"/>
                <a:gd name="connsiteY42" fmla="*/ 337561 h 784745"/>
                <a:gd name="connsiteX43" fmla="*/ 66844 w 499991"/>
                <a:gd name="connsiteY43" fmla="*/ 306144 h 784745"/>
                <a:gd name="connsiteX44" fmla="*/ 36096 w 499991"/>
                <a:gd name="connsiteY44" fmla="*/ 278070 h 784745"/>
                <a:gd name="connsiteX45" fmla="*/ 8690 w 499991"/>
                <a:gd name="connsiteY45" fmla="*/ 260691 h 784745"/>
                <a:gd name="connsiteX46" fmla="*/ 20053 w 499991"/>
                <a:gd name="connsiteY46" fmla="*/ 241974 h 784745"/>
                <a:gd name="connsiteX47" fmla="*/ 0 w 499991"/>
                <a:gd name="connsiteY47" fmla="*/ 200531 h 784745"/>
                <a:gd name="connsiteX48" fmla="*/ 11364 w 499991"/>
                <a:gd name="connsiteY48" fmla="*/ 170452 h 784745"/>
                <a:gd name="connsiteX49" fmla="*/ 40775 w 499991"/>
                <a:gd name="connsiteY49" fmla="*/ 143714 h 784745"/>
                <a:gd name="connsiteX50" fmla="*/ 45454 w 499991"/>
                <a:gd name="connsiteY50" fmla="*/ 161762 h 784745"/>
                <a:gd name="connsiteX51" fmla="*/ 34759 w 499991"/>
                <a:gd name="connsiteY51" fmla="*/ 171789 h 784745"/>
                <a:gd name="connsiteX52" fmla="*/ 36764 w 499991"/>
                <a:gd name="connsiteY52" fmla="*/ 187162 h 784745"/>
                <a:gd name="connsiteX53" fmla="*/ 52138 w 499991"/>
                <a:gd name="connsiteY53" fmla="*/ 183820 h 784745"/>
                <a:gd name="connsiteX54" fmla="*/ 67512 w 499991"/>
                <a:gd name="connsiteY54" fmla="*/ 188499 h 784745"/>
                <a:gd name="connsiteX55" fmla="*/ 84223 w 499991"/>
                <a:gd name="connsiteY55" fmla="*/ 210558 h 784745"/>
                <a:gd name="connsiteX56" fmla="*/ 104945 w 499991"/>
                <a:gd name="connsiteY56" fmla="*/ 192510 h 784745"/>
                <a:gd name="connsiteX57" fmla="*/ 110961 w 499991"/>
                <a:gd name="connsiteY57" fmla="*/ 163767 h 784745"/>
                <a:gd name="connsiteX58" fmla="*/ 133687 w 499991"/>
                <a:gd name="connsiteY58" fmla="*/ 126334 h 784745"/>
                <a:gd name="connsiteX59" fmla="*/ 178473 w 499991"/>
                <a:gd name="connsiteY59" fmla="*/ 109624 h 784745"/>
                <a:gd name="connsiteX60" fmla="*/ 219247 w 499991"/>
                <a:gd name="connsiteY60" fmla="*/ 64170 h 784745"/>
                <a:gd name="connsiteX61" fmla="*/ 230611 w 499991"/>
                <a:gd name="connsiteY61" fmla="*/ 36764 h 784745"/>
                <a:gd name="connsiteX62" fmla="*/ 225264 w 499991"/>
                <a:gd name="connsiteY62" fmla="*/ 4010 h 784745"/>
                <a:gd name="connsiteX63" fmla="*/ 235290 w 499991"/>
                <a:gd name="connsiteY63" fmla="*/ 0 h 784745"/>
                <a:gd name="connsiteX64" fmla="*/ 260691 w 499991"/>
                <a:gd name="connsiteY64" fmla="*/ 20053 h 784745"/>
                <a:gd name="connsiteX65" fmla="*/ 272722 w 499991"/>
                <a:gd name="connsiteY65" fmla="*/ 40775 h 784745"/>
                <a:gd name="connsiteX66" fmla="*/ 290102 w 499991"/>
                <a:gd name="connsiteY66" fmla="*/ 51470 h 784745"/>
                <a:gd name="connsiteX67" fmla="*/ 313497 w 499991"/>
                <a:gd name="connsiteY67" fmla="*/ 96255 h 784745"/>
                <a:gd name="connsiteX68" fmla="*/ 341572 w 499991"/>
                <a:gd name="connsiteY68" fmla="*/ 102271 h 784745"/>
                <a:gd name="connsiteX69" fmla="*/ 362293 w 499991"/>
                <a:gd name="connsiteY69" fmla="*/ 90907 h 784745"/>
                <a:gd name="connsiteX70" fmla="*/ 376330 w 499991"/>
                <a:gd name="connsiteY70" fmla="*/ 98260 h 784745"/>
                <a:gd name="connsiteX71" fmla="*/ 399057 w 499991"/>
                <a:gd name="connsiteY71" fmla="*/ 94250 h 784745"/>
                <a:gd name="connsiteX72" fmla="*/ 428469 w 499991"/>
                <a:gd name="connsiteY72" fmla="*/ 114303 h 784745"/>
                <a:gd name="connsiteX73" fmla="*/ 405073 w 499991"/>
                <a:gd name="connsiteY73" fmla="*/ 158420 h 784745"/>
                <a:gd name="connsiteX74" fmla="*/ 416436 w 499991"/>
                <a:gd name="connsiteY74" fmla="*/ 159088 h 784745"/>
                <a:gd name="connsiteX75" fmla="*/ 435821 w 499991"/>
                <a:gd name="connsiteY75" fmla="*/ 181815 h 78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499991" h="784745">
                  <a:moveTo>
                    <a:pt x="435821" y="181815"/>
                  </a:moveTo>
                  <a:lnTo>
                    <a:pt x="401731" y="179809"/>
                  </a:lnTo>
                  <a:lnTo>
                    <a:pt x="396383" y="186494"/>
                  </a:lnTo>
                  <a:lnTo>
                    <a:pt x="365635" y="194515"/>
                  </a:lnTo>
                  <a:lnTo>
                    <a:pt x="323524" y="223927"/>
                  </a:lnTo>
                  <a:lnTo>
                    <a:pt x="321519" y="243980"/>
                  </a:lnTo>
                  <a:lnTo>
                    <a:pt x="312160" y="258685"/>
                  </a:lnTo>
                  <a:lnTo>
                    <a:pt x="316840" y="282081"/>
                  </a:lnTo>
                  <a:lnTo>
                    <a:pt x="294112" y="294112"/>
                  </a:lnTo>
                  <a:lnTo>
                    <a:pt x="295449" y="312829"/>
                  </a:lnTo>
                  <a:lnTo>
                    <a:pt x="285423" y="320181"/>
                  </a:lnTo>
                  <a:lnTo>
                    <a:pt x="302802" y="358951"/>
                  </a:lnTo>
                  <a:lnTo>
                    <a:pt x="324861" y="385020"/>
                  </a:lnTo>
                  <a:lnTo>
                    <a:pt x="318176" y="403736"/>
                  </a:lnTo>
                  <a:lnTo>
                    <a:pt x="343577" y="405742"/>
                  </a:lnTo>
                  <a:lnTo>
                    <a:pt x="358951" y="429137"/>
                  </a:lnTo>
                  <a:lnTo>
                    <a:pt x="392373" y="429805"/>
                  </a:lnTo>
                  <a:lnTo>
                    <a:pt x="421784" y="405073"/>
                  </a:lnTo>
                  <a:lnTo>
                    <a:pt x="422453" y="469911"/>
                  </a:lnTo>
                  <a:lnTo>
                    <a:pt x="439832" y="474591"/>
                  </a:lnTo>
                  <a:lnTo>
                    <a:pt x="461222" y="467238"/>
                  </a:lnTo>
                  <a:lnTo>
                    <a:pt x="497986" y="536755"/>
                  </a:lnTo>
                  <a:lnTo>
                    <a:pt x="490633" y="550792"/>
                  </a:lnTo>
                  <a:lnTo>
                    <a:pt x="490633" y="581541"/>
                  </a:lnTo>
                  <a:lnTo>
                    <a:pt x="492638" y="617636"/>
                  </a:lnTo>
                  <a:lnTo>
                    <a:pt x="479938" y="639026"/>
                  </a:lnTo>
                  <a:lnTo>
                    <a:pt x="487959" y="655069"/>
                  </a:lnTo>
                  <a:lnTo>
                    <a:pt x="480607" y="669774"/>
                  </a:lnTo>
                  <a:lnTo>
                    <a:pt x="499991" y="705870"/>
                  </a:lnTo>
                  <a:lnTo>
                    <a:pt x="480607" y="751992"/>
                  </a:lnTo>
                  <a:lnTo>
                    <a:pt x="473254" y="774051"/>
                  </a:lnTo>
                  <a:lnTo>
                    <a:pt x="454537" y="784745"/>
                  </a:lnTo>
                  <a:lnTo>
                    <a:pt x="415100" y="760014"/>
                  </a:lnTo>
                  <a:lnTo>
                    <a:pt x="409752" y="742634"/>
                  </a:lnTo>
                  <a:lnTo>
                    <a:pt x="331545" y="699854"/>
                  </a:lnTo>
                  <a:lnTo>
                    <a:pt x="260022" y="652395"/>
                  </a:lnTo>
                  <a:lnTo>
                    <a:pt x="228606" y="626326"/>
                  </a:lnTo>
                  <a:lnTo>
                    <a:pt x="209890" y="590898"/>
                  </a:lnTo>
                  <a:lnTo>
                    <a:pt x="215237" y="578198"/>
                  </a:lnTo>
                  <a:lnTo>
                    <a:pt x="179141" y="522050"/>
                  </a:lnTo>
                  <a:lnTo>
                    <a:pt x="136361" y="443174"/>
                  </a:lnTo>
                  <a:lnTo>
                    <a:pt x="96255" y="357614"/>
                  </a:lnTo>
                  <a:lnTo>
                    <a:pt x="80212" y="337561"/>
                  </a:lnTo>
                  <a:lnTo>
                    <a:pt x="66844" y="306144"/>
                  </a:lnTo>
                  <a:lnTo>
                    <a:pt x="36096" y="278070"/>
                  </a:lnTo>
                  <a:lnTo>
                    <a:pt x="8690" y="260691"/>
                  </a:lnTo>
                  <a:lnTo>
                    <a:pt x="20053" y="241974"/>
                  </a:lnTo>
                  <a:lnTo>
                    <a:pt x="0" y="200531"/>
                  </a:lnTo>
                  <a:lnTo>
                    <a:pt x="11364" y="170452"/>
                  </a:lnTo>
                  <a:lnTo>
                    <a:pt x="40775" y="143714"/>
                  </a:lnTo>
                  <a:lnTo>
                    <a:pt x="45454" y="161762"/>
                  </a:lnTo>
                  <a:lnTo>
                    <a:pt x="34759" y="171789"/>
                  </a:lnTo>
                  <a:lnTo>
                    <a:pt x="36764" y="187162"/>
                  </a:lnTo>
                  <a:lnTo>
                    <a:pt x="52138" y="183820"/>
                  </a:lnTo>
                  <a:lnTo>
                    <a:pt x="67512" y="188499"/>
                  </a:lnTo>
                  <a:lnTo>
                    <a:pt x="84223" y="210558"/>
                  </a:lnTo>
                  <a:lnTo>
                    <a:pt x="104945" y="192510"/>
                  </a:lnTo>
                  <a:lnTo>
                    <a:pt x="110961" y="163767"/>
                  </a:lnTo>
                  <a:lnTo>
                    <a:pt x="133687" y="126334"/>
                  </a:lnTo>
                  <a:lnTo>
                    <a:pt x="178473" y="109624"/>
                  </a:lnTo>
                  <a:lnTo>
                    <a:pt x="219247" y="64170"/>
                  </a:lnTo>
                  <a:lnTo>
                    <a:pt x="230611" y="36764"/>
                  </a:lnTo>
                  <a:lnTo>
                    <a:pt x="225264" y="4010"/>
                  </a:lnTo>
                  <a:lnTo>
                    <a:pt x="235290" y="0"/>
                  </a:lnTo>
                  <a:lnTo>
                    <a:pt x="260691" y="20053"/>
                  </a:lnTo>
                  <a:lnTo>
                    <a:pt x="272722" y="40775"/>
                  </a:lnTo>
                  <a:lnTo>
                    <a:pt x="290102" y="51470"/>
                  </a:lnTo>
                  <a:lnTo>
                    <a:pt x="313497" y="96255"/>
                  </a:lnTo>
                  <a:lnTo>
                    <a:pt x="341572" y="102271"/>
                  </a:lnTo>
                  <a:lnTo>
                    <a:pt x="362293" y="90907"/>
                  </a:lnTo>
                  <a:lnTo>
                    <a:pt x="376330" y="98260"/>
                  </a:lnTo>
                  <a:lnTo>
                    <a:pt x="399057" y="94250"/>
                  </a:lnTo>
                  <a:lnTo>
                    <a:pt x="428469" y="114303"/>
                  </a:lnTo>
                  <a:lnTo>
                    <a:pt x="405073" y="158420"/>
                  </a:lnTo>
                  <a:lnTo>
                    <a:pt x="416436" y="159088"/>
                  </a:lnTo>
                  <a:lnTo>
                    <a:pt x="435821" y="181815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326">
              <a:extLst>
                <a:ext uri="{FF2B5EF4-FFF2-40B4-BE49-F238E27FC236}">
                  <a16:creationId xmlns:a16="http://schemas.microsoft.com/office/drawing/2014/main" id="{462B6CE9-755D-163B-EA21-5BE221A0DF8F}"/>
                </a:ext>
              </a:extLst>
            </p:cNvPr>
            <p:cNvSpPr/>
            <p:nvPr/>
          </p:nvSpPr>
          <p:spPr>
            <a:xfrm>
              <a:off x="10025594" y="3442332"/>
              <a:ext cx="174462" cy="179141"/>
            </a:xfrm>
            <a:custGeom>
              <a:avLst/>
              <a:gdLst>
                <a:gd name="connsiteX0" fmla="*/ 164435 w 174462"/>
                <a:gd name="connsiteY0" fmla="*/ 57485 h 179141"/>
                <a:gd name="connsiteX1" fmla="*/ 170452 w 174462"/>
                <a:gd name="connsiteY1" fmla="*/ 86228 h 179141"/>
                <a:gd name="connsiteX2" fmla="*/ 174462 w 174462"/>
                <a:gd name="connsiteY2" fmla="*/ 110292 h 179141"/>
                <a:gd name="connsiteX3" fmla="*/ 163767 w 174462"/>
                <a:gd name="connsiteY3" fmla="*/ 149061 h 179141"/>
                <a:gd name="connsiteX4" fmla="*/ 147056 w 174462"/>
                <a:gd name="connsiteY4" fmla="*/ 105613 h 179141"/>
                <a:gd name="connsiteX5" fmla="*/ 131014 w 174462"/>
                <a:gd name="connsiteY5" fmla="*/ 127671 h 179141"/>
                <a:gd name="connsiteX6" fmla="*/ 145051 w 174462"/>
                <a:gd name="connsiteY6" fmla="*/ 159088 h 179141"/>
                <a:gd name="connsiteX7" fmla="*/ 135692 w 174462"/>
                <a:gd name="connsiteY7" fmla="*/ 179141 h 179141"/>
                <a:gd name="connsiteX8" fmla="*/ 89571 w 174462"/>
                <a:gd name="connsiteY8" fmla="*/ 154409 h 179141"/>
                <a:gd name="connsiteX9" fmla="*/ 76870 w 174462"/>
                <a:gd name="connsiteY9" fmla="*/ 122992 h 179141"/>
                <a:gd name="connsiteX10" fmla="*/ 86897 w 174462"/>
                <a:gd name="connsiteY10" fmla="*/ 102939 h 179141"/>
                <a:gd name="connsiteX11" fmla="*/ 61496 w 174462"/>
                <a:gd name="connsiteY11" fmla="*/ 82218 h 179141"/>
                <a:gd name="connsiteX12" fmla="*/ 50801 w 174462"/>
                <a:gd name="connsiteY12" fmla="*/ 100266 h 179141"/>
                <a:gd name="connsiteX13" fmla="*/ 33422 w 174462"/>
                <a:gd name="connsiteY13" fmla="*/ 98260 h 179141"/>
                <a:gd name="connsiteX14" fmla="*/ 6684 w 174462"/>
                <a:gd name="connsiteY14" fmla="*/ 122324 h 179141"/>
                <a:gd name="connsiteX15" fmla="*/ 0 w 174462"/>
                <a:gd name="connsiteY15" fmla="*/ 109624 h 179141"/>
                <a:gd name="connsiteX16" fmla="*/ 12031 w 174462"/>
                <a:gd name="connsiteY16" fmla="*/ 73528 h 179141"/>
                <a:gd name="connsiteX17" fmla="*/ 34758 w 174462"/>
                <a:gd name="connsiteY17" fmla="*/ 61496 h 179141"/>
                <a:gd name="connsiteX18" fmla="*/ 54143 w 174462"/>
                <a:gd name="connsiteY18" fmla="*/ 45454 h 179141"/>
                <a:gd name="connsiteX19" fmla="*/ 68849 w 174462"/>
                <a:gd name="connsiteY19" fmla="*/ 64838 h 179141"/>
                <a:gd name="connsiteX20" fmla="*/ 96923 w 174462"/>
                <a:gd name="connsiteY20" fmla="*/ 53475 h 179141"/>
                <a:gd name="connsiteX21" fmla="*/ 101602 w 174462"/>
                <a:gd name="connsiteY21" fmla="*/ 34090 h 179141"/>
                <a:gd name="connsiteX22" fmla="*/ 128340 w 174462"/>
                <a:gd name="connsiteY22" fmla="*/ 32753 h 179141"/>
                <a:gd name="connsiteX23" fmla="*/ 122993 w 174462"/>
                <a:gd name="connsiteY23" fmla="*/ 0 h 179141"/>
                <a:gd name="connsiteX24" fmla="*/ 155745 w 174462"/>
                <a:gd name="connsiteY24" fmla="*/ 20053 h 179141"/>
                <a:gd name="connsiteX25" fmla="*/ 160425 w 174462"/>
                <a:gd name="connsiteY25" fmla="*/ 41443 h 179141"/>
                <a:gd name="connsiteX26" fmla="*/ 164435 w 174462"/>
                <a:gd name="connsiteY26" fmla="*/ 57485 h 1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4462" h="179141">
                  <a:moveTo>
                    <a:pt x="164435" y="57485"/>
                  </a:moveTo>
                  <a:lnTo>
                    <a:pt x="170452" y="86228"/>
                  </a:lnTo>
                  <a:lnTo>
                    <a:pt x="174462" y="110292"/>
                  </a:lnTo>
                  <a:lnTo>
                    <a:pt x="163767" y="149061"/>
                  </a:lnTo>
                  <a:lnTo>
                    <a:pt x="147056" y="105613"/>
                  </a:lnTo>
                  <a:lnTo>
                    <a:pt x="131014" y="127671"/>
                  </a:lnTo>
                  <a:lnTo>
                    <a:pt x="145051" y="159088"/>
                  </a:lnTo>
                  <a:lnTo>
                    <a:pt x="135692" y="179141"/>
                  </a:lnTo>
                  <a:lnTo>
                    <a:pt x="89571" y="154409"/>
                  </a:lnTo>
                  <a:lnTo>
                    <a:pt x="76870" y="122992"/>
                  </a:lnTo>
                  <a:lnTo>
                    <a:pt x="86897" y="102939"/>
                  </a:lnTo>
                  <a:lnTo>
                    <a:pt x="61496" y="82218"/>
                  </a:lnTo>
                  <a:lnTo>
                    <a:pt x="50801" y="100266"/>
                  </a:lnTo>
                  <a:lnTo>
                    <a:pt x="33422" y="98260"/>
                  </a:lnTo>
                  <a:lnTo>
                    <a:pt x="6684" y="122324"/>
                  </a:lnTo>
                  <a:lnTo>
                    <a:pt x="0" y="109624"/>
                  </a:lnTo>
                  <a:lnTo>
                    <a:pt x="12031" y="73528"/>
                  </a:lnTo>
                  <a:lnTo>
                    <a:pt x="34758" y="61496"/>
                  </a:lnTo>
                  <a:lnTo>
                    <a:pt x="54143" y="45454"/>
                  </a:lnTo>
                  <a:lnTo>
                    <a:pt x="68849" y="64838"/>
                  </a:lnTo>
                  <a:lnTo>
                    <a:pt x="96923" y="53475"/>
                  </a:lnTo>
                  <a:lnTo>
                    <a:pt x="101602" y="34090"/>
                  </a:lnTo>
                  <a:lnTo>
                    <a:pt x="128340" y="32753"/>
                  </a:lnTo>
                  <a:lnTo>
                    <a:pt x="122993" y="0"/>
                  </a:lnTo>
                  <a:lnTo>
                    <a:pt x="155745" y="20053"/>
                  </a:lnTo>
                  <a:lnTo>
                    <a:pt x="160425" y="41443"/>
                  </a:lnTo>
                  <a:lnTo>
                    <a:pt x="164435" y="57485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327">
              <a:extLst>
                <a:ext uri="{FF2B5EF4-FFF2-40B4-BE49-F238E27FC236}">
                  <a16:creationId xmlns:a16="http://schemas.microsoft.com/office/drawing/2014/main" id="{CD2B8812-DD54-2FE3-B1A0-FC2888C10361}"/>
                </a:ext>
              </a:extLst>
            </p:cNvPr>
            <p:cNvSpPr/>
            <p:nvPr/>
          </p:nvSpPr>
          <p:spPr>
            <a:xfrm>
              <a:off x="10034283" y="3378830"/>
              <a:ext cx="58154" cy="94917"/>
            </a:xfrm>
            <a:custGeom>
              <a:avLst/>
              <a:gdLst>
                <a:gd name="connsiteX0" fmla="*/ 58155 w 58154"/>
                <a:gd name="connsiteY0" fmla="*/ 40775 h 94917"/>
                <a:gd name="connsiteX1" fmla="*/ 46122 w 58154"/>
                <a:gd name="connsiteY1" fmla="*/ 54812 h 94917"/>
                <a:gd name="connsiteX2" fmla="*/ 36764 w 58154"/>
                <a:gd name="connsiteY2" fmla="*/ 82218 h 94917"/>
                <a:gd name="connsiteX3" fmla="*/ 26069 w 58154"/>
                <a:gd name="connsiteY3" fmla="*/ 94918 h 94917"/>
                <a:gd name="connsiteX4" fmla="*/ 0 w 58154"/>
                <a:gd name="connsiteY4" fmla="*/ 65507 h 94917"/>
                <a:gd name="connsiteX5" fmla="*/ 6684 w 58154"/>
                <a:gd name="connsiteY5" fmla="*/ 53475 h 94917"/>
                <a:gd name="connsiteX6" fmla="*/ 15374 w 58154"/>
                <a:gd name="connsiteY6" fmla="*/ 41443 h 94917"/>
                <a:gd name="connsiteX7" fmla="*/ 16711 w 58154"/>
                <a:gd name="connsiteY7" fmla="*/ 15374 h 94917"/>
                <a:gd name="connsiteX8" fmla="*/ 37433 w 58154"/>
                <a:gd name="connsiteY8" fmla="*/ 12700 h 94917"/>
                <a:gd name="connsiteX9" fmla="*/ 34091 w 58154"/>
                <a:gd name="connsiteY9" fmla="*/ 41443 h 94917"/>
                <a:gd name="connsiteX10" fmla="*/ 58155 w 58154"/>
                <a:gd name="connsiteY10" fmla="*/ 0 h 94917"/>
                <a:gd name="connsiteX11" fmla="*/ 58155 w 58154"/>
                <a:gd name="connsiteY11" fmla="*/ 40775 h 9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154" h="94917">
                  <a:moveTo>
                    <a:pt x="58155" y="40775"/>
                  </a:moveTo>
                  <a:lnTo>
                    <a:pt x="46122" y="54812"/>
                  </a:lnTo>
                  <a:lnTo>
                    <a:pt x="36764" y="82218"/>
                  </a:lnTo>
                  <a:lnTo>
                    <a:pt x="26069" y="94918"/>
                  </a:lnTo>
                  <a:lnTo>
                    <a:pt x="0" y="65507"/>
                  </a:lnTo>
                  <a:lnTo>
                    <a:pt x="6684" y="53475"/>
                  </a:lnTo>
                  <a:lnTo>
                    <a:pt x="15374" y="41443"/>
                  </a:lnTo>
                  <a:lnTo>
                    <a:pt x="16711" y="15374"/>
                  </a:lnTo>
                  <a:lnTo>
                    <a:pt x="37433" y="12700"/>
                  </a:lnTo>
                  <a:lnTo>
                    <a:pt x="34091" y="41443"/>
                  </a:lnTo>
                  <a:lnTo>
                    <a:pt x="58155" y="0"/>
                  </a:lnTo>
                  <a:lnTo>
                    <a:pt x="58155" y="40775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328">
              <a:extLst>
                <a:ext uri="{FF2B5EF4-FFF2-40B4-BE49-F238E27FC236}">
                  <a16:creationId xmlns:a16="http://schemas.microsoft.com/office/drawing/2014/main" id="{026A629C-0C2D-F42C-2860-B2A1F1A4044C}"/>
                </a:ext>
              </a:extLst>
            </p:cNvPr>
            <p:cNvSpPr/>
            <p:nvPr/>
          </p:nvSpPr>
          <p:spPr>
            <a:xfrm>
              <a:off x="9842442" y="3372814"/>
              <a:ext cx="87565" cy="129008"/>
            </a:xfrm>
            <a:custGeom>
              <a:avLst/>
              <a:gdLst>
                <a:gd name="connsiteX0" fmla="*/ 47459 w 87565"/>
                <a:gd name="connsiteY0" fmla="*/ 88234 h 129008"/>
                <a:gd name="connsiteX1" fmla="*/ 0 w 87565"/>
                <a:gd name="connsiteY1" fmla="*/ 129009 h 129008"/>
                <a:gd name="connsiteX2" fmla="*/ 16043 w 87565"/>
                <a:gd name="connsiteY2" fmla="*/ 98929 h 129008"/>
                <a:gd name="connsiteX3" fmla="*/ 41443 w 87565"/>
                <a:gd name="connsiteY3" fmla="*/ 72191 h 129008"/>
                <a:gd name="connsiteX4" fmla="*/ 61496 w 87565"/>
                <a:gd name="connsiteY4" fmla="*/ 42780 h 129008"/>
                <a:gd name="connsiteX5" fmla="*/ 76870 w 87565"/>
                <a:gd name="connsiteY5" fmla="*/ 0 h 129008"/>
                <a:gd name="connsiteX6" fmla="*/ 87565 w 87565"/>
                <a:gd name="connsiteY6" fmla="*/ 35427 h 129008"/>
                <a:gd name="connsiteX7" fmla="*/ 64170 w 87565"/>
                <a:gd name="connsiteY7" fmla="*/ 58823 h 129008"/>
                <a:gd name="connsiteX8" fmla="*/ 47459 w 87565"/>
                <a:gd name="connsiteY8" fmla="*/ 88234 h 12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565" h="129008">
                  <a:moveTo>
                    <a:pt x="47459" y="88234"/>
                  </a:moveTo>
                  <a:lnTo>
                    <a:pt x="0" y="129009"/>
                  </a:lnTo>
                  <a:lnTo>
                    <a:pt x="16043" y="98929"/>
                  </a:lnTo>
                  <a:lnTo>
                    <a:pt x="41443" y="72191"/>
                  </a:lnTo>
                  <a:lnTo>
                    <a:pt x="61496" y="42780"/>
                  </a:lnTo>
                  <a:lnTo>
                    <a:pt x="76870" y="0"/>
                  </a:lnTo>
                  <a:lnTo>
                    <a:pt x="87565" y="35427"/>
                  </a:lnTo>
                  <a:lnTo>
                    <a:pt x="64170" y="58823"/>
                  </a:lnTo>
                  <a:lnTo>
                    <a:pt x="47459" y="88234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329">
              <a:extLst>
                <a:ext uri="{FF2B5EF4-FFF2-40B4-BE49-F238E27FC236}">
                  <a16:creationId xmlns:a16="http://schemas.microsoft.com/office/drawing/2014/main" id="{B14642C3-2752-5880-659D-0AD4F8BF0083}"/>
                </a:ext>
              </a:extLst>
            </p:cNvPr>
            <p:cNvSpPr/>
            <p:nvPr/>
          </p:nvSpPr>
          <p:spPr>
            <a:xfrm>
              <a:off x="10006877" y="3350756"/>
              <a:ext cx="48796" cy="62164"/>
            </a:xfrm>
            <a:custGeom>
              <a:avLst/>
              <a:gdLst>
                <a:gd name="connsiteX0" fmla="*/ 0 w 48796"/>
                <a:gd name="connsiteY0" fmla="*/ 0 h 62164"/>
                <a:gd name="connsiteX1" fmla="*/ 24064 w 48796"/>
                <a:gd name="connsiteY1" fmla="*/ 13369 h 62164"/>
                <a:gd name="connsiteX2" fmla="*/ 47459 w 48796"/>
                <a:gd name="connsiteY2" fmla="*/ 13369 h 62164"/>
                <a:gd name="connsiteX3" fmla="*/ 48796 w 48796"/>
                <a:gd name="connsiteY3" fmla="*/ 30748 h 62164"/>
                <a:gd name="connsiteX4" fmla="*/ 33422 w 48796"/>
                <a:gd name="connsiteY4" fmla="*/ 49464 h 62164"/>
                <a:gd name="connsiteX5" fmla="*/ 10695 w 48796"/>
                <a:gd name="connsiteY5" fmla="*/ 62165 h 62164"/>
                <a:gd name="connsiteX6" fmla="*/ 7353 w 48796"/>
                <a:gd name="connsiteY6" fmla="*/ 42111 h 62164"/>
                <a:gd name="connsiteX7" fmla="*/ 8022 w 48796"/>
                <a:gd name="connsiteY7" fmla="*/ 20053 h 62164"/>
                <a:gd name="connsiteX8" fmla="*/ 0 w 48796"/>
                <a:gd name="connsiteY8" fmla="*/ 0 h 62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96" h="62164">
                  <a:moveTo>
                    <a:pt x="0" y="0"/>
                  </a:moveTo>
                  <a:lnTo>
                    <a:pt x="24064" y="13369"/>
                  </a:lnTo>
                  <a:lnTo>
                    <a:pt x="47459" y="13369"/>
                  </a:lnTo>
                  <a:lnTo>
                    <a:pt x="48796" y="30748"/>
                  </a:lnTo>
                  <a:lnTo>
                    <a:pt x="33422" y="49464"/>
                  </a:lnTo>
                  <a:lnTo>
                    <a:pt x="10695" y="62165"/>
                  </a:lnTo>
                  <a:lnTo>
                    <a:pt x="7353" y="42111"/>
                  </a:lnTo>
                  <a:lnTo>
                    <a:pt x="8022" y="2005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330">
              <a:extLst>
                <a:ext uri="{FF2B5EF4-FFF2-40B4-BE49-F238E27FC236}">
                  <a16:creationId xmlns:a16="http://schemas.microsoft.com/office/drawing/2014/main" id="{A4CA4807-5740-5A91-6143-801E33231D52}"/>
                </a:ext>
              </a:extLst>
            </p:cNvPr>
            <p:cNvSpPr/>
            <p:nvPr/>
          </p:nvSpPr>
          <p:spPr>
            <a:xfrm>
              <a:off x="10093106" y="3322013"/>
              <a:ext cx="64169" cy="104276"/>
            </a:xfrm>
            <a:custGeom>
              <a:avLst/>
              <a:gdLst>
                <a:gd name="connsiteX0" fmla="*/ 48127 w 64169"/>
                <a:gd name="connsiteY0" fmla="*/ 16711 h 104276"/>
                <a:gd name="connsiteX1" fmla="*/ 64170 w 64169"/>
                <a:gd name="connsiteY1" fmla="*/ 64838 h 104276"/>
                <a:gd name="connsiteX2" fmla="*/ 34090 w 64169"/>
                <a:gd name="connsiteY2" fmla="*/ 53475 h 104276"/>
                <a:gd name="connsiteX3" fmla="*/ 36096 w 64169"/>
                <a:gd name="connsiteY3" fmla="*/ 68181 h 104276"/>
                <a:gd name="connsiteX4" fmla="*/ 48127 w 64169"/>
                <a:gd name="connsiteY4" fmla="*/ 94250 h 104276"/>
                <a:gd name="connsiteX5" fmla="*/ 30748 w 64169"/>
                <a:gd name="connsiteY5" fmla="*/ 104276 h 104276"/>
                <a:gd name="connsiteX6" fmla="*/ 26737 w 64169"/>
                <a:gd name="connsiteY6" fmla="*/ 73528 h 104276"/>
                <a:gd name="connsiteX7" fmla="*/ 14705 w 64169"/>
                <a:gd name="connsiteY7" fmla="*/ 71523 h 104276"/>
                <a:gd name="connsiteX8" fmla="*/ 6684 w 64169"/>
                <a:gd name="connsiteY8" fmla="*/ 45454 h 104276"/>
                <a:gd name="connsiteX9" fmla="*/ 28743 w 64169"/>
                <a:gd name="connsiteY9" fmla="*/ 48796 h 104276"/>
                <a:gd name="connsiteX10" fmla="*/ 26737 w 64169"/>
                <a:gd name="connsiteY10" fmla="*/ 32753 h 104276"/>
                <a:gd name="connsiteX11" fmla="*/ 0 w 64169"/>
                <a:gd name="connsiteY11" fmla="*/ 0 h 104276"/>
                <a:gd name="connsiteX12" fmla="*/ 36096 w 64169"/>
                <a:gd name="connsiteY12" fmla="*/ 668 h 104276"/>
                <a:gd name="connsiteX13" fmla="*/ 48127 w 64169"/>
                <a:gd name="connsiteY13" fmla="*/ 16711 h 10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169" h="104276">
                  <a:moveTo>
                    <a:pt x="48127" y="16711"/>
                  </a:moveTo>
                  <a:lnTo>
                    <a:pt x="64170" y="64838"/>
                  </a:lnTo>
                  <a:lnTo>
                    <a:pt x="34090" y="53475"/>
                  </a:lnTo>
                  <a:lnTo>
                    <a:pt x="36096" y="68181"/>
                  </a:lnTo>
                  <a:lnTo>
                    <a:pt x="48127" y="94250"/>
                  </a:lnTo>
                  <a:lnTo>
                    <a:pt x="30748" y="104276"/>
                  </a:lnTo>
                  <a:lnTo>
                    <a:pt x="26737" y="73528"/>
                  </a:lnTo>
                  <a:lnTo>
                    <a:pt x="14705" y="71523"/>
                  </a:lnTo>
                  <a:lnTo>
                    <a:pt x="6684" y="45454"/>
                  </a:lnTo>
                  <a:lnTo>
                    <a:pt x="28743" y="48796"/>
                  </a:lnTo>
                  <a:lnTo>
                    <a:pt x="26737" y="32753"/>
                  </a:lnTo>
                  <a:lnTo>
                    <a:pt x="0" y="0"/>
                  </a:lnTo>
                  <a:lnTo>
                    <a:pt x="36096" y="668"/>
                  </a:lnTo>
                  <a:lnTo>
                    <a:pt x="48127" y="16711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331">
              <a:extLst>
                <a:ext uri="{FF2B5EF4-FFF2-40B4-BE49-F238E27FC236}">
                  <a16:creationId xmlns:a16="http://schemas.microsoft.com/office/drawing/2014/main" id="{A64877CA-66CA-2285-B456-5E60BAED3D08}"/>
                </a:ext>
              </a:extLst>
            </p:cNvPr>
            <p:cNvSpPr/>
            <p:nvPr/>
          </p:nvSpPr>
          <p:spPr>
            <a:xfrm>
              <a:off x="9940034" y="3283244"/>
              <a:ext cx="47458" cy="54143"/>
            </a:xfrm>
            <a:custGeom>
              <a:avLst/>
              <a:gdLst>
                <a:gd name="connsiteX0" fmla="*/ 47459 w 47458"/>
                <a:gd name="connsiteY0" fmla="*/ 16711 h 54143"/>
                <a:gd name="connsiteX1" fmla="*/ 41444 w 47458"/>
                <a:gd name="connsiteY1" fmla="*/ 54143 h 54143"/>
                <a:gd name="connsiteX2" fmla="*/ 23395 w 47458"/>
                <a:gd name="connsiteY2" fmla="*/ 32753 h 54143"/>
                <a:gd name="connsiteX3" fmla="*/ 0 w 47458"/>
                <a:gd name="connsiteY3" fmla="*/ 0 h 54143"/>
                <a:gd name="connsiteX4" fmla="*/ 32085 w 47458"/>
                <a:gd name="connsiteY4" fmla="*/ 1337 h 54143"/>
                <a:gd name="connsiteX5" fmla="*/ 47459 w 47458"/>
                <a:gd name="connsiteY5" fmla="*/ 16711 h 5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458" h="54143">
                  <a:moveTo>
                    <a:pt x="47459" y="16711"/>
                  </a:moveTo>
                  <a:lnTo>
                    <a:pt x="41444" y="54143"/>
                  </a:lnTo>
                  <a:lnTo>
                    <a:pt x="23395" y="32753"/>
                  </a:lnTo>
                  <a:lnTo>
                    <a:pt x="0" y="0"/>
                  </a:lnTo>
                  <a:lnTo>
                    <a:pt x="32085" y="1337"/>
                  </a:lnTo>
                  <a:lnTo>
                    <a:pt x="47459" y="16711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332">
              <a:extLst>
                <a:ext uri="{FF2B5EF4-FFF2-40B4-BE49-F238E27FC236}">
                  <a16:creationId xmlns:a16="http://schemas.microsoft.com/office/drawing/2014/main" id="{13675C2D-145B-0CAA-3944-988F435B4F04}"/>
                </a:ext>
              </a:extLst>
            </p:cNvPr>
            <p:cNvSpPr/>
            <p:nvPr/>
          </p:nvSpPr>
          <p:spPr>
            <a:xfrm>
              <a:off x="9905943" y="3066670"/>
              <a:ext cx="181814" cy="256011"/>
            </a:xfrm>
            <a:custGeom>
              <a:avLst/>
              <a:gdLst>
                <a:gd name="connsiteX0" fmla="*/ 38101 w 181814"/>
                <a:gd name="connsiteY0" fmla="*/ 0 h 256011"/>
                <a:gd name="connsiteX1" fmla="*/ 63502 w 181814"/>
                <a:gd name="connsiteY1" fmla="*/ 12700 h 256011"/>
                <a:gd name="connsiteX2" fmla="*/ 72860 w 181814"/>
                <a:gd name="connsiteY2" fmla="*/ 1337 h 256011"/>
                <a:gd name="connsiteX3" fmla="*/ 78207 w 181814"/>
                <a:gd name="connsiteY3" fmla="*/ 12032 h 256011"/>
                <a:gd name="connsiteX4" fmla="*/ 75534 w 181814"/>
                <a:gd name="connsiteY4" fmla="*/ 30080 h 256011"/>
                <a:gd name="connsiteX5" fmla="*/ 92913 w 181814"/>
                <a:gd name="connsiteY5" fmla="*/ 60828 h 256011"/>
                <a:gd name="connsiteX6" fmla="*/ 88903 w 181814"/>
                <a:gd name="connsiteY6" fmla="*/ 96255 h 256011"/>
                <a:gd name="connsiteX7" fmla="*/ 69518 w 181814"/>
                <a:gd name="connsiteY7" fmla="*/ 110292 h 256011"/>
                <a:gd name="connsiteX8" fmla="*/ 68849 w 181814"/>
                <a:gd name="connsiteY8" fmla="*/ 145051 h 256011"/>
                <a:gd name="connsiteX9" fmla="*/ 82218 w 181814"/>
                <a:gd name="connsiteY9" fmla="*/ 179141 h 256011"/>
                <a:gd name="connsiteX10" fmla="*/ 102271 w 181814"/>
                <a:gd name="connsiteY10" fmla="*/ 183820 h 256011"/>
                <a:gd name="connsiteX11" fmla="*/ 118313 w 181814"/>
                <a:gd name="connsiteY11" fmla="*/ 179141 h 256011"/>
                <a:gd name="connsiteX12" fmla="*/ 168446 w 181814"/>
                <a:gd name="connsiteY12" fmla="*/ 202536 h 256011"/>
                <a:gd name="connsiteX13" fmla="*/ 167778 w 181814"/>
                <a:gd name="connsiteY13" fmla="*/ 225932 h 256011"/>
                <a:gd name="connsiteX14" fmla="*/ 181815 w 181814"/>
                <a:gd name="connsiteY14" fmla="*/ 236627 h 256011"/>
                <a:gd name="connsiteX15" fmla="*/ 179810 w 181814"/>
                <a:gd name="connsiteY15" fmla="*/ 256011 h 256011"/>
                <a:gd name="connsiteX16" fmla="*/ 148393 w 181814"/>
                <a:gd name="connsiteY16" fmla="*/ 235290 h 256011"/>
                <a:gd name="connsiteX17" fmla="*/ 131682 w 181814"/>
                <a:gd name="connsiteY17" fmla="*/ 212563 h 256011"/>
                <a:gd name="connsiteX18" fmla="*/ 123661 w 181814"/>
                <a:gd name="connsiteY18" fmla="*/ 228606 h 256011"/>
                <a:gd name="connsiteX19" fmla="*/ 96923 w 181814"/>
                <a:gd name="connsiteY19" fmla="*/ 202536 h 256011"/>
                <a:gd name="connsiteX20" fmla="*/ 63502 w 181814"/>
                <a:gd name="connsiteY20" fmla="*/ 209221 h 256011"/>
                <a:gd name="connsiteX21" fmla="*/ 43448 w 181814"/>
                <a:gd name="connsiteY21" fmla="*/ 199863 h 256011"/>
                <a:gd name="connsiteX22" fmla="*/ 42780 w 181814"/>
                <a:gd name="connsiteY22" fmla="*/ 181815 h 256011"/>
                <a:gd name="connsiteX23" fmla="*/ 53475 w 181814"/>
                <a:gd name="connsiteY23" fmla="*/ 171120 h 256011"/>
                <a:gd name="connsiteX24" fmla="*/ 40775 w 181814"/>
                <a:gd name="connsiteY24" fmla="*/ 161093 h 256011"/>
                <a:gd name="connsiteX25" fmla="*/ 38101 w 181814"/>
                <a:gd name="connsiteY25" fmla="*/ 176467 h 256011"/>
                <a:gd name="connsiteX26" fmla="*/ 16043 w 181814"/>
                <a:gd name="connsiteY26" fmla="*/ 151735 h 256011"/>
                <a:gd name="connsiteX27" fmla="*/ 7353 w 181814"/>
                <a:gd name="connsiteY27" fmla="*/ 133019 h 256011"/>
                <a:gd name="connsiteX28" fmla="*/ 0 w 181814"/>
                <a:gd name="connsiteY28" fmla="*/ 92244 h 256011"/>
                <a:gd name="connsiteX29" fmla="*/ 17379 w 181814"/>
                <a:gd name="connsiteY29" fmla="*/ 106282 h 256011"/>
                <a:gd name="connsiteX30" fmla="*/ 10027 w 181814"/>
                <a:gd name="connsiteY30" fmla="*/ 38769 h 256011"/>
                <a:gd name="connsiteX31" fmla="*/ 15374 w 181814"/>
                <a:gd name="connsiteY31" fmla="*/ 0 h 256011"/>
                <a:gd name="connsiteX32" fmla="*/ 38101 w 181814"/>
                <a:gd name="connsiteY32" fmla="*/ 0 h 25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1814" h="256011">
                  <a:moveTo>
                    <a:pt x="38101" y="0"/>
                  </a:moveTo>
                  <a:lnTo>
                    <a:pt x="63502" y="12700"/>
                  </a:lnTo>
                  <a:lnTo>
                    <a:pt x="72860" y="1337"/>
                  </a:lnTo>
                  <a:lnTo>
                    <a:pt x="78207" y="12032"/>
                  </a:lnTo>
                  <a:lnTo>
                    <a:pt x="75534" y="30080"/>
                  </a:lnTo>
                  <a:lnTo>
                    <a:pt x="92913" y="60828"/>
                  </a:lnTo>
                  <a:lnTo>
                    <a:pt x="88903" y="96255"/>
                  </a:lnTo>
                  <a:lnTo>
                    <a:pt x="69518" y="110292"/>
                  </a:lnTo>
                  <a:lnTo>
                    <a:pt x="68849" y="145051"/>
                  </a:lnTo>
                  <a:lnTo>
                    <a:pt x="82218" y="179141"/>
                  </a:lnTo>
                  <a:lnTo>
                    <a:pt x="102271" y="183820"/>
                  </a:lnTo>
                  <a:lnTo>
                    <a:pt x="118313" y="179141"/>
                  </a:lnTo>
                  <a:lnTo>
                    <a:pt x="168446" y="202536"/>
                  </a:lnTo>
                  <a:lnTo>
                    <a:pt x="167778" y="225932"/>
                  </a:lnTo>
                  <a:lnTo>
                    <a:pt x="181815" y="236627"/>
                  </a:lnTo>
                  <a:lnTo>
                    <a:pt x="179810" y="256011"/>
                  </a:lnTo>
                  <a:lnTo>
                    <a:pt x="148393" y="235290"/>
                  </a:lnTo>
                  <a:lnTo>
                    <a:pt x="131682" y="212563"/>
                  </a:lnTo>
                  <a:lnTo>
                    <a:pt x="123661" y="228606"/>
                  </a:lnTo>
                  <a:lnTo>
                    <a:pt x="96923" y="202536"/>
                  </a:lnTo>
                  <a:lnTo>
                    <a:pt x="63502" y="209221"/>
                  </a:lnTo>
                  <a:lnTo>
                    <a:pt x="43448" y="199863"/>
                  </a:lnTo>
                  <a:lnTo>
                    <a:pt x="42780" y="181815"/>
                  </a:lnTo>
                  <a:lnTo>
                    <a:pt x="53475" y="171120"/>
                  </a:lnTo>
                  <a:lnTo>
                    <a:pt x="40775" y="161093"/>
                  </a:lnTo>
                  <a:lnTo>
                    <a:pt x="38101" y="176467"/>
                  </a:lnTo>
                  <a:lnTo>
                    <a:pt x="16043" y="151735"/>
                  </a:lnTo>
                  <a:lnTo>
                    <a:pt x="7353" y="133019"/>
                  </a:lnTo>
                  <a:lnTo>
                    <a:pt x="0" y="92244"/>
                  </a:lnTo>
                  <a:lnTo>
                    <a:pt x="17379" y="106282"/>
                  </a:lnTo>
                  <a:lnTo>
                    <a:pt x="10027" y="38769"/>
                  </a:lnTo>
                  <a:lnTo>
                    <a:pt x="15374" y="0"/>
                  </a:lnTo>
                  <a:lnTo>
                    <a:pt x="38101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333">
              <a:extLst>
                <a:ext uri="{FF2B5EF4-FFF2-40B4-BE49-F238E27FC236}">
                  <a16:creationId xmlns:a16="http://schemas.microsoft.com/office/drawing/2014/main" id="{66BC5122-6963-0921-6503-7BA4C3B83BBB}"/>
                </a:ext>
              </a:extLst>
            </p:cNvPr>
            <p:cNvSpPr/>
            <p:nvPr/>
          </p:nvSpPr>
          <p:spPr>
            <a:xfrm>
              <a:off x="11264208" y="4077347"/>
              <a:ext cx="52138" cy="80880"/>
            </a:xfrm>
            <a:custGeom>
              <a:avLst/>
              <a:gdLst>
                <a:gd name="connsiteX0" fmla="*/ 46122 w 52138"/>
                <a:gd name="connsiteY0" fmla="*/ 76202 h 80880"/>
                <a:gd name="connsiteX1" fmla="*/ 35428 w 52138"/>
                <a:gd name="connsiteY1" fmla="*/ 80881 h 80880"/>
                <a:gd name="connsiteX2" fmla="*/ 20053 w 52138"/>
                <a:gd name="connsiteY2" fmla="*/ 64170 h 80880"/>
                <a:gd name="connsiteX3" fmla="*/ 5348 w 52138"/>
                <a:gd name="connsiteY3" fmla="*/ 36764 h 80880"/>
                <a:gd name="connsiteX4" fmla="*/ 0 w 52138"/>
                <a:gd name="connsiteY4" fmla="*/ 4010 h 80880"/>
                <a:gd name="connsiteX5" fmla="*/ 5348 w 52138"/>
                <a:gd name="connsiteY5" fmla="*/ 0 h 80880"/>
                <a:gd name="connsiteX6" fmla="*/ 8690 w 52138"/>
                <a:gd name="connsiteY6" fmla="*/ 12700 h 80880"/>
                <a:gd name="connsiteX7" fmla="*/ 19385 w 52138"/>
                <a:gd name="connsiteY7" fmla="*/ 22727 h 80880"/>
                <a:gd name="connsiteX8" fmla="*/ 35428 w 52138"/>
                <a:gd name="connsiteY8" fmla="*/ 49464 h 80880"/>
                <a:gd name="connsiteX9" fmla="*/ 52138 w 52138"/>
                <a:gd name="connsiteY9" fmla="*/ 64170 h 80880"/>
                <a:gd name="connsiteX10" fmla="*/ 46122 w 52138"/>
                <a:gd name="connsiteY10" fmla="*/ 76202 h 8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138" h="80880">
                  <a:moveTo>
                    <a:pt x="46122" y="76202"/>
                  </a:moveTo>
                  <a:lnTo>
                    <a:pt x="35428" y="80881"/>
                  </a:lnTo>
                  <a:lnTo>
                    <a:pt x="20053" y="64170"/>
                  </a:lnTo>
                  <a:lnTo>
                    <a:pt x="5348" y="36764"/>
                  </a:lnTo>
                  <a:lnTo>
                    <a:pt x="0" y="4010"/>
                  </a:lnTo>
                  <a:lnTo>
                    <a:pt x="5348" y="0"/>
                  </a:lnTo>
                  <a:lnTo>
                    <a:pt x="8690" y="12700"/>
                  </a:lnTo>
                  <a:lnTo>
                    <a:pt x="19385" y="22727"/>
                  </a:lnTo>
                  <a:lnTo>
                    <a:pt x="35428" y="49464"/>
                  </a:lnTo>
                  <a:lnTo>
                    <a:pt x="52138" y="64170"/>
                  </a:lnTo>
                  <a:lnTo>
                    <a:pt x="46122" y="76202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334">
              <a:extLst>
                <a:ext uri="{FF2B5EF4-FFF2-40B4-BE49-F238E27FC236}">
                  <a16:creationId xmlns:a16="http://schemas.microsoft.com/office/drawing/2014/main" id="{48045745-186A-F9DE-1538-0AB87EE553E8}"/>
                </a:ext>
              </a:extLst>
            </p:cNvPr>
            <p:cNvSpPr/>
            <p:nvPr/>
          </p:nvSpPr>
          <p:spPr>
            <a:xfrm>
              <a:off x="11027582" y="4039246"/>
              <a:ext cx="156413" cy="92912"/>
            </a:xfrm>
            <a:custGeom>
              <a:avLst/>
              <a:gdLst>
                <a:gd name="connsiteX0" fmla="*/ 139703 w 156413"/>
                <a:gd name="connsiteY0" fmla="*/ 56817 h 92912"/>
                <a:gd name="connsiteX1" fmla="*/ 119650 w 156413"/>
                <a:gd name="connsiteY1" fmla="*/ 60159 h 92912"/>
                <a:gd name="connsiteX2" fmla="*/ 112965 w 156413"/>
                <a:gd name="connsiteY2" fmla="*/ 72191 h 92912"/>
                <a:gd name="connsiteX3" fmla="*/ 91576 w 156413"/>
                <a:gd name="connsiteY3" fmla="*/ 82886 h 92912"/>
                <a:gd name="connsiteX4" fmla="*/ 71522 w 156413"/>
                <a:gd name="connsiteY4" fmla="*/ 92913 h 92912"/>
                <a:gd name="connsiteX5" fmla="*/ 50801 w 156413"/>
                <a:gd name="connsiteY5" fmla="*/ 92913 h 92912"/>
                <a:gd name="connsiteX6" fmla="*/ 20721 w 156413"/>
                <a:gd name="connsiteY6" fmla="*/ 80212 h 92912"/>
                <a:gd name="connsiteX7" fmla="*/ 0 w 156413"/>
                <a:gd name="connsiteY7" fmla="*/ 68181 h 92912"/>
                <a:gd name="connsiteX8" fmla="*/ 4010 w 156413"/>
                <a:gd name="connsiteY8" fmla="*/ 54812 h 92912"/>
                <a:gd name="connsiteX9" fmla="*/ 37432 w 156413"/>
                <a:gd name="connsiteY9" fmla="*/ 61496 h 92912"/>
                <a:gd name="connsiteX10" fmla="*/ 58822 w 156413"/>
                <a:gd name="connsiteY10" fmla="*/ 58154 h 92912"/>
                <a:gd name="connsiteX11" fmla="*/ 65506 w 156413"/>
                <a:gd name="connsiteY11" fmla="*/ 37432 h 92912"/>
                <a:gd name="connsiteX12" fmla="*/ 71522 w 156413"/>
                <a:gd name="connsiteY12" fmla="*/ 36096 h 92912"/>
                <a:gd name="connsiteX13" fmla="*/ 73528 w 156413"/>
                <a:gd name="connsiteY13" fmla="*/ 58822 h 92912"/>
                <a:gd name="connsiteX14" fmla="*/ 94918 w 156413"/>
                <a:gd name="connsiteY14" fmla="*/ 56149 h 92912"/>
                <a:gd name="connsiteX15" fmla="*/ 106950 w 156413"/>
                <a:gd name="connsiteY15" fmla="*/ 41443 h 92912"/>
                <a:gd name="connsiteX16" fmla="*/ 129008 w 156413"/>
                <a:gd name="connsiteY16" fmla="*/ 26069 h 92912"/>
                <a:gd name="connsiteX17" fmla="*/ 126334 w 156413"/>
                <a:gd name="connsiteY17" fmla="*/ 668 h 92912"/>
                <a:gd name="connsiteX18" fmla="*/ 149061 w 156413"/>
                <a:gd name="connsiteY18" fmla="*/ 0 h 92912"/>
                <a:gd name="connsiteX19" fmla="*/ 156414 w 156413"/>
                <a:gd name="connsiteY19" fmla="*/ 6684 h 92912"/>
                <a:gd name="connsiteX20" fmla="*/ 153741 w 156413"/>
                <a:gd name="connsiteY20" fmla="*/ 30748 h 92912"/>
                <a:gd name="connsiteX21" fmla="*/ 139703 w 156413"/>
                <a:gd name="connsiteY21" fmla="*/ 56817 h 9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6413" h="92912">
                  <a:moveTo>
                    <a:pt x="139703" y="56817"/>
                  </a:moveTo>
                  <a:lnTo>
                    <a:pt x="119650" y="60159"/>
                  </a:lnTo>
                  <a:lnTo>
                    <a:pt x="112965" y="72191"/>
                  </a:lnTo>
                  <a:lnTo>
                    <a:pt x="91576" y="82886"/>
                  </a:lnTo>
                  <a:lnTo>
                    <a:pt x="71522" y="92913"/>
                  </a:lnTo>
                  <a:lnTo>
                    <a:pt x="50801" y="92913"/>
                  </a:lnTo>
                  <a:lnTo>
                    <a:pt x="20721" y="80212"/>
                  </a:lnTo>
                  <a:lnTo>
                    <a:pt x="0" y="68181"/>
                  </a:lnTo>
                  <a:lnTo>
                    <a:pt x="4010" y="54812"/>
                  </a:lnTo>
                  <a:lnTo>
                    <a:pt x="37432" y="61496"/>
                  </a:lnTo>
                  <a:lnTo>
                    <a:pt x="58822" y="58154"/>
                  </a:lnTo>
                  <a:lnTo>
                    <a:pt x="65506" y="37432"/>
                  </a:lnTo>
                  <a:lnTo>
                    <a:pt x="71522" y="36096"/>
                  </a:lnTo>
                  <a:lnTo>
                    <a:pt x="73528" y="58822"/>
                  </a:lnTo>
                  <a:lnTo>
                    <a:pt x="94918" y="56149"/>
                  </a:lnTo>
                  <a:lnTo>
                    <a:pt x="106950" y="41443"/>
                  </a:lnTo>
                  <a:lnTo>
                    <a:pt x="129008" y="26069"/>
                  </a:lnTo>
                  <a:lnTo>
                    <a:pt x="126334" y="668"/>
                  </a:lnTo>
                  <a:lnTo>
                    <a:pt x="149061" y="0"/>
                  </a:lnTo>
                  <a:lnTo>
                    <a:pt x="156414" y="6684"/>
                  </a:lnTo>
                  <a:lnTo>
                    <a:pt x="153741" y="30748"/>
                  </a:lnTo>
                  <a:lnTo>
                    <a:pt x="139703" y="5681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335">
              <a:extLst>
                <a:ext uri="{FF2B5EF4-FFF2-40B4-BE49-F238E27FC236}">
                  <a16:creationId xmlns:a16="http://schemas.microsoft.com/office/drawing/2014/main" id="{80AB48EF-5710-8CAF-52DA-271497B8D6EB}"/>
                </a:ext>
              </a:extLst>
            </p:cNvPr>
            <p:cNvSpPr/>
            <p:nvPr/>
          </p:nvSpPr>
          <p:spPr>
            <a:xfrm>
              <a:off x="10740822" y="3972403"/>
              <a:ext cx="363630" cy="345582"/>
            </a:xfrm>
            <a:custGeom>
              <a:avLst/>
              <a:gdLst>
                <a:gd name="connsiteX0" fmla="*/ 0 w 363630"/>
                <a:gd name="connsiteY0" fmla="*/ 280075 h 345582"/>
                <a:gd name="connsiteX1" fmla="*/ 10695 w 363630"/>
                <a:gd name="connsiteY1" fmla="*/ 139704 h 345582"/>
                <a:gd name="connsiteX2" fmla="*/ 17379 w 363630"/>
                <a:gd name="connsiteY2" fmla="*/ 0 h 345582"/>
                <a:gd name="connsiteX3" fmla="*/ 81549 w 363630"/>
                <a:gd name="connsiteY3" fmla="*/ 29411 h 345582"/>
                <a:gd name="connsiteX4" fmla="*/ 150398 w 363630"/>
                <a:gd name="connsiteY4" fmla="*/ 54143 h 345582"/>
                <a:gd name="connsiteX5" fmla="*/ 175130 w 363630"/>
                <a:gd name="connsiteY5" fmla="*/ 76202 h 345582"/>
                <a:gd name="connsiteX6" fmla="*/ 195183 w 363630"/>
                <a:gd name="connsiteY6" fmla="*/ 97592 h 345582"/>
                <a:gd name="connsiteX7" fmla="*/ 199194 w 363630"/>
                <a:gd name="connsiteY7" fmla="*/ 122993 h 345582"/>
                <a:gd name="connsiteX8" fmla="*/ 260691 w 363630"/>
                <a:gd name="connsiteY8" fmla="*/ 149730 h 345582"/>
                <a:gd name="connsiteX9" fmla="*/ 268043 w 363630"/>
                <a:gd name="connsiteY9" fmla="*/ 172457 h 345582"/>
                <a:gd name="connsiteX10" fmla="*/ 233285 w 363630"/>
                <a:gd name="connsiteY10" fmla="*/ 177136 h 345582"/>
                <a:gd name="connsiteX11" fmla="*/ 239300 w 363630"/>
                <a:gd name="connsiteY11" fmla="*/ 205879 h 345582"/>
                <a:gd name="connsiteX12" fmla="*/ 270717 w 363630"/>
                <a:gd name="connsiteY12" fmla="*/ 233953 h 345582"/>
                <a:gd name="connsiteX13" fmla="*/ 290770 w 363630"/>
                <a:gd name="connsiteY13" fmla="*/ 279407 h 345582"/>
                <a:gd name="connsiteX14" fmla="*/ 312828 w 363630"/>
                <a:gd name="connsiteY14" fmla="*/ 278070 h 345582"/>
                <a:gd name="connsiteX15" fmla="*/ 308818 w 363630"/>
                <a:gd name="connsiteY15" fmla="*/ 296786 h 345582"/>
                <a:gd name="connsiteX16" fmla="*/ 337561 w 363630"/>
                <a:gd name="connsiteY16" fmla="*/ 304139 h 345582"/>
                <a:gd name="connsiteX17" fmla="*/ 325529 w 363630"/>
                <a:gd name="connsiteY17" fmla="*/ 312160 h 345582"/>
                <a:gd name="connsiteX18" fmla="*/ 363630 w 363630"/>
                <a:gd name="connsiteY18" fmla="*/ 330208 h 345582"/>
                <a:gd name="connsiteX19" fmla="*/ 357614 w 363630"/>
                <a:gd name="connsiteY19" fmla="*/ 342908 h 345582"/>
                <a:gd name="connsiteX20" fmla="*/ 332213 w 363630"/>
                <a:gd name="connsiteY20" fmla="*/ 345582 h 345582"/>
                <a:gd name="connsiteX21" fmla="*/ 324192 w 363630"/>
                <a:gd name="connsiteY21" fmla="*/ 334887 h 345582"/>
                <a:gd name="connsiteX22" fmla="*/ 292775 w 363630"/>
                <a:gd name="connsiteY22" fmla="*/ 329540 h 345582"/>
                <a:gd name="connsiteX23" fmla="*/ 255343 w 363630"/>
                <a:gd name="connsiteY23" fmla="*/ 323524 h 345582"/>
                <a:gd name="connsiteX24" fmla="*/ 228605 w 363630"/>
                <a:gd name="connsiteY24" fmla="*/ 296118 h 345582"/>
                <a:gd name="connsiteX25" fmla="*/ 209890 w 363630"/>
                <a:gd name="connsiteY25" fmla="*/ 272054 h 345582"/>
                <a:gd name="connsiteX26" fmla="*/ 193179 w 363630"/>
                <a:gd name="connsiteY26" fmla="*/ 234621 h 345582"/>
                <a:gd name="connsiteX27" fmla="*/ 145719 w 363630"/>
                <a:gd name="connsiteY27" fmla="*/ 215905 h 345582"/>
                <a:gd name="connsiteX28" fmla="*/ 112966 w 363630"/>
                <a:gd name="connsiteY28" fmla="*/ 227937 h 345582"/>
                <a:gd name="connsiteX29" fmla="*/ 88233 w 363630"/>
                <a:gd name="connsiteY29" fmla="*/ 242643 h 345582"/>
                <a:gd name="connsiteX30" fmla="*/ 90239 w 363630"/>
                <a:gd name="connsiteY30" fmla="*/ 274059 h 345582"/>
                <a:gd name="connsiteX31" fmla="*/ 59491 w 363630"/>
                <a:gd name="connsiteY31" fmla="*/ 288765 h 345582"/>
                <a:gd name="connsiteX32" fmla="*/ 38769 w 363630"/>
                <a:gd name="connsiteY32" fmla="*/ 281412 h 345582"/>
                <a:gd name="connsiteX33" fmla="*/ 0 w 363630"/>
                <a:gd name="connsiteY33" fmla="*/ 280075 h 34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63630" h="345582">
                  <a:moveTo>
                    <a:pt x="0" y="280075"/>
                  </a:moveTo>
                  <a:lnTo>
                    <a:pt x="10695" y="139704"/>
                  </a:lnTo>
                  <a:lnTo>
                    <a:pt x="17379" y="0"/>
                  </a:lnTo>
                  <a:lnTo>
                    <a:pt x="81549" y="29411"/>
                  </a:lnTo>
                  <a:lnTo>
                    <a:pt x="150398" y="54143"/>
                  </a:lnTo>
                  <a:lnTo>
                    <a:pt x="175130" y="76202"/>
                  </a:lnTo>
                  <a:lnTo>
                    <a:pt x="195183" y="97592"/>
                  </a:lnTo>
                  <a:lnTo>
                    <a:pt x="199194" y="122993"/>
                  </a:lnTo>
                  <a:lnTo>
                    <a:pt x="260691" y="149730"/>
                  </a:lnTo>
                  <a:lnTo>
                    <a:pt x="268043" y="172457"/>
                  </a:lnTo>
                  <a:lnTo>
                    <a:pt x="233285" y="177136"/>
                  </a:lnTo>
                  <a:lnTo>
                    <a:pt x="239300" y="205879"/>
                  </a:lnTo>
                  <a:lnTo>
                    <a:pt x="270717" y="233953"/>
                  </a:lnTo>
                  <a:lnTo>
                    <a:pt x="290770" y="279407"/>
                  </a:lnTo>
                  <a:lnTo>
                    <a:pt x="312828" y="278070"/>
                  </a:lnTo>
                  <a:lnTo>
                    <a:pt x="308818" y="296786"/>
                  </a:lnTo>
                  <a:lnTo>
                    <a:pt x="337561" y="304139"/>
                  </a:lnTo>
                  <a:lnTo>
                    <a:pt x="325529" y="312160"/>
                  </a:lnTo>
                  <a:lnTo>
                    <a:pt x="363630" y="330208"/>
                  </a:lnTo>
                  <a:lnTo>
                    <a:pt x="357614" y="342908"/>
                  </a:lnTo>
                  <a:lnTo>
                    <a:pt x="332213" y="345582"/>
                  </a:lnTo>
                  <a:lnTo>
                    <a:pt x="324192" y="334887"/>
                  </a:lnTo>
                  <a:lnTo>
                    <a:pt x="292775" y="329540"/>
                  </a:lnTo>
                  <a:lnTo>
                    <a:pt x="255343" y="323524"/>
                  </a:lnTo>
                  <a:lnTo>
                    <a:pt x="228605" y="296118"/>
                  </a:lnTo>
                  <a:lnTo>
                    <a:pt x="209890" y="272054"/>
                  </a:lnTo>
                  <a:lnTo>
                    <a:pt x="193179" y="234621"/>
                  </a:lnTo>
                  <a:lnTo>
                    <a:pt x="145719" y="215905"/>
                  </a:lnTo>
                  <a:lnTo>
                    <a:pt x="112966" y="227937"/>
                  </a:lnTo>
                  <a:lnTo>
                    <a:pt x="88233" y="242643"/>
                  </a:lnTo>
                  <a:lnTo>
                    <a:pt x="90239" y="274059"/>
                  </a:lnTo>
                  <a:lnTo>
                    <a:pt x="59491" y="288765"/>
                  </a:lnTo>
                  <a:lnTo>
                    <a:pt x="38769" y="281412"/>
                  </a:lnTo>
                  <a:lnTo>
                    <a:pt x="0" y="280075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336">
              <a:extLst>
                <a:ext uri="{FF2B5EF4-FFF2-40B4-BE49-F238E27FC236}">
                  <a16:creationId xmlns:a16="http://schemas.microsoft.com/office/drawing/2014/main" id="{41F1DECD-C8BD-BE71-8757-B6DCDE1A6173}"/>
                </a:ext>
              </a:extLst>
            </p:cNvPr>
            <p:cNvSpPr/>
            <p:nvPr/>
          </p:nvSpPr>
          <p:spPr>
            <a:xfrm>
              <a:off x="11123836" y="3968392"/>
              <a:ext cx="89570" cy="96923"/>
            </a:xfrm>
            <a:custGeom>
              <a:avLst/>
              <a:gdLst>
                <a:gd name="connsiteX0" fmla="*/ 89571 w 89570"/>
                <a:gd name="connsiteY0" fmla="*/ 85560 h 96923"/>
                <a:gd name="connsiteX1" fmla="*/ 77539 w 89570"/>
                <a:gd name="connsiteY1" fmla="*/ 96923 h 96923"/>
                <a:gd name="connsiteX2" fmla="*/ 71523 w 89570"/>
                <a:gd name="connsiteY2" fmla="*/ 71522 h 96923"/>
                <a:gd name="connsiteX3" fmla="*/ 64171 w 89570"/>
                <a:gd name="connsiteY3" fmla="*/ 55480 h 96923"/>
                <a:gd name="connsiteX4" fmla="*/ 47460 w 89570"/>
                <a:gd name="connsiteY4" fmla="*/ 41443 h 96923"/>
                <a:gd name="connsiteX5" fmla="*/ 26737 w 89570"/>
                <a:gd name="connsiteY5" fmla="*/ 22727 h 96923"/>
                <a:gd name="connsiteX6" fmla="*/ 0 w 89570"/>
                <a:gd name="connsiteY6" fmla="*/ 10027 h 96923"/>
                <a:gd name="connsiteX7" fmla="*/ 10696 w 89570"/>
                <a:gd name="connsiteY7" fmla="*/ 0 h 96923"/>
                <a:gd name="connsiteX8" fmla="*/ 30749 w 89570"/>
                <a:gd name="connsiteY8" fmla="*/ 12032 h 96923"/>
                <a:gd name="connsiteX9" fmla="*/ 43448 w 89570"/>
                <a:gd name="connsiteY9" fmla="*/ 21390 h 96923"/>
                <a:gd name="connsiteX10" fmla="*/ 58823 w 89570"/>
                <a:gd name="connsiteY10" fmla="*/ 31416 h 96923"/>
                <a:gd name="connsiteX11" fmla="*/ 72860 w 89570"/>
                <a:gd name="connsiteY11" fmla="*/ 49464 h 96923"/>
                <a:gd name="connsiteX12" fmla="*/ 86897 w 89570"/>
                <a:gd name="connsiteY12" fmla="*/ 63502 h 96923"/>
                <a:gd name="connsiteX13" fmla="*/ 89571 w 89570"/>
                <a:gd name="connsiteY13" fmla="*/ 85560 h 96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570" h="96923">
                  <a:moveTo>
                    <a:pt x="89571" y="85560"/>
                  </a:moveTo>
                  <a:lnTo>
                    <a:pt x="77539" y="96923"/>
                  </a:lnTo>
                  <a:lnTo>
                    <a:pt x="71523" y="71522"/>
                  </a:lnTo>
                  <a:lnTo>
                    <a:pt x="64171" y="55480"/>
                  </a:lnTo>
                  <a:lnTo>
                    <a:pt x="47460" y="41443"/>
                  </a:lnTo>
                  <a:lnTo>
                    <a:pt x="26737" y="22727"/>
                  </a:lnTo>
                  <a:lnTo>
                    <a:pt x="0" y="10027"/>
                  </a:lnTo>
                  <a:lnTo>
                    <a:pt x="10696" y="0"/>
                  </a:lnTo>
                  <a:lnTo>
                    <a:pt x="30749" y="12032"/>
                  </a:lnTo>
                  <a:lnTo>
                    <a:pt x="43448" y="21390"/>
                  </a:lnTo>
                  <a:lnTo>
                    <a:pt x="58823" y="31416"/>
                  </a:lnTo>
                  <a:lnTo>
                    <a:pt x="72860" y="49464"/>
                  </a:lnTo>
                  <a:lnTo>
                    <a:pt x="86897" y="63502"/>
                  </a:lnTo>
                  <a:lnTo>
                    <a:pt x="89571" y="8556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337">
              <a:extLst>
                <a:ext uri="{FF2B5EF4-FFF2-40B4-BE49-F238E27FC236}">
                  <a16:creationId xmlns:a16="http://schemas.microsoft.com/office/drawing/2014/main" id="{9C8BD6A6-6862-05C7-55F1-B84CA94E420A}"/>
                </a:ext>
              </a:extLst>
            </p:cNvPr>
            <p:cNvSpPr/>
            <p:nvPr/>
          </p:nvSpPr>
          <p:spPr>
            <a:xfrm>
              <a:off x="5867913" y="1524585"/>
              <a:ext cx="334886" cy="239300"/>
            </a:xfrm>
            <a:custGeom>
              <a:avLst/>
              <a:gdLst>
                <a:gd name="connsiteX0" fmla="*/ 173794 w 334886"/>
                <a:gd name="connsiteY0" fmla="*/ 16711 h 239300"/>
                <a:gd name="connsiteX1" fmla="*/ 213232 w 334886"/>
                <a:gd name="connsiteY1" fmla="*/ 21390 h 239300"/>
                <a:gd name="connsiteX2" fmla="*/ 272054 w 334886"/>
                <a:gd name="connsiteY2" fmla="*/ 20722 h 239300"/>
                <a:gd name="connsiteX3" fmla="*/ 288765 w 334886"/>
                <a:gd name="connsiteY3" fmla="*/ 25401 h 239300"/>
                <a:gd name="connsiteX4" fmla="*/ 298123 w 334886"/>
                <a:gd name="connsiteY4" fmla="*/ 38101 h 239300"/>
                <a:gd name="connsiteX5" fmla="*/ 302133 w 334886"/>
                <a:gd name="connsiteY5" fmla="*/ 56149 h 239300"/>
                <a:gd name="connsiteX6" fmla="*/ 313497 w 334886"/>
                <a:gd name="connsiteY6" fmla="*/ 71523 h 239300"/>
                <a:gd name="connsiteX7" fmla="*/ 316170 w 334886"/>
                <a:gd name="connsiteY7" fmla="*/ 87565 h 239300"/>
                <a:gd name="connsiteX8" fmla="*/ 297455 w 334886"/>
                <a:gd name="connsiteY8" fmla="*/ 96255 h 239300"/>
                <a:gd name="connsiteX9" fmla="*/ 310155 w 334886"/>
                <a:gd name="connsiteY9" fmla="*/ 114971 h 239300"/>
                <a:gd name="connsiteX10" fmla="*/ 313497 w 334886"/>
                <a:gd name="connsiteY10" fmla="*/ 133687 h 239300"/>
                <a:gd name="connsiteX11" fmla="*/ 334887 w 334886"/>
                <a:gd name="connsiteY11" fmla="*/ 169783 h 239300"/>
                <a:gd name="connsiteX12" fmla="*/ 332881 w 334886"/>
                <a:gd name="connsiteY12" fmla="*/ 181146 h 239300"/>
                <a:gd name="connsiteX13" fmla="*/ 317508 w 334886"/>
                <a:gd name="connsiteY13" fmla="*/ 185826 h 239300"/>
                <a:gd name="connsiteX14" fmla="*/ 292107 w 334886"/>
                <a:gd name="connsiteY14" fmla="*/ 220584 h 239300"/>
                <a:gd name="connsiteX15" fmla="*/ 302802 w 334886"/>
                <a:gd name="connsiteY15" fmla="*/ 239301 h 239300"/>
                <a:gd name="connsiteX16" fmla="*/ 295449 w 334886"/>
                <a:gd name="connsiteY16" fmla="*/ 236627 h 239300"/>
                <a:gd name="connsiteX17" fmla="*/ 262027 w 334886"/>
                <a:gd name="connsiteY17" fmla="*/ 220584 h 239300"/>
                <a:gd name="connsiteX18" fmla="*/ 238632 w 334886"/>
                <a:gd name="connsiteY18" fmla="*/ 226600 h 239300"/>
                <a:gd name="connsiteX19" fmla="*/ 222589 w 334886"/>
                <a:gd name="connsiteY19" fmla="*/ 222590 h 239300"/>
                <a:gd name="connsiteX20" fmla="*/ 203873 w 334886"/>
                <a:gd name="connsiteY20" fmla="*/ 231279 h 239300"/>
                <a:gd name="connsiteX21" fmla="*/ 185825 w 334886"/>
                <a:gd name="connsiteY21" fmla="*/ 216574 h 239300"/>
                <a:gd name="connsiteX22" fmla="*/ 173125 w 334886"/>
                <a:gd name="connsiteY22" fmla="*/ 222590 h 239300"/>
                <a:gd name="connsiteX23" fmla="*/ 171120 w 334886"/>
                <a:gd name="connsiteY23" fmla="*/ 219916 h 239300"/>
                <a:gd name="connsiteX24" fmla="*/ 153741 w 334886"/>
                <a:gd name="connsiteY24" fmla="*/ 199194 h 239300"/>
                <a:gd name="connsiteX25" fmla="*/ 129008 w 334886"/>
                <a:gd name="connsiteY25" fmla="*/ 197189 h 239300"/>
                <a:gd name="connsiteX26" fmla="*/ 124329 w 334886"/>
                <a:gd name="connsiteY26" fmla="*/ 183820 h 239300"/>
                <a:gd name="connsiteX27" fmla="*/ 101602 w 334886"/>
                <a:gd name="connsiteY27" fmla="*/ 179141 h 239300"/>
                <a:gd name="connsiteX28" fmla="*/ 97592 w 334886"/>
                <a:gd name="connsiteY28" fmla="*/ 189836 h 239300"/>
                <a:gd name="connsiteX29" fmla="*/ 78875 w 334886"/>
                <a:gd name="connsiteY29" fmla="*/ 181146 h 239300"/>
                <a:gd name="connsiteX30" fmla="*/ 80212 w 334886"/>
                <a:gd name="connsiteY30" fmla="*/ 169783 h 239300"/>
                <a:gd name="connsiteX31" fmla="*/ 55480 w 334886"/>
                <a:gd name="connsiteY31" fmla="*/ 166441 h 239300"/>
                <a:gd name="connsiteX32" fmla="*/ 38769 w 334886"/>
                <a:gd name="connsiteY32" fmla="*/ 153072 h 239300"/>
                <a:gd name="connsiteX33" fmla="*/ 22727 w 334886"/>
                <a:gd name="connsiteY33" fmla="*/ 127003 h 239300"/>
                <a:gd name="connsiteX34" fmla="*/ 24064 w 334886"/>
                <a:gd name="connsiteY34" fmla="*/ 112298 h 239300"/>
                <a:gd name="connsiteX35" fmla="*/ 14037 w 334886"/>
                <a:gd name="connsiteY35" fmla="*/ 90239 h 239300"/>
                <a:gd name="connsiteX36" fmla="*/ 1337 w 334886"/>
                <a:gd name="connsiteY36" fmla="*/ 76202 h 239300"/>
                <a:gd name="connsiteX37" fmla="*/ 9358 w 334886"/>
                <a:gd name="connsiteY37" fmla="*/ 64838 h 239300"/>
                <a:gd name="connsiteX38" fmla="*/ 0 w 334886"/>
                <a:gd name="connsiteY38" fmla="*/ 44117 h 239300"/>
                <a:gd name="connsiteX39" fmla="*/ 20721 w 334886"/>
                <a:gd name="connsiteY39" fmla="*/ 32085 h 239300"/>
                <a:gd name="connsiteX40" fmla="*/ 68180 w 334886"/>
                <a:gd name="connsiteY40" fmla="*/ 13369 h 239300"/>
                <a:gd name="connsiteX41" fmla="*/ 106950 w 334886"/>
                <a:gd name="connsiteY41" fmla="*/ 0 h 239300"/>
                <a:gd name="connsiteX42" fmla="*/ 139035 w 334886"/>
                <a:gd name="connsiteY42" fmla="*/ 6684 h 239300"/>
                <a:gd name="connsiteX43" fmla="*/ 143046 w 334886"/>
                <a:gd name="connsiteY43" fmla="*/ 16711 h 239300"/>
                <a:gd name="connsiteX44" fmla="*/ 173794 w 334886"/>
                <a:gd name="connsiteY44" fmla="*/ 16711 h 23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34886" h="239300">
                  <a:moveTo>
                    <a:pt x="173794" y="16711"/>
                  </a:moveTo>
                  <a:lnTo>
                    <a:pt x="213232" y="21390"/>
                  </a:lnTo>
                  <a:lnTo>
                    <a:pt x="272054" y="20722"/>
                  </a:lnTo>
                  <a:lnTo>
                    <a:pt x="288765" y="25401"/>
                  </a:lnTo>
                  <a:lnTo>
                    <a:pt x="298123" y="38101"/>
                  </a:lnTo>
                  <a:lnTo>
                    <a:pt x="302133" y="56149"/>
                  </a:lnTo>
                  <a:lnTo>
                    <a:pt x="313497" y="71523"/>
                  </a:lnTo>
                  <a:lnTo>
                    <a:pt x="316170" y="87565"/>
                  </a:lnTo>
                  <a:lnTo>
                    <a:pt x="297455" y="96255"/>
                  </a:lnTo>
                  <a:lnTo>
                    <a:pt x="310155" y="114971"/>
                  </a:lnTo>
                  <a:lnTo>
                    <a:pt x="313497" y="133687"/>
                  </a:lnTo>
                  <a:lnTo>
                    <a:pt x="334887" y="169783"/>
                  </a:lnTo>
                  <a:lnTo>
                    <a:pt x="332881" y="181146"/>
                  </a:lnTo>
                  <a:lnTo>
                    <a:pt x="317508" y="185826"/>
                  </a:lnTo>
                  <a:lnTo>
                    <a:pt x="292107" y="220584"/>
                  </a:lnTo>
                  <a:lnTo>
                    <a:pt x="302802" y="239301"/>
                  </a:lnTo>
                  <a:lnTo>
                    <a:pt x="295449" y="236627"/>
                  </a:lnTo>
                  <a:lnTo>
                    <a:pt x="262027" y="220584"/>
                  </a:lnTo>
                  <a:lnTo>
                    <a:pt x="238632" y="226600"/>
                  </a:lnTo>
                  <a:lnTo>
                    <a:pt x="222589" y="222590"/>
                  </a:lnTo>
                  <a:lnTo>
                    <a:pt x="203873" y="231279"/>
                  </a:lnTo>
                  <a:lnTo>
                    <a:pt x="185825" y="216574"/>
                  </a:lnTo>
                  <a:lnTo>
                    <a:pt x="173125" y="222590"/>
                  </a:lnTo>
                  <a:lnTo>
                    <a:pt x="171120" y="219916"/>
                  </a:lnTo>
                  <a:lnTo>
                    <a:pt x="153741" y="199194"/>
                  </a:lnTo>
                  <a:lnTo>
                    <a:pt x="129008" y="197189"/>
                  </a:lnTo>
                  <a:lnTo>
                    <a:pt x="124329" y="183820"/>
                  </a:lnTo>
                  <a:lnTo>
                    <a:pt x="101602" y="179141"/>
                  </a:lnTo>
                  <a:lnTo>
                    <a:pt x="97592" y="189836"/>
                  </a:lnTo>
                  <a:lnTo>
                    <a:pt x="78875" y="181146"/>
                  </a:lnTo>
                  <a:lnTo>
                    <a:pt x="80212" y="169783"/>
                  </a:lnTo>
                  <a:lnTo>
                    <a:pt x="55480" y="166441"/>
                  </a:lnTo>
                  <a:lnTo>
                    <a:pt x="38769" y="153072"/>
                  </a:lnTo>
                  <a:lnTo>
                    <a:pt x="22727" y="127003"/>
                  </a:lnTo>
                  <a:lnTo>
                    <a:pt x="24064" y="112298"/>
                  </a:lnTo>
                  <a:lnTo>
                    <a:pt x="14037" y="90239"/>
                  </a:lnTo>
                  <a:lnTo>
                    <a:pt x="1337" y="76202"/>
                  </a:lnTo>
                  <a:lnTo>
                    <a:pt x="9358" y="64838"/>
                  </a:lnTo>
                  <a:lnTo>
                    <a:pt x="0" y="44117"/>
                  </a:lnTo>
                  <a:lnTo>
                    <a:pt x="20721" y="32085"/>
                  </a:lnTo>
                  <a:lnTo>
                    <a:pt x="68180" y="13369"/>
                  </a:lnTo>
                  <a:lnTo>
                    <a:pt x="106950" y="0"/>
                  </a:lnTo>
                  <a:lnTo>
                    <a:pt x="139035" y="6684"/>
                  </a:lnTo>
                  <a:lnTo>
                    <a:pt x="143046" y="16711"/>
                  </a:lnTo>
                  <a:lnTo>
                    <a:pt x="173794" y="16711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338">
              <a:extLst>
                <a:ext uri="{FF2B5EF4-FFF2-40B4-BE49-F238E27FC236}">
                  <a16:creationId xmlns:a16="http://schemas.microsoft.com/office/drawing/2014/main" id="{2D70CBF5-63D2-938D-DF2D-F8DBBBB0A0FB}"/>
                </a:ext>
              </a:extLst>
            </p:cNvPr>
            <p:cNvSpPr/>
            <p:nvPr/>
          </p:nvSpPr>
          <p:spPr>
            <a:xfrm>
              <a:off x="9758219" y="2017892"/>
              <a:ext cx="172456" cy="226600"/>
            </a:xfrm>
            <a:custGeom>
              <a:avLst/>
              <a:gdLst>
                <a:gd name="connsiteX0" fmla="*/ 163099 w 172456"/>
                <a:gd name="connsiteY0" fmla="*/ 25401 h 226600"/>
                <a:gd name="connsiteX1" fmla="*/ 172456 w 172456"/>
                <a:gd name="connsiteY1" fmla="*/ 32753 h 226600"/>
                <a:gd name="connsiteX2" fmla="*/ 157751 w 172456"/>
                <a:gd name="connsiteY2" fmla="*/ 30080 h 226600"/>
                <a:gd name="connsiteX3" fmla="*/ 151067 w 172456"/>
                <a:gd name="connsiteY3" fmla="*/ 44785 h 226600"/>
                <a:gd name="connsiteX4" fmla="*/ 149061 w 172456"/>
                <a:gd name="connsiteY4" fmla="*/ 58822 h 226600"/>
                <a:gd name="connsiteX5" fmla="*/ 167778 w 172456"/>
                <a:gd name="connsiteY5" fmla="*/ 89571 h 226600"/>
                <a:gd name="connsiteX6" fmla="*/ 155077 w 172456"/>
                <a:gd name="connsiteY6" fmla="*/ 98929 h 226600"/>
                <a:gd name="connsiteX7" fmla="*/ 153072 w 172456"/>
                <a:gd name="connsiteY7" fmla="*/ 106282 h 226600"/>
                <a:gd name="connsiteX8" fmla="*/ 147056 w 172456"/>
                <a:gd name="connsiteY8" fmla="*/ 118982 h 226600"/>
                <a:gd name="connsiteX9" fmla="*/ 127671 w 172456"/>
                <a:gd name="connsiteY9" fmla="*/ 126335 h 226600"/>
                <a:gd name="connsiteX10" fmla="*/ 118313 w 172456"/>
                <a:gd name="connsiteY10" fmla="*/ 137698 h 226600"/>
                <a:gd name="connsiteX11" fmla="*/ 127003 w 172456"/>
                <a:gd name="connsiteY11" fmla="*/ 155746 h 226600"/>
                <a:gd name="connsiteX12" fmla="*/ 124997 w 172456"/>
                <a:gd name="connsiteY12" fmla="*/ 160425 h 226600"/>
                <a:gd name="connsiteX13" fmla="*/ 142377 w 172456"/>
                <a:gd name="connsiteY13" fmla="*/ 167778 h 226600"/>
                <a:gd name="connsiteX14" fmla="*/ 171788 w 172456"/>
                <a:gd name="connsiteY14" fmla="*/ 186494 h 226600"/>
                <a:gd name="connsiteX15" fmla="*/ 171788 w 172456"/>
                <a:gd name="connsiteY15" fmla="*/ 196521 h 226600"/>
                <a:gd name="connsiteX16" fmla="*/ 158419 w 172456"/>
                <a:gd name="connsiteY16" fmla="*/ 199194 h 226600"/>
                <a:gd name="connsiteX17" fmla="*/ 134356 w 172456"/>
                <a:gd name="connsiteY17" fmla="*/ 201868 h 226600"/>
                <a:gd name="connsiteX18" fmla="*/ 130345 w 172456"/>
                <a:gd name="connsiteY18" fmla="*/ 220584 h 226600"/>
                <a:gd name="connsiteX19" fmla="*/ 113634 w 172456"/>
                <a:gd name="connsiteY19" fmla="*/ 219247 h 226600"/>
                <a:gd name="connsiteX20" fmla="*/ 113634 w 172456"/>
                <a:gd name="connsiteY20" fmla="*/ 223258 h 226600"/>
                <a:gd name="connsiteX21" fmla="*/ 92244 w 172456"/>
                <a:gd name="connsiteY21" fmla="*/ 215237 h 226600"/>
                <a:gd name="connsiteX22" fmla="*/ 91576 w 172456"/>
                <a:gd name="connsiteY22" fmla="*/ 223258 h 226600"/>
                <a:gd name="connsiteX23" fmla="*/ 82886 w 172456"/>
                <a:gd name="connsiteY23" fmla="*/ 226600 h 226600"/>
                <a:gd name="connsiteX24" fmla="*/ 78207 w 172456"/>
                <a:gd name="connsiteY24" fmla="*/ 218579 h 226600"/>
                <a:gd name="connsiteX25" fmla="*/ 66844 w 172456"/>
                <a:gd name="connsiteY25" fmla="*/ 214568 h 226600"/>
                <a:gd name="connsiteX26" fmla="*/ 54143 w 172456"/>
                <a:gd name="connsiteY26" fmla="*/ 207884 h 226600"/>
                <a:gd name="connsiteX27" fmla="*/ 54812 w 172456"/>
                <a:gd name="connsiteY27" fmla="*/ 189168 h 226600"/>
                <a:gd name="connsiteX28" fmla="*/ 60828 w 172456"/>
                <a:gd name="connsiteY28" fmla="*/ 183820 h 226600"/>
                <a:gd name="connsiteX29" fmla="*/ 54143 w 172456"/>
                <a:gd name="connsiteY29" fmla="*/ 176467 h 226600"/>
                <a:gd name="connsiteX30" fmla="*/ 51469 w 172456"/>
                <a:gd name="connsiteY30" fmla="*/ 153072 h 226600"/>
                <a:gd name="connsiteX31" fmla="*/ 45453 w 172456"/>
                <a:gd name="connsiteY31" fmla="*/ 146388 h 226600"/>
                <a:gd name="connsiteX32" fmla="*/ 22727 w 172456"/>
                <a:gd name="connsiteY32" fmla="*/ 141709 h 226600"/>
                <a:gd name="connsiteX33" fmla="*/ 0 w 172456"/>
                <a:gd name="connsiteY33" fmla="*/ 130345 h 226600"/>
                <a:gd name="connsiteX34" fmla="*/ 14037 w 172456"/>
                <a:gd name="connsiteY34" fmla="*/ 102939 h 226600"/>
                <a:gd name="connsiteX35" fmla="*/ 40106 w 172456"/>
                <a:gd name="connsiteY35" fmla="*/ 80212 h 226600"/>
                <a:gd name="connsiteX36" fmla="*/ 47459 w 172456"/>
                <a:gd name="connsiteY36" fmla="*/ 49464 h 226600"/>
                <a:gd name="connsiteX37" fmla="*/ 71522 w 172456"/>
                <a:gd name="connsiteY37" fmla="*/ 62833 h 226600"/>
                <a:gd name="connsiteX38" fmla="*/ 102270 w 172456"/>
                <a:gd name="connsiteY38" fmla="*/ 64838 h 226600"/>
                <a:gd name="connsiteX39" fmla="*/ 83555 w 172456"/>
                <a:gd name="connsiteY39" fmla="*/ 42111 h 226600"/>
                <a:gd name="connsiteX40" fmla="*/ 126335 w 172456"/>
                <a:gd name="connsiteY40" fmla="*/ 24064 h 226600"/>
                <a:gd name="connsiteX41" fmla="*/ 126335 w 172456"/>
                <a:gd name="connsiteY41" fmla="*/ 0 h 226600"/>
                <a:gd name="connsiteX42" fmla="*/ 163099 w 172456"/>
                <a:gd name="connsiteY42" fmla="*/ 25401 h 22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72456" h="226600">
                  <a:moveTo>
                    <a:pt x="163099" y="25401"/>
                  </a:moveTo>
                  <a:lnTo>
                    <a:pt x="172456" y="32753"/>
                  </a:lnTo>
                  <a:lnTo>
                    <a:pt x="157751" y="30080"/>
                  </a:lnTo>
                  <a:lnTo>
                    <a:pt x="151067" y="44785"/>
                  </a:lnTo>
                  <a:lnTo>
                    <a:pt x="149061" y="58822"/>
                  </a:lnTo>
                  <a:lnTo>
                    <a:pt x="167778" y="89571"/>
                  </a:lnTo>
                  <a:lnTo>
                    <a:pt x="155077" y="98929"/>
                  </a:lnTo>
                  <a:lnTo>
                    <a:pt x="153072" y="106282"/>
                  </a:lnTo>
                  <a:lnTo>
                    <a:pt x="147056" y="118982"/>
                  </a:lnTo>
                  <a:lnTo>
                    <a:pt x="127671" y="126335"/>
                  </a:lnTo>
                  <a:lnTo>
                    <a:pt x="118313" y="137698"/>
                  </a:lnTo>
                  <a:lnTo>
                    <a:pt x="127003" y="155746"/>
                  </a:lnTo>
                  <a:lnTo>
                    <a:pt x="124997" y="160425"/>
                  </a:lnTo>
                  <a:lnTo>
                    <a:pt x="142377" y="167778"/>
                  </a:lnTo>
                  <a:lnTo>
                    <a:pt x="171788" y="186494"/>
                  </a:lnTo>
                  <a:lnTo>
                    <a:pt x="171788" y="196521"/>
                  </a:lnTo>
                  <a:lnTo>
                    <a:pt x="158419" y="199194"/>
                  </a:lnTo>
                  <a:lnTo>
                    <a:pt x="134356" y="201868"/>
                  </a:lnTo>
                  <a:lnTo>
                    <a:pt x="130345" y="220584"/>
                  </a:lnTo>
                  <a:lnTo>
                    <a:pt x="113634" y="219247"/>
                  </a:lnTo>
                  <a:lnTo>
                    <a:pt x="113634" y="223258"/>
                  </a:lnTo>
                  <a:lnTo>
                    <a:pt x="92244" y="215237"/>
                  </a:lnTo>
                  <a:lnTo>
                    <a:pt x="91576" y="223258"/>
                  </a:lnTo>
                  <a:lnTo>
                    <a:pt x="82886" y="226600"/>
                  </a:lnTo>
                  <a:lnTo>
                    <a:pt x="78207" y="218579"/>
                  </a:lnTo>
                  <a:lnTo>
                    <a:pt x="66844" y="214568"/>
                  </a:lnTo>
                  <a:lnTo>
                    <a:pt x="54143" y="207884"/>
                  </a:lnTo>
                  <a:lnTo>
                    <a:pt x="54812" y="189168"/>
                  </a:lnTo>
                  <a:lnTo>
                    <a:pt x="60828" y="183820"/>
                  </a:lnTo>
                  <a:lnTo>
                    <a:pt x="54143" y="176467"/>
                  </a:lnTo>
                  <a:lnTo>
                    <a:pt x="51469" y="153072"/>
                  </a:lnTo>
                  <a:lnTo>
                    <a:pt x="45453" y="146388"/>
                  </a:lnTo>
                  <a:lnTo>
                    <a:pt x="22727" y="141709"/>
                  </a:lnTo>
                  <a:lnTo>
                    <a:pt x="0" y="130345"/>
                  </a:lnTo>
                  <a:lnTo>
                    <a:pt x="14037" y="102939"/>
                  </a:lnTo>
                  <a:lnTo>
                    <a:pt x="40106" y="80212"/>
                  </a:lnTo>
                  <a:lnTo>
                    <a:pt x="47459" y="49464"/>
                  </a:lnTo>
                  <a:lnTo>
                    <a:pt x="71522" y="62833"/>
                  </a:lnTo>
                  <a:lnTo>
                    <a:pt x="102270" y="64838"/>
                  </a:lnTo>
                  <a:lnTo>
                    <a:pt x="83555" y="42111"/>
                  </a:lnTo>
                  <a:lnTo>
                    <a:pt x="126335" y="24064"/>
                  </a:lnTo>
                  <a:lnTo>
                    <a:pt x="126335" y="0"/>
                  </a:lnTo>
                  <a:lnTo>
                    <a:pt x="163099" y="25401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339">
              <a:extLst>
                <a:ext uri="{FF2B5EF4-FFF2-40B4-BE49-F238E27FC236}">
                  <a16:creationId xmlns:a16="http://schemas.microsoft.com/office/drawing/2014/main" id="{60CC7BBC-BE32-0C5D-22C9-D57E6AE58712}"/>
                </a:ext>
              </a:extLst>
            </p:cNvPr>
            <p:cNvSpPr/>
            <p:nvPr/>
          </p:nvSpPr>
          <p:spPr>
            <a:xfrm>
              <a:off x="3091892" y="4690973"/>
              <a:ext cx="320181" cy="352266"/>
            </a:xfrm>
            <a:custGeom>
              <a:avLst/>
              <a:gdLst>
                <a:gd name="connsiteX0" fmla="*/ 159757 w 320181"/>
                <a:gd name="connsiteY0" fmla="*/ 36096 h 352266"/>
                <a:gd name="connsiteX1" fmla="*/ 173125 w 320181"/>
                <a:gd name="connsiteY1" fmla="*/ 59491 h 352266"/>
                <a:gd name="connsiteX2" fmla="*/ 175799 w 320181"/>
                <a:gd name="connsiteY2" fmla="*/ 117645 h 352266"/>
                <a:gd name="connsiteX3" fmla="*/ 215237 w 320181"/>
                <a:gd name="connsiteY3" fmla="*/ 126335 h 352266"/>
                <a:gd name="connsiteX4" fmla="*/ 229943 w 320181"/>
                <a:gd name="connsiteY4" fmla="*/ 117645 h 352266"/>
                <a:gd name="connsiteX5" fmla="*/ 256012 w 320181"/>
                <a:gd name="connsiteY5" fmla="*/ 129677 h 352266"/>
                <a:gd name="connsiteX6" fmla="*/ 264033 w 320181"/>
                <a:gd name="connsiteY6" fmla="*/ 142377 h 352266"/>
                <a:gd name="connsiteX7" fmla="*/ 271386 w 320181"/>
                <a:gd name="connsiteY7" fmla="*/ 181815 h 352266"/>
                <a:gd name="connsiteX8" fmla="*/ 276733 w 320181"/>
                <a:gd name="connsiteY8" fmla="*/ 197857 h 352266"/>
                <a:gd name="connsiteX9" fmla="*/ 290770 w 320181"/>
                <a:gd name="connsiteY9" fmla="*/ 199863 h 352266"/>
                <a:gd name="connsiteX10" fmla="*/ 304139 w 320181"/>
                <a:gd name="connsiteY10" fmla="*/ 193179 h 352266"/>
                <a:gd name="connsiteX11" fmla="*/ 318176 w 320181"/>
                <a:gd name="connsiteY11" fmla="*/ 200531 h 352266"/>
                <a:gd name="connsiteX12" fmla="*/ 320182 w 320181"/>
                <a:gd name="connsiteY12" fmla="*/ 224595 h 352266"/>
                <a:gd name="connsiteX13" fmla="*/ 318176 w 320181"/>
                <a:gd name="connsiteY13" fmla="*/ 249996 h 352266"/>
                <a:gd name="connsiteX14" fmla="*/ 313497 w 320181"/>
                <a:gd name="connsiteY14" fmla="*/ 274728 h 352266"/>
                <a:gd name="connsiteX15" fmla="*/ 311492 w 320181"/>
                <a:gd name="connsiteY15" fmla="*/ 312160 h 352266"/>
                <a:gd name="connsiteX16" fmla="*/ 282749 w 320181"/>
                <a:gd name="connsiteY16" fmla="*/ 345582 h 352266"/>
                <a:gd name="connsiteX17" fmla="*/ 254675 w 320181"/>
                <a:gd name="connsiteY17" fmla="*/ 352267 h 352266"/>
                <a:gd name="connsiteX18" fmla="*/ 212563 w 320181"/>
                <a:gd name="connsiteY18" fmla="*/ 345582 h 352266"/>
                <a:gd name="connsiteX19" fmla="*/ 173794 w 320181"/>
                <a:gd name="connsiteY19" fmla="*/ 334219 h 352266"/>
                <a:gd name="connsiteX20" fmla="*/ 201868 w 320181"/>
                <a:gd name="connsiteY20" fmla="*/ 268712 h 352266"/>
                <a:gd name="connsiteX21" fmla="*/ 194516 w 320181"/>
                <a:gd name="connsiteY21" fmla="*/ 249996 h 352266"/>
                <a:gd name="connsiteX22" fmla="*/ 155078 w 320181"/>
                <a:gd name="connsiteY22" fmla="*/ 233285 h 352266"/>
                <a:gd name="connsiteX23" fmla="*/ 106282 w 320181"/>
                <a:gd name="connsiteY23" fmla="*/ 201200 h 352266"/>
                <a:gd name="connsiteX24" fmla="*/ 75534 w 320181"/>
                <a:gd name="connsiteY24" fmla="*/ 194515 h 352266"/>
                <a:gd name="connsiteX25" fmla="*/ 0 w 320181"/>
                <a:gd name="connsiteY25" fmla="*/ 124998 h 352266"/>
                <a:gd name="connsiteX26" fmla="*/ 10027 w 320181"/>
                <a:gd name="connsiteY26" fmla="*/ 73528 h 352266"/>
                <a:gd name="connsiteX27" fmla="*/ 8690 w 320181"/>
                <a:gd name="connsiteY27" fmla="*/ 50133 h 352266"/>
                <a:gd name="connsiteX28" fmla="*/ 22727 w 320181"/>
                <a:gd name="connsiteY28" fmla="*/ 12700 h 352266"/>
                <a:gd name="connsiteX29" fmla="*/ 86897 w 320181"/>
                <a:gd name="connsiteY29" fmla="*/ 0 h 352266"/>
                <a:gd name="connsiteX30" fmla="*/ 121656 w 320181"/>
                <a:gd name="connsiteY30" fmla="*/ 668 h 352266"/>
                <a:gd name="connsiteX31" fmla="*/ 157751 w 320181"/>
                <a:gd name="connsiteY31" fmla="*/ 22727 h 352266"/>
                <a:gd name="connsiteX32" fmla="*/ 159757 w 320181"/>
                <a:gd name="connsiteY32" fmla="*/ 36096 h 352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181" h="352266">
                  <a:moveTo>
                    <a:pt x="159757" y="36096"/>
                  </a:moveTo>
                  <a:lnTo>
                    <a:pt x="173125" y="59491"/>
                  </a:lnTo>
                  <a:lnTo>
                    <a:pt x="175799" y="117645"/>
                  </a:lnTo>
                  <a:lnTo>
                    <a:pt x="215237" y="126335"/>
                  </a:lnTo>
                  <a:lnTo>
                    <a:pt x="229943" y="117645"/>
                  </a:lnTo>
                  <a:lnTo>
                    <a:pt x="256012" y="129677"/>
                  </a:lnTo>
                  <a:lnTo>
                    <a:pt x="264033" y="142377"/>
                  </a:lnTo>
                  <a:lnTo>
                    <a:pt x="271386" y="181815"/>
                  </a:lnTo>
                  <a:lnTo>
                    <a:pt x="276733" y="197857"/>
                  </a:lnTo>
                  <a:lnTo>
                    <a:pt x="290770" y="199863"/>
                  </a:lnTo>
                  <a:lnTo>
                    <a:pt x="304139" y="193179"/>
                  </a:lnTo>
                  <a:lnTo>
                    <a:pt x="318176" y="200531"/>
                  </a:lnTo>
                  <a:lnTo>
                    <a:pt x="320182" y="224595"/>
                  </a:lnTo>
                  <a:lnTo>
                    <a:pt x="318176" y="249996"/>
                  </a:lnTo>
                  <a:lnTo>
                    <a:pt x="313497" y="274728"/>
                  </a:lnTo>
                  <a:lnTo>
                    <a:pt x="311492" y="312160"/>
                  </a:lnTo>
                  <a:lnTo>
                    <a:pt x="282749" y="345582"/>
                  </a:lnTo>
                  <a:lnTo>
                    <a:pt x="254675" y="352267"/>
                  </a:lnTo>
                  <a:lnTo>
                    <a:pt x="212563" y="345582"/>
                  </a:lnTo>
                  <a:lnTo>
                    <a:pt x="173794" y="334219"/>
                  </a:lnTo>
                  <a:lnTo>
                    <a:pt x="201868" y="268712"/>
                  </a:lnTo>
                  <a:lnTo>
                    <a:pt x="194516" y="249996"/>
                  </a:lnTo>
                  <a:lnTo>
                    <a:pt x="155078" y="233285"/>
                  </a:lnTo>
                  <a:lnTo>
                    <a:pt x="106282" y="201200"/>
                  </a:lnTo>
                  <a:lnTo>
                    <a:pt x="75534" y="194515"/>
                  </a:lnTo>
                  <a:lnTo>
                    <a:pt x="0" y="124998"/>
                  </a:lnTo>
                  <a:lnTo>
                    <a:pt x="10027" y="73528"/>
                  </a:lnTo>
                  <a:lnTo>
                    <a:pt x="8690" y="50133"/>
                  </a:lnTo>
                  <a:lnTo>
                    <a:pt x="22727" y="12700"/>
                  </a:lnTo>
                  <a:lnTo>
                    <a:pt x="86897" y="0"/>
                  </a:lnTo>
                  <a:lnTo>
                    <a:pt x="121656" y="668"/>
                  </a:lnTo>
                  <a:lnTo>
                    <a:pt x="157751" y="22727"/>
                  </a:lnTo>
                  <a:lnTo>
                    <a:pt x="159757" y="36096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340">
              <a:extLst>
                <a:ext uri="{FF2B5EF4-FFF2-40B4-BE49-F238E27FC236}">
                  <a16:creationId xmlns:a16="http://schemas.microsoft.com/office/drawing/2014/main" id="{ADB8B1CA-DB0C-4E43-C890-021C84167784}"/>
                </a:ext>
              </a:extLst>
            </p:cNvPr>
            <p:cNvSpPr/>
            <p:nvPr/>
          </p:nvSpPr>
          <p:spPr>
            <a:xfrm>
              <a:off x="6680733" y="2465076"/>
              <a:ext cx="21389" cy="50132"/>
            </a:xfrm>
            <a:custGeom>
              <a:avLst/>
              <a:gdLst>
                <a:gd name="connsiteX0" fmla="*/ 18717 w 21389"/>
                <a:gd name="connsiteY0" fmla="*/ 5347 h 50132"/>
                <a:gd name="connsiteX1" fmla="*/ 21390 w 21389"/>
                <a:gd name="connsiteY1" fmla="*/ 32085 h 50132"/>
                <a:gd name="connsiteX2" fmla="*/ 17379 w 21389"/>
                <a:gd name="connsiteY2" fmla="*/ 44785 h 50132"/>
                <a:gd name="connsiteX3" fmla="*/ 668 w 21389"/>
                <a:gd name="connsiteY3" fmla="*/ 50133 h 50132"/>
                <a:gd name="connsiteX4" fmla="*/ 1337 w 21389"/>
                <a:gd name="connsiteY4" fmla="*/ 38769 h 50132"/>
                <a:gd name="connsiteX5" fmla="*/ 10027 w 21389"/>
                <a:gd name="connsiteY5" fmla="*/ 32753 h 50132"/>
                <a:gd name="connsiteX6" fmla="*/ 0 w 21389"/>
                <a:gd name="connsiteY6" fmla="*/ 28074 h 50132"/>
                <a:gd name="connsiteX7" fmla="*/ 4679 w 21389"/>
                <a:gd name="connsiteY7" fmla="*/ 0 h 50132"/>
                <a:gd name="connsiteX8" fmla="*/ 18717 w 21389"/>
                <a:gd name="connsiteY8" fmla="*/ 5347 h 5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89" h="50132">
                  <a:moveTo>
                    <a:pt x="18717" y="5347"/>
                  </a:moveTo>
                  <a:lnTo>
                    <a:pt x="21390" y="32085"/>
                  </a:lnTo>
                  <a:lnTo>
                    <a:pt x="17379" y="44785"/>
                  </a:lnTo>
                  <a:lnTo>
                    <a:pt x="668" y="50133"/>
                  </a:lnTo>
                  <a:lnTo>
                    <a:pt x="1337" y="38769"/>
                  </a:lnTo>
                  <a:lnTo>
                    <a:pt x="10027" y="32753"/>
                  </a:lnTo>
                  <a:lnTo>
                    <a:pt x="0" y="28074"/>
                  </a:lnTo>
                  <a:lnTo>
                    <a:pt x="4679" y="0"/>
                  </a:lnTo>
                  <a:lnTo>
                    <a:pt x="18717" y="534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341">
              <a:extLst>
                <a:ext uri="{FF2B5EF4-FFF2-40B4-BE49-F238E27FC236}">
                  <a16:creationId xmlns:a16="http://schemas.microsoft.com/office/drawing/2014/main" id="{2ACCFF53-AB0F-6D5B-B025-413FC04D51B7}"/>
                </a:ext>
              </a:extLst>
            </p:cNvPr>
            <p:cNvSpPr/>
            <p:nvPr/>
          </p:nvSpPr>
          <p:spPr>
            <a:xfrm>
              <a:off x="7285669" y="2740473"/>
              <a:ext cx="32753" cy="66843"/>
            </a:xfrm>
            <a:custGeom>
              <a:avLst/>
              <a:gdLst>
                <a:gd name="connsiteX0" fmla="*/ 27406 w 32753"/>
                <a:gd name="connsiteY0" fmla="*/ 63502 h 66843"/>
                <a:gd name="connsiteX1" fmla="*/ 17379 w 32753"/>
                <a:gd name="connsiteY1" fmla="*/ 66844 h 66843"/>
                <a:gd name="connsiteX2" fmla="*/ 5348 w 32753"/>
                <a:gd name="connsiteY2" fmla="*/ 58154 h 66843"/>
                <a:gd name="connsiteX3" fmla="*/ 0 w 32753"/>
                <a:gd name="connsiteY3" fmla="*/ 26737 h 66843"/>
                <a:gd name="connsiteX4" fmla="*/ 7353 w 32753"/>
                <a:gd name="connsiteY4" fmla="*/ 4679 h 66843"/>
                <a:gd name="connsiteX5" fmla="*/ 17379 w 32753"/>
                <a:gd name="connsiteY5" fmla="*/ 0 h 66843"/>
                <a:gd name="connsiteX6" fmla="*/ 29411 w 32753"/>
                <a:gd name="connsiteY6" fmla="*/ 13369 h 66843"/>
                <a:gd name="connsiteX7" fmla="*/ 32754 w 32753"/>
                <a:gd name="connsiteY7" fmla="*/ 38101 h 66843"/>
                <a:gd name="connsiteX8" fmla="*/ 27406 w 32753"/>
                <a:gd name="connsiteY8" fmla="*/ 63502 h 66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753" h="66843">
                  <a:moveTo>
                    <a:pt x="27406" y="63502"/>
                  </a:moveTo>
                  <a:lnTo>
                    <a:pt x="17379" y="66844"/>
                  </a:lnTo>
                  <a:lnTo>
                    <a:pt x="5348" y="58154"/>
                  </a:lnTo>
                  <a:lnTo>
                    <a:pt x="0" y="26737"/>
                  </a:lnTo>
                  <a:lnTo>
                    <a:pt x="7353" y="4679"/>
                  </a:lnTo>
                  <a:lnTo>
                    <a:pt x="17379" y="0"/>
                  </a:lnTo>
                  <a:lnTo>
                    <a:pt x="29411" y="13369"/>
                  </a:lnTo>
                  <a:lnTo>
                    <a:pt x="32754" y="38101"/>
                  </a:lnTo>
                  <a:lnTo>
                    <a:pt x="27406" y="63502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342">
              <a:extLst>
                <a:ext uri="{FF2B5EF4-FFF2-40B4-BE49-F238E27FC236}">
                  <a16:creationId xmlns:a16="http://schemas.microsoft.com/office/drawing/2014/main" id="{2FE32749-7183-D106-4052-AAED2C6ED69D}"/>
                </a:ext>
              </a:extLst>
            </p:cNvPr>
            <p:cNvSpPr/>
            <p:nvPr/>
          </p:nvSpPr>
          <p:spPr>
            <a:xfrm>
              <a:off x="6098524" y="1797307"/>
              <a:ext cx="324192" cy="191173"/>
            </a:xfrm>
            <a:custGeom>
              <a:avLst/>
              <a:gdLst>
                <a:gd name="connsiteX0" fmla="*/ 203873 w 324192"/>
                <a:gd name="connsiteY0" fmla="*/ 0 h 191173"/>
                <a:gd name="connsiteX1" fmla="*/ 214568 w 324192"/>
                <a:gd name="connsiteY1" fmla="*/ 4679 h 191173"/>
                <a:gd name="connsiteX2" fmla="*/ 226600 w 324192"/>
                <a:gd name="connsiteY2" fmla="*/ 16711 h 191173"/>
                <a:gd name="connsiteX3" fmla="*/ 239969 w 324192"/>
                <a:gd name="connsiteY3" fmla="*/ 34090 h 191173"/>
                <a:gd name="connsiteX4" fmla="*/ 262695 w 324192"/>
                <a:gd name="connsiteY4" fmla="*/ 59491 h 191173"/>
                <a:gd name="connsiteX5" fmla="*/ 266707 w 324192"/>
                <a:gd name="connsiteY5" fmla="*/ 77539 h 191173"/>
                <a:gd name="connsiteX6" fmla="*/ 265369 w 324192"/>
                <a:gd name="connsiteY6" fmla="*/ 95586 h 191173"/>
                <a:gd name="connsiteX7" fmla="*/ 274059 w 324192"/>
                <a:gd name="connsiteY7" fmla="*/ 114971 h 191173"/>
                <a:gd name="connsiteX8" fmla="*/ 290102 w 324192"/>
                <a:gd name="connsiteY8" fmla="*/ 122992 h 191173"/>
                <a:gd name="connsiteX9" fmla="*/ 305476 w 324192"/>
                <a:gd name="connsiteY9" fmla="*/ 115640 h 191173"/>
                <a:gd name="connsiteX10" fmla="*/ 321518 w 324192"/>
                <a:gd name="connsiteY10" fmla="*/ 122992 h 191173"/>
                <a:gd name="connsiteX11" fmla="*/ 324192 w 324192"/>
                <a:gd name="connsiteY11" fmla="*/ 134356 h 191173"/>
                <a:gd name="connsiteX12" fmla="*/ 308818 w 324192"/>
                <a:gd name="connsiteY12" fmla="*/ 143046 h 191173"/>
                <a:gd name="connsiteX13" fmla="*/ 298123 w 324192"/>
                <a:gd name="connsiteY13" fmla="*/ 139035 h 191173"/>
                <a:gd name="connsiteX14" fmla="*/ 295449 w 324192"/>
                <a:gd name="connsiteY14" fmla="*/ 190505 h 191173"/>
                <a:gd name="connsiteX15" fmla="*/ 274728 w 324192"/>
                <a:gd name="connsiteY15" fmla="*/ 185826 h 191173"/>
                <a:gd name="connsiteX16" fmla="*/ 247990 w 324192"/>
                <a:gd name="connsiteY16" fmla="*/ 170452 h 191173"/>
                <a:gd name="connsiteX17" fmla="*/ 208552 w 324192"/>
                <a:gd name="connsiteY17" fmla="*/ 180478 h 191173"/>
                <a:gd name="connsiteX18" fmla="*/ 193179 w 324192"/>
                <a:gd name="connsiteY18" fmla="*/ 191173 h 191173"/>
                <a:gd name="connsiteX19" fmla="*/ 142377 w 324192"/>
                <a:gd name="connsiteY19" fmla="*/ 188499 h 191173"/>
                <a:gd name="connsiteX20" fmla="*/ 115639 w 324192"/>
                <a:gd name="connsiteY20" fmla="*/ 182483 h 191173"/>
                <a:gd name="connsiteX21" fmla="*/ 102940 w 324192"/>
                <a:gd name="connsiteY21" fmla="*/ 185157 h 191173"/>
                <a:gd name="connsiteX22" fmla="*/ 90907 w 324192"/>
                <a:gd name="connsiteY22" fmla="*/ 167778 h 191173"/>
                <a:gd name="connsiteX23" fmla="*/ 84223 w 324192"/>
                <a:gd name="connsiteY23" fmla="*/ 160425 h 191173"/>
                <a:gd name="connsiteX24" fmla="*/ 90907 w 324192"/>
                <a:gd name="connsiteY24" fmla="*/ 153072 h 191173"/>
                <a:gd name="connsiteX25" fmla="*/ 82217 w 324192"/>
                <a:gd name="connsiteY25" fmla="*/ 148393 h 191173"/>
                <a:gd name="connsiteX26" fmla="*/ 72191 w 324192"/>
                <a:gd name="connsiteY26" fmla="*/ 157751 h 191173"/>
                <a:gd name="connsiteX27" fmla="*/ 51469 w 324192"/>
                <a:gd name="connsiteY27" fmla="*/ 145051 h 191173"/>
                <a:gd name="connsiteX28" fmla="*/ 46791 w 324192"/>
                <a:gd name="connsiteY28" fmla="*/ 127671 h 191173"/>
                <a:gd name="connsiteX29" fmla="*/ 25400 w 324192"/>
                <a:gd name="connsiteY29" fmla="*/ 118313 h 191173"/>
                <a:gd name="connsiteX30" fmla="*/ 20053 w 324192"/>
                <a:gd name="connsiteY30" fmla="*/ 104276 h 191173"/>
                <a:gd name="connsiteX31" fmla="*/ 0 w 324192"/>
                <a:gd name="connsiteY31" fmla="*/ 88234 h 191173"/>
                <a:gd name="connsiteX32" fmla="*/ 26069 w 324192"/>
                <a:gd name="connsiteY32" fmla="*/ 80212 h 191173"/>
                <a:gd name="connsiteX33" fmla="*/ 43448 w 324192"/>
                <a:gd name="connsiteY33" fmla="*/ 51470 h 191173"/>
                <a:gd name="connsiteX34" fmla="*/ 56149 w 324192"/>
                <a:gd name="connsiteY34" fmla="*/ 23395 h 191173"/>
                <a:gd name="connsiteX35" fmla="*/ 75533 w 324192"/>
                <a:gd name="connsiteY35" fmla="*/ 14706 h 191173"/>
                <a:gd name="connsiteX36" fmla="*/ 88902 w 324192"/>
                <a:gd name="connsiteY36" fmla="*/ 5347 h 191173"/>
                <a:gd name="connsiteX37" fmla="*/ 110292 w 324192"/>
                <a:gd name="connsiteY37" fmla="*/ 10027 h 191173"/>
                <a:gd name="connsiteX38" fmla="*/ 131682 w 324192"/>
                <a:gd name="connsiteY38" fmla="*/ 10027 h 191173"/>
                <a:gd name="connsiteX39" fmla="*/ 148393 w 324192"/>
                <a:gd name="connsiteY39" fmla="*/ 20722 h 191173"/>
                <a:gd name="connsiteX40" fmla="*/ 159088 w 324192"/>
                <a:gd name="connsiteY40" fmla="*/ 14037 h 191173"/>
                <a:gd name="connsiteX41" fmla="*/ 183152 w 324192"/>
                <a:gd name="connsiteY41" fmla="*/ 10027 h 191173"/>
                <a:gd name="connsiteX42" fmla="*/ 189836 w 324192"/>
                <a:gd name="connsiteY42" fmla="*/ 0 h 191173"/>
                <a:gd name="connsiteX43" fmla="*/ 203873 w 324192"/>
                <a:gd name="connsiteY43" fmla="*/ 0 h 19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24192" h="191173">
                  <a:moveTo>
                    <a:pt x="203873" y="0"/>
                  </a:moveTo>
                  <a:lnTo>
                    <a:pt x="214568" y="4679"/>
                  </a:lnTo>
                  <a:lnTo>
                    <a:pt x="226600" y="16711"/>
                  </a:lnTo>
                  <a:lnTo>
                    <a:pt x="239969" y="34090"/>
                  </a:lnTo>
                  <a:lnTo>
                    <a:pt x="262695" y="59491"/>
                  </a:lnTo>
                  <a:lnTo>
                    <a:pt x="266707" y="77539"/>
                  </a:lnTo>
                  <a:lnTo>
                    <a:pt x="265369" y="95586"/>
                  </a:lnTo>
                  <a:lnTo>
                    <a:pt x="274059" y="114971"/>
                  </a:lnTo>
                  <a:lnTo>
                    <a:pt x="290102" y="122992"/>
                  </a:lnTo>
                  <a:lnTo>
                    <a:pt x="305476" y="115640"/>
                  </a:lnTo>
                  <a:lnTo>
                    <a:pt x="321518" y="122992"/>
                  </a:lnTo>
                  <a:lnTo>
                    <a:pt x="324192" y="134356"/>
                  </a:lnTo>
                  <a:lnTo>
                    <a:pt x="308818" y="143046"/>
                  </a:lnTo>
                  <a:lnTo>
                    <a:pt x="298123" y="139035"/>
                  </a:lnTo>
                  <a:lnTo>
                    <a:pt x="295449" y="190505"/>
                  </a:lnTo>
                  <a:lnTo>
                    <a:pt x="274728" y="185826"/>
                  </a:lnTo>
                  <a:lnTo>
                    <a:pt x="247990" y="170452"/>
                  </a:lnTo>
                  <a:lnTo>
                    <a:pt x="208552" y="180478"/>
                  </a:lnTo>
                  <a:lnTo>
                    <a:pt x="193179" y="191173"/>
                  </a:lnTo>
                  <a:lnTo>
                    <a:pt x="142377" y="188499"/>
                  </a:lnTo>
                  <a:lnTo>
                    <a:pt x="115639" y="182483"/>
                  </a:lnTo>
                  <a:lnTo>
                    <a:pt x="102940" y="185157"/>
                  </a:lnTo>
                  <a:lnTo>
                    <a:pt x="90907" y="167778"/>
                  </a:lnTo>
                  <a:lnTo>
                    <a:pt x="84223" y="160425"/>
                  </a:lnTo>
                  <a:lnTo>
                    <a:pt x="90907" y="153072"/>
                  </a:lnTo>
                  <a:lnTo>
                    <a:pt x="82217" y="148393"/>
                  </a:lnTo>
                  <a:lnTo>
                    <a:pt x="72191" y="157751"/>
                  </a:lnTo>
                  <a:lnTo>
                    <a:pt x="51469" y="145051"/>
                  </a:lnTo>
                  <a:lnTo>
                    <a:pt x="46791" y="127671"/>
                  </a:lnTo>
                  <a:lnTo>
                    <a:pt x="25400" y="118313"/>
                  </a:lnTo>
                  <a:lnTo>
                    <a:pt x="20053" y="104276"/>
                  </a:lnTo>
                  <a:lnTo>
                    <a:pt x="0" y="88234"/>
                  </a:lnTo>
                  <a:lnTo>
                    <a:pt x="26069" y="80212"/>
                  </a:lnTo>
                  <a:lnTo>
                    <a:pt x="43448" y="51470"/>
                  </a:lnTo>
                  <a:lnTo>
                    <a:pt x="56149" y="23395"/>
                  </a:lnTo>
                  <a:lnTo>
                    <a:pt x="75533" y="14706"/>
                  </a:lnTo>
                  <a:lnTo>
                    <a:pt x="88902" y="5347"/>
                  </a:lnTo>
                  <a:lnTo>
                    <a:pt x="110292" y="10027"/>
                  </a:lnTo>
                  <a:lnTo>
                    <a:pt x="131682" y="10027"/>
                  </a:lnTo>
                  <a:lnTo>
                    <a:pt x="148393" y="20722"/>
                  </a:lnTo>
                  <a:lnTo>
                    <a:pt x="159088" y="14037"/>
                  </a:lnTo>
                  <a:lnTo>
                    <a:pt x="183152" y="10027"/>
                  </a:lnTo>
                  <a:lnTo>
                    <a:pt x="189836" y="0"/>
                  </a:lnTo>
                  <a:lnTo>
                    <a:pt x="203873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343">
              <a:extLst>
                <a:ext uri="{FF2B5EF4-FFF2-40B4-BE49-F238E27FC236}">
                  <a16:creationId xmlns:a16="http://schemas.microsoft.com/office/drawing/2014/main" id="{679AEDE7-7F3C-CE6E-9284-47AE8BDB736F}"/>
                </a:ext>
              </a:extLst>
            </p:cNvPr>
            <p:cNvSpPr/>
            <p:nvPr/>
          </p:nvSpPr>
          <p:spPr>
            <a:xfrm>
              <a:off x="6515629" y="3909570"/>
              <a:ext cx="68180" cy="76870"/>
            </a:xfrm>
            <a:custGeom>
              <a:avLst/>
              <a:gdLst>
                <a:gd name="connsiteX0" fmla="*/ 53475 w 68180"/>
                <a:gd name="connsiteY0" fmla="*/ 0 h 76870"/>
                <a:gd name="connsiteX1" fmla="*/ 68180 w 68180"/>
                <a:gd name="connsiteY1" fmla="*/ 24064 h 76870"/>
                <a:gd name="connsiteX2" fmla="*/ 66175 w 68180"/>
                <a:gd name="connsiteY2" fmla="*/ 49464 h 76870"/>
                <a:gd name="connsiteX3" fmla="*/ 55480 w 68180"/>
                <a:gd name="connsiteY3" fmla="*/ 54812 h 76870"/>
                <a:gd name="connsiteX4" fmla="*/ 34758 w 68180"/>
                <a:gd name="connsiteY4" fmla="*/ 52138 h 76870"/>
                <a:gd name="connsiteX5" fmla="*/ 23395 w 68180"/>
                <a:gd name="connsiteY5" fmla="*/ 76870 h 76870"/>
                <a:gd name="connsiteX6" fmla="*/ 0 w 68180"/>
                <a:gd name="connsiteY6" fmla="*/ 73528 h 76870"/>
                <a:gd name="connsiteX7" fmla="*/ 4010 w 68180"/>
                <a:gd name="connsiteY7" fmla="*/ 49464 h 76870"/>
                <a:gd name="connsiteX8" fmla="*/ 9357 w 68180"/>
                <a:gd name="connsiteY8" fmla="*/ 46122 h 76870"/>
                <a:gd name="connsiteX9" fmla="*/ 10695 w 68180"/>
                <a:gd name="connsiteY9" fmla="*/ 20722 h 76870"/>
                <a:gd name="connsiteX10" fmla="*/ 21390 w 68180"/>
                <a:gd name="connsiteY10" fmla="*/ 8690 h 76870"/>
                <a:gd name="connsiteX11" fmla="*/ 30748 w 68180"/>
                <a:gd name="connsiteY11" fmla="*/ 13369 h 76870"/>
                <a:gd name="connsiteX12" fmla="*/ 53475 w 68180"/>
                <a:gd name="connsiteY12" fmla="*/ 0 h 7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180" h="76870">
                  <a:moveTo>
                    <a:pt x="53475" y="0"/>
                  </a:moveTo>
                  <a:lnTo>
                    <a:pt x="68180" y="24064"/>
                  </a:lnTo>
                  <a:lnTo>
                    <a:pt x="66175" y="49464"/>
                  </a:lnTo>
                  <a:lnTo>
                    <a:pt x="55480" y="54812"/>
                  </a:lnTo>
                  <a:lnTo>
                    <a:pt x="34758" y="52138"/>
                  </a:lnTo>
                  <a:lnTo>
                    <a:pt x="23395" y="76870"/>
                  </a:lnTo>
                  <a:lnTo>
                    <a:pt x="0" y="73528"/>
                  </a:lnTo>
                  <a:lnTo>
                    <a:pt x="4010" y="49464"/>
                  </a:lnTo>
                  <a:lnTo>
                    <a:pt x="9357" y="46122"/>
                  </a:lnTo>
                  <a:lnTo>
                    <a:pt x="10695" y="20722"/>
                  </a:lnTo>
                  <a:lnTo>
                    <a:pt x="21390" y="8690"/>
                  </a:lnTo>
                  <a:lnTo>
                    <a:pt x="30748" y="13369"/>
                  </a:lnTo>
                  <a:lnTo>
                    <a:pt x="53475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344">
              <a:extLst>
                <a:ext uri="{FF2B5EF4-FFF2-40B4-BE49-F238E27FC236}">
                  <a16:creationId xmlns:a16="http://schemas.microsoft.com/office/drawing/2014/main" id="{15947B35-44E6-283F-625C-D2D1C1F4A893}"/>
                </a:ext>
              </a:extLst>
            </p:cNvPr>
            <p:cNvSpPr/>
            <p:nvPr/>
          </p:nvSpPr>
          <p:spPr>
            <a:xfrm>
              <a:off x="4782370" y="2674297"/>
              <a:ext cx="316839" cy="285422"/>
            </a:xfrm>
            <a:custGeom>
              <a:avLst/>
              <a:gdLst>
                <a:gd name="connsiteX0" fmla="*/ 316840 w 316839"/>
                <a:gd name="connsiteY0" fmla="*/ 0 h 285422"/>
                <a:gd name="connsiteX1" fmla="*/ 316171 w 316839"/>
                <a:gd name="connsiteY1" fmla="*/ 2674 h 285422"/>
                <a:gd name="connsiteX2" fmla="*/ 315503 w 316839"/>
                <a:gd name="connsiteY2" fmla="*/ 10695 h 285422"/>
                <a:gd name="connsiteX3" fmla="*/ 314166 w 316839"/>
                <a:gd name="connsiteY3" fmla="*/ 76202 h 285422"/>
                <a:gd name="connsiteX4" fmla="*/ 193847 w 316839"/>
                <a:gd name="connsiteY4" fmla="*/ 73528 h 285422"/>
                <a:gd name="connsiteX5" fmla="*/ 192510 w 316839"/>
                <a:gd name="connsiteY5" fmla="*/ 183820 h 285422"/>
                <a:gd name="connsiteX6" fmla="*/ 157751 w 316839"/>
                <a:gd name="connsiteY6" fmla="*/ 187162 h 285422"/>
                <a:gd name="connsiteX7" fmla="*/ 147725 w 316839"/>
                <a:gd name="connsiteY7" fmla="*/ 209221 h 285422"/>
                <a:gd name="connsiteX8" fmla="*/ 153741 w 316839"/>
                <a:gd name="connsiteY8" fmla="*/ 271386 h 285422"/>
                <a:gd name="connsiteX9" fmla="*/ 8690 w 316839"/>
                <a:gd name="connsiteY9" fmla="*/ 271386 h 285422"/>
                <a:gd name="connsiteX10" fmla="*/ 0 w 316839"/>
                <a:gd name="connsiteY10" fmla="*/ 285423 h 285422"/>
                <a:gd name="connsiteX11" fmla="*/ 2005 w 316839"/>
                <a:gd name="connsiteY11" fmla="*/ 267375 h 285422"/>
                <a:gd name="connsiteX12" fmla="*/ 2674 w 316839"/>
                <a:gd name="connsiteY12" fmla="*/ 267375 h 285422"/>
                <a:gd name="connsiteX13" fmla="*/ 86229 w 316839"/>
                <a:gd name="connsiteY13" fmla="*/ 264033 h 285422"/>
                <a:gd name="connsiteX14" fmla="*/ 90907 w 316839"/>
                <a:gd name="connsiteY14" fmla="*/ 248659 h 285422"/>
                <a:gd name="connsiteX15" fmla="*/ 106950 w 316839"/>
                <a:gd name="connsiteY15" fmla="*/ 229274 h 285422"/>
                <a:gd name="connsiteX16" fmla="*/ 120319 w 316839"/>
                <a:gd name="connsiteY16" fmla="*/ 169783 h 285422"/>
                <a:gd name="connsiteX17" fmla="*/ 173125 w 316839"/>
                <a:gd name="connsiteY17" fmla="*/ 123661 h 285422"/>
                <a:gd name="connsiteX18" fmla="*/ 191173 w 316839"/>
                <a:gd name="connsiteY18" fmla="*/ 69518 h 285422"/>
                <a:gd name="connsiteX19" fmla="*/ 203205 w 316839"/>
                <a:gd name="connsiteY19" fmla="*/ 66175 h 285422"/>
                <a:gd name="connsiteX20" fmla="*/ 215905 w 316839"/>
                <a:gd name="connsiteY20" fmla="*/ 32754 h 285422"/>
                <a:gd name="connsiteX21" fmla="*/ 246654 w 316839"/>
                <a:gd name="connsiteY21" fmla="*/ 28074 h 285422"/>
                <a:gd name="connsiteX22" fmla="*/ 260022 w 316839"/>
                <a:gd name="connsiteY22" fmla="*/ 34090 h 285422"/>
                <a:gd name="connsiteX23" fmla="*/ 276733 w 316839"/>
                <a:gd name="connsiteY23" fmla="*/ 34090 h 285422"/>
                <a:gd name="connsiteX24" fmla="*/ 288765 w 316839"/>
                <a:gd name="connsiteY24" fmla="*/ 24064 h 285422"/>
                <a:gd name="connsiteX25" fmla="*/ 311492 w 316839"/>
                <a:gd name="connsiteY25" fmla="*/ 22727 h 285422"/>
                <a:gd name="connsiteX26" fmla="*/ 310823 w 316839"/>
                <a:gd name="connsiteY26" fmla="*/ 0 h 285422"/>
                <a:gd name="connsiteX27" fmla="*/ 316840 w 316839"/>
                <a:gd name="connsiteY27" fmla="*/ 0 h 28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16839" h="285422">
                  <a:moveTo>
                    <a:pt x="316840" y="0"/>
                  </a:moveTo>
                  <a:lnTo>
                    <a:pt x="316171" y="2674"/>
                  </a:lnTo>
                  <a:lnTo>
                    <a:pt x="315503" y="10695"/>
                  </a:lnTo>
                  <a:lnTo>
                    <a:pt x="314166" y="76202"/>
                  </a:lnTo>
                  <a:lnTo>
                    <a:pt x="193847" y="73528"/>
                  </a:lnTo>
                  <a:lnTo>
                    <a:pt x="192510" y="183820"/>
                  </a:lnTo>
                  <a:lnTo>
                    <a:pt x="157751" y="187162"/>
                  </a:lnTo>
                  <a:lnTo>
                    <a:pt x="147725" y="209221"/>
                  </a:lnTo>
                  <a:lnTo>
                    <a:pt x="153741" y="271386"/>
                  </a:lnTo>
                  <a:lnTo>
                    <a:pt x="8690" y="271386"/>
                  </a:lnTo>
                  <a:lnTo>
                    <a:pt x="0" y="285423"/>
                  </a:lnTo>
                  <a:lnTo>
                    <a:pt x="2005" y="267375"/>
                  </a:lnTo>
                  <a:lnTo>
                    <a:pt x="2674" y="267375"/>
                  </a:lnTo>
                  <a:lnTo>
                    <a:pt x="86229" y="264033"/>
                  </a:lnTo>
                  <a:lnTo>
                    <a:pt x="90907" y="248659"/>
                  </a:lnTo>
                  <a:lnTo>
                    <a:pt x="106950" y="229274"/>
                  </a:lnTo>
                  <a:lnTo>
                    <a:pt x="120319" y="169783"/>
                  </a:lnTo>
                  <a:lnTo>
                    <a:pt x="173125" y="123661"/>
                  </a:lnTo>
                  <a:lnTo>
                    <a:pt x="191173" y="69518"/>
                  </a:lnTo>
                  <a:lnTo>
                    <a:pt x="203205" y="66175"/>
                  </a:lnTo>
                  <a:lnTo>
                    <a:pt x="215905" y="32754"/>
                  </a:lnTo>
                  <a:lnTo>
                    <a:pt x="246654" y="28074"/>
                  </a:lnTo>
                  <a:lnTo>
                    <a:pt x="260022" y="34090"/>
                  </a:lnTo>
                  <a:lnTo>
                    <a:pt x="276733" y="34090"/>
                  </a:lnTo>
                  <a:lnTo>
                    <a:pt x="288765" y="24064"/>
                  </a:lnTo>
                  <a:lnTo>
                    <a:pt x="311492" y="22727"/>
                  </a:lnTo>
                  <a:lnTo>
                    <a:pt x="310823" y="0"/>
                  </a:lnTo>
                  <a:lnTo>
                    <a:pt x="316840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345">
              <a:extLst>
                <a:ext uri="{FF2B5EF4-FFF2-40B4-BE49-F238E27FC236}">
                  <a16:creationId xmlns:a16="http://schemas.microsoft.com/office/drawing/2014/main" id="{5309047D-38DD-9DC3-3D52-84DE9196AF61}"/>
                </a:ext>
              </a:extLst>
            </p:cNvPr>
            <p:cNvSpPr/>
            <p:nvPr/>
          </p:nvSpPr>
          <p:spPr>
            <a:xfrm>
              <a:off x="6684075" y="2480450"/>
              <a:ext cx="797446" cy="679132"/>
            </a:xfrm>
            <a:custGeom>
              <a:avLst/>
              <a:gdLst>
                <a:gd name="connsiteX0" fmla="*/ 431142 w 797446"/>
                <a:gd name="connsiteY0" fmla="*/ 131682 h 679132"/>
                <a:gd name="connsiteX1" fmla="*/ 464564 w 797446"/>
                <a:gd name="connsiteY1" fmla="*/ 135693 h 679132"/>
                <a:gd name="connsiteX2" fmla="*/ 475927 w 797446"/>
                <a:gd name="connsiteY2" fmla="*/ 156415 h 679132"/>
                <a:gd name="connsiteX3" fmla="*/ 501996 w 797446"/>
                <a:gd name="connsiteY3" fmla="*/ 155078 h 679132"/>
                <a:gd name="connsiteX4" fmla="*/ 520045 w 797446"/>
                <a:gd name="connsiteY4" fmla="*/ 192510 h 679132"/>
                <a:gd name="connsiteX5" fmla="*/ 539429 w 797446"/>
                <a:gd name="connsiteY5" fmla="*/ 201868 h 679132"/>
                <a:gd name="connsiteX6" fmla="*/ 547450 w 797446"/>
                <a:gd name="connsiteY6" fmla="*/ 217242 h 679132"/>
                <a:gd name="connsiteX7" fmla="*/ 574188 w 797446"/>
                <a:gd name="connsiteY7" fmla="*/ 235290 h 679132"/>
                <a:gd name="connsiteX8" fmla="*/ 578867 w 797446"/>
                <a:gd name="connsiteY8" fmla="*/ 252669 h 679132"/>
                <a:gd name="connsiteX9" fmla="*/ 576193 w 797446"/>
                <a:gd name="connsiteY9" fmla="*/ 267375 h 679132"/>
                <a:gd name="connsiteX10" fmla="*/ 582209 w 797446"/>
                <a:gd name="connsiteY10" fmla="*/ 281412 h 679132"/>
                <a:gd name="connsiteX11" fmla="*/ 594241 w 797446"/>
                <a:gd name="connsiteY11" fmla="*/ 293444 h 679132"/>
                <a:gd name="connsiteX12" fmla="*/ 600257 w 797446"/>
                <a:gd name="connsiteY12" fmla="*/ 307481 h 679132"/>
                <a:gd name="connsiteX13" fmla="*/ 606942 w 797446"/>
                <a:gd name="connsiteY13" fmla="*/ 318176 h 679132"/>
                <a:gd name="connsiteX14" fmla="*/ 618973 w 797446"/>
                <a:gd name="connsiteY14" fmla="*/ 326866 h 679132"/>
                <a:gd name="connsiteX15" fmla="*/ 629000 w 797446"/>
                <a:gd name="connsiteY15" fmla="*/ 323524 h 679132"/>
                <a:gd name="connsiteX16" fmla="*/ 637690 w 797446"/>
                <a:gd name="connsiteY16" fmla="*/ 340235 h 679132"/>
                <a:gd name="connsiteX17" fmla="*/ 639694 w 797446"/>
                <a:gd name="connsiteY17" fmla="*/ 349593 h 679132"/>
                <a:gd name="connsiteX18" fmla="*/ 657743 w 797446"/>
                <a:gd name="connsiteY18" fmla="*/ 393710 h 679132"/>
                <a:gd name="connsiteX19" fmla="*/ 770709 w 797446"/>
                <a:gd name="connsiteY19" fmla="*/ 415100 h 679132"/>
                <a:gd name="connsiteX20" fmla="*/ 777393 w 797446"/>
                <a:gd name="connsiteY20" fmla="*/ 405742 h 679132"/>
                <a:gd name="connsiteX21" fmla="*/ 797446 w 797446"/>
                <a:gd name="connsiteY21" fmla="*/ 436490 h 679132"/>
                <a:gd name="connsiteX22" fmla="*/ 780066 w 797446"/>
                <a:gd name="connsiteY22" fmla="*/ 522050 h 679132"/>
                <a:gd name="connsiteX23" fmla="*/ 671111 w 797446"/>
                <a:gd name="connsiteY23" fmla="*/ 564830 h 679132"/>
                <a:gd name="connsiteX24" fmla="*/ 564830 w 797446"/>
                <a:gd name="connsiteY24" fmla="*/ 581541 h 679132"/>
                <a:gd name="connsiteX25" fmla="*/ 531408 w 797446"/>
                <a:gd name="connsiteY25" fmla="*/ 600925 h 679132"/>
                <a:gd name="connsiteX26" fmla="*/ 508012 w 797446"/>
                <a:gd name="connsiteY26" fmla="*/ 645711 h 679132"/>
                <a:gd name="connsiteX27" fmla="*/ 490633 w 797446"/>
                <a:gd name="connsiteY27" fmla="*/ 653064 h 679132"/>
                <a:gd name="connsiteX28" fmla="*/ 480607 w 797446"/>
                <a:gd name="connsiteY28" fmla="*/ 639026 h 679132"/>
                <a:gd name="connsiteX29" fmla="*/ 466570 w 797446"/>
                <a:gd name="connsiteY29" fmla="*/ 641032 h 679132"/>
                <a:gd name="connsiteX30" fmla="*/ 429806 w 797446"/>
                <a:gd name="connsiteY30" fmla="*/ 636353 h 679132"/>
                <a:gd name="connsiteX31" fmla="*/ 422452 w 797446"/>
                <a:gd name="connsiteY31" fmla="*/ 632342 h 679132"/>
                <a:gd name="connsiteX32" fmla="*/ 379673 w 797446"/>
                <a:gd name="connsiteY32" fmla="*/ 633010 h 679132"/>
                <a:gd name="connsiteX33" fmla="*/ 369646 w 797446"/>
                <a:gd name="connsiteY33" fmla="*/ 637021 h 679132"/>
                <a:gd name="connsiteX34" fmla="*/ 353604 w 797446"/>
                <a:gd name="connsiteY34" fmla="*/ 626326 h 679132"/>
                <a:gd name="connsiteX35" fmla="*/ 344914 w 797446"/>
                <a:gd name="connsiteY35" fmla="*/ 647048 h 679132"/>
                <a:gd name="connsiteX36" fmla="*/ 350261 w 797446"/>
                <a:gd name="connsiteY36" fmla="*/ 665095 h 679132"/>
                <a:gd name="connsiteX37" fmla="*/ 334219 w 797446"/>
                <a:gd name="connsiteY37" fmla="*/ 679133 h 679132"/>
                <a:gd name="connsiteX38" fmla="*/ 328203 w 797446"/>
                <a:gd name="connsiteY38" fmla="*/ 660416 h 679132"/>
                <a:gd name="connsiteX39" fmla="*/ 316171 w 797446"/>
                <a:gd name="connsiteY39" fmla="*/ 647716 h 679132"/>
                <a:gd name="connsiteX40" fmla="*/ 312829 w 797446"/>
                <a:gd name="connsiteY40" fmla="*/ 630337 h 679132"/>
                <a:gd name="connsiteX41" fmla="*/ 292107 w 797446"/>
                <a:gd name="connsiteY41" fmla="*/ 614962 h 679132"/>
                <a:gd name="connsiteX42" fmla="*/ 270049 w 797446"/>
                <a:gd name="connsiteY42" fmla="*/ 578867 h 679132"/>
                <a:gd name="connsiteX43" fmla="*/ 257348 w 797446"/>
                <a:gd name="connsiteY43" fmla="*/ 544108 h 679132"/>
                <a:gd name="connsiteX44" fmla="*/ 229943 w 797446"/>
                <a:gd name="connsiteY44" fmla="*/ 514697 h 679132"/>
                <a:gd name="connsiteX45" fmla="*/ 213232 w 797446"/>
                <a:gd name="connsiteY45" fmla="*/ 507344 h 679132"/>
                <a:gd name="connsiteX46" fmla="*/ 185826 w 797446"/>
                <a:gd name="connsiteY46" fmla="*/ 466569 h 679132"/>
                <a:gd name="connsiteX47" fmla="*/ 179810 w 797446"/>
                <a:gd name="connsiteY47" fmla="*/ 437158 h 679132"/>
                <a:gd name="connsiteX48" fmla="*/ 179810 w 797446"/>
                <a:gd name="connsiteY48" fmla="*/ 411758 h 679132"/>
                <a:gd name="connsiteX49" fmla="*/ 155746 w 797446"/>
                <a:gd name="connsiteY49" fmla="*/ 363630 h 679132"/>
                <a:gd name="connsiteX50" fmla="*/ 137030 w 797446"/>
                <a:gd name="connsiteY50" fmla="*/ 346919 h 679132"/>
                <a:gd name="connsiteX51" fmla="*/ 116977 w 797446"/>
                <a:gd name="connsiteY51" fmla="*/ 338229 h 679132"/>
                <a:gd name="connsiteX52" fmla="*/ 102940 w 797446"/>
                <a:gd name="connsiteY52" fmla="*/ 313497 h 679132"/>
                <a:gd name="connsiteX53" fmla="*/ 104276 w 797446"/>
                <a:gd name="connsiteY53" fmla="*/ 304139 h 679132"/>
                <a:gd name="connsiteX54" fmla="*/ 92245 w 797446"/>
                <a:gd name="connsiteY54" fmla="*/ 281412 h 679132"/>
                <a:gd name="connsiteX55" fmla="*/ 80881 w 797446"/>
                <a:gd name="connsiteY55" fmla="*/ 272054 h 679132"/>
                <a:gd name="connsiteX56" fmla="*/ 64170 w 797446"/>
                <a:gd name="connsiteY56" fmla="*/ 239969 h 679132"/>
                <a:gd name="connsiteX57" fmla="*/ 38770 w 797446"/>
                <a:gd name="connsiteY57" fmla="*/ 205879 h 679132"/>
                <a:gd name="connsiteX58" fmla="*/ 18047 w 797446"/>
                <a:gd name="connsiteY58" fmla="*/ 176468 h 679132"/>
                <a:gd name="connsiteX59" fmla="*/ 0 w 797446"/>
                <a:gd name="connsiteY59" fmla="*/ 176468 h 679132"/>
                <a:gd name="connsiteX60" fmla="*/ 3342 w 797446"/>
                <a:gd name="connsiteY60" fmla="*/ 153072 h 679132"/>
                <a:gd name="connsiteX61" fmla="*/ 4010 w 797446"/>
                <a:gd name="connsiteY61" fmla="*/ 137698 h 679132"/>
                <a:gd name="connsiteX62" fmla="*/ 6684 w 797446"/>
                <a:gd name="connsiteY62" fmla="*/ 120319 h 679132"/>
                <a:gd name="connsiteX63" fmla="*/ 48127 w 797446"/>
                <a:gd name="connsiteY63" fmla="*/ 127672 h 679132"/>
                <a:gd name="connsiteX64" fmla="*/ 62165 w 797446"/>
                <a:gd name="connsiteY64" fmla="*/ 114303 h 679132"/>
                <a:gd name="connsiteX65" fmla="*/ 69518 w 797446"/>
                <a:gd name="connsiteY65" fmla="*/ 98929 h 679132"/>
                <a:gd name="connsiteX66" fmla="*/ 96923 w 797446"/>
                <a:gd name="connsiteY66" fmla="*/ 92913 h 679132"/>
                <a:gd name="connsiteX67" fmla="*/ 101602 w 797446"/>
                <a:gd name="connsiteY67" fmla="*/ 78207 h 679132"/>
                <a:gd name="connsiteX68" fmla="*/ 112298 w 797446"/>
                <a:gd name="connsiteY68" fmla="*/ 71523 h 679132"/>
                <a:gd name="connsiteX69" fmla="*/ 72192 w 797446"/>
                <a:gd name="connsiteY69" fmla="*/ 28074 h 679132"/>
                <a:gd name="connsiteX70" fmla="*/ 141708 w 797446"/>
                <a:gd name="connsiteY70" fmla="*/ 6684 h 679132"/>
                <a:gd name="connsiteX71" fmla="*/ 147725 w 797446"/>
                <a:gd name="connsiteY71" fmla="*/ 0 h 679132"/>
                <a:gd name="connsiteX72" fmla="*/ 193179 w 797446"/>
                <a:gd name="connsiteY72" fmla="*/ 12032 h 679132"/>
                <a:gd name="connsiteX73" fmla="*/ 250664 w 797446"/>
                <a:gd name="connsiteY73" fmla="*/ 42112 h 679132"/>
                <a:gd name="connsiteX74" fmla="*/ 362962 w 797446"/>
                <a:gd name="connsiteY74" fmla="*/ 128340 h 679132"/>
                <a:gd name="connsiteX75" fmla="*/ 431142 w 797446"/>
                <a:gd name="connsiteY75" fmla="*/ 131682 h 67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97446" h="679132">
                  <a:moveTo>
                    <a:pt x="431142" y="131682"/>
                  </a:moveTo>
                  <a:lnTo>
                    <a:pt x="464564" y="135693"/>
                  </a:lnTo>
                  <a:lnTo>
                    <a:pt x="475927" y="156415"/>
                  </a:lnTo>
                  <a:lnTo>
                    <a:pt x="501996" y="155078"/>
                  </a:lnTo>
                  <a:lnTo>
                    <a:pt x="520045" y="192510"/>
                  </a:lnTo>
                  <a:lnTo>
                    <a:pt x="539429" y="201868"/>
                  </a:lnTo>
                  <a:lnTo>
                    <a:pt x="547450" y="217242"/>
                  </a:lnTo>
                  <a:lnTo>
                    <a:pt x="574188" y="235290"/>
                  </a:lnTo>
                  <a:lnTo>
                    <a:pt x="578867" y="252669"/>
                  </a:lnTo>
                  <a:lnTo>
                    <a:pt x="576193" y="267375"/>
                  </a:lnTo>
                  <a:lnTo>
                    <a:pt x="582209" y="281412"/>
                  </a:lnTo>
                  <a:lnTo>
                    <a:pt x="594241" y="293444"/>
                  </a:lnTo>
                  <a:lnTo>
                    <a:pt x="600257" y="307481"/>
                  </a:lnTo>
                  <a:lnTo>
                    <a:pt x="606942" y="318176"/>
                  </a:lnTo>
                  <a:lnTo>
                    <a:pt x="618973" y="326866"/>
                  </a:lnTo>
                  <a:lnTo>
                    <a:pt x="629000" y="323524"/>
                  </a:lnTo>
                  <a:lnTo>
                    <a:pt x="637690" y="340235"/>
                  </a:lnTo>
                  <a:lnTo>
                    <a:pt x="639694" y="349593"/>
                  </a:lnTo>
                  <a:lnTo>
                    <a:pt x="657743" y="393710"/>
                  </a:lnTo>
                  <a:lnTo>
                    <a:pt x="770709" y="415100"/>
                  </a:lnTo>
                  <a:lnTo>
                    <a:pt x="777393" y="405742"/>
                  </a:lnTo>
                  <a:lnTo>
                    <a:pt x="797446" y="436490"/>
                  </a:lnTo>
                  <a:lnTo>
                    <a:pt x="780066" y="522050"/>
                  </a:lnTo>
                  <a:lnTo>
                    <a:pt x="671111" y="564830"/>
                  </a:lnTo>
                  <a:lnTo>
                    <a:pt x="564830" y="581541"/>
                  </a:lnTo>
                  <a:lnTo>
                    <a:pt x="531408" y="600925"/>
                  </a:lnTo>
                  <a:lnTo>
                    <a:pt x="508012" y="645711"/>
                  </a:lnTo>
                  <a:lnTo>
                    <a:pt x="490633" y="653064"/>
                  </a:lnTo>
                  <a:lnTo>
                    <a:pt x="480607" y="639026"/>
                  </a:lnTo>
                  <a:lnTo>
                    <a:pt x="466570" y="641032"/>
                  </a:lnTo>
                  <a:lnTo>
                    <a:pt x="429806" y="636353"/>
                  </a:lnTo>
                  <a:lnTo>
                    <a:pt x="422452" y="632342"/>
                  </a:lnTo>
                  <a:lnTo>
                    <a:pt x="379673" y="633010"/>
                  </a:lnTo>
                  <a:lnTo>
                    <a:pt x="369646" y="637021"/>
                  </a:lnTo>
                  <a:lnTo>
                    <a:pt x="353604" y="626326"/>
                  </a:lnTo>
                  <a:lnTo>
                    <a:pt x="344914" y="647048"/>
                  </a:lnTo>
                  <a:lnTo>
                    <a:pt x="350261" y="665095"/>
                  </a:lnTo>
                  <a:lnTo>
                    <a:pt x="334219" y="679133"/>
                  </a:lnTo>
                  <a:lnTo>
                    <a:pt x="328203" y="660416"/>
                  </a:lnTo>
                  <a:lnTo>
                    <a:pt x="316171" y="647716"/>
                  </a:lnTo>
                  <a:lnTo>
                    <a:pt x="312829" y="630337"/>
                  </a:lnTo>
                  <a:lnTo>
                    <a:pt x="292107" y="614962"/>
                  </a:lnTo>
                  <a:lnTo>
                    <a:pt x="270049" y="578867"/>
                  </a:lnTo>
                  <a:lnTo>
                    <a:pt x="257348" y="544108"/>
                  </a:lnTo>
                  <a:lnTo>
                    <a:pt x="229943" y="514697"/>
                  </a:lnTo>
                  <a:lnTo>
                    <a:pt x="213232" y="507344"/>
                  </a:lnTo>
                  <a:lnTo>
                    <a:pt x="185826" y="466569"/>
                  </a:lnTo>
                  <a:lnTo>
                    <a:pt x="179810" y="437158"/>
                  </a:lnTo>
                  <a:lnTo>
                    <a:pt x="179810" y="411758"/>
                  </a:lnTo>
                  <a:lnTo>
                    <a:pt x="155746" y="363630"/>
                  </a:lnTo>
                  <a:lnTo>
                    <a:pt x="137030" y="346919"/>
                  </a:lnTo>
                  <a:lnTo>
                    <a:pt x="116977" y="338229"/>
                  </a:lnTo>
                  <a:lnTo>
                    <a:pt x="102940" y="313497"/>
                  </a:lnTo>
                  <a:lnTo>
                    <a:pt x="104276" y="304139"/>
                  </a:lnTo>
                  <a:lnTo>
                    <a:pt x="92245" y="281412"/>
                  </a:lnTo>
                  <a:lnTo>
                    <a:pt x="80881" y="272054"/>
                  </a:lnTo>
                  <a:lnTo>
                    <a:pt x="64170" y="239969"/>
                  </a:lnTo>
                  <a:lnTo>
                    <a:pt x="38770" y="205879"/>
                  </a:lnTo>
                  <a:lnTo>
                    <a:pt x="18047" y="176468"/>
                  </a:lnTo>
                  <a:lnTo>
                    <a:pt x="0" y="176468"/>
                  </a:lnTo>
                  <a:lnTo>
                    <a:pt x="3342" y="153072"/>
                  </a:lnTo>
                  <a:lnTo>
                    <a:pt x="4010" y="137698"/>
                  </a:lnTo>
                  <a:lnTo>
                    <a:pt x="6684" y="120319"/>
                  </a:lnTo>
                  <a:lnTo>
                    <a:pt x="48127" y="127672"/>
                  </a:lnTo>
                  <a:lnTo>
                    <a:pt x="62165" y="114303"/>
                  </a:lnTo>
                  <a:lnTo>
                    <a:pt x="69518" y="98929"/>
                  </a:lnTo>
                  <a:lnTo>
                    <a:pt x="96923" y="92913"/>
                  </a:lnTo>
                  <a:lnTo>
                    <a:pt x="101602" y="78207"/>
                  </a:lnTo>
                  <a:lnTo>
                    <a:pt x="112298" y="71523"/>
                  </a:lnTo>
                  <a:lnTo>
                    <a:pt x="72192" y="28074"/>
                  </a:lnTo>
                  <a:lnTo>
                    <a:pt x="141708" y="6684"/>
                  </a:lnTo>
                  <a:lnTo>
                    <a:pt x="147725" y="0"/>
                  </a:lnTo>
                  <a:lnTo>
                    <a:pt x="193179" y="12032"/>
                  </a:lnTo>
                  <a:lnTo>
                    <a:pt x="250664" y="42112"/>
                  </a:lnTo>
                  <a:lnTo>
                    <a:pt x="362962" y="128340"/>
                  </a:lnTo>
                  <a:lnTo>
                    <a:pt x="431142" y="131682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346">
              <a:extLst>
                <a:ext uri="{FF2B5EF4-FFF2-40B4-BE49-F238E27FC236}">
                  <a16:creationId xmlns:a16="http://schemas.microsoft.com/office/drawing/2014/main" id="{6E04629B-76B9-2044-D38B-BCA509D240FF}"/>
                </a:ext>
              </a:extLst>
            </p:cNvPr>
            <p:cNvSpPr/>
            <p:nvPr/>
          </p:nvSpPr>
          <p:spPr>
            <a:xfrm>
              <a:off x="6242238" y="2916940"/>
              <a:ext cx="608946" cy="574187"/>
            </a:xfrm>
            <a:custGeom>
              <a:avLst/>
              <a:gdLst>
                <a:gd name="connsiteX0" fmla="*/ 542103 w 608946"/>
                <a:gd name="connsiteY0" fmla="*/ 324861 h 574187"/>
                <a:gd name="connsiteX1" fmla="*/ 537424 w 608946"/>
                <a:gd name="connsiteY1" fmla="*/ 361625 h 574187"/>
                <a:gd name="connsiteX2" fmla="*/ 524055 w 608946"/>
                <a:gd name="connsiteY2" fmla="*/ 404405 h 574187"/>
                <a:gd name="connsiteX3" fmla="*/ 501996 w 608946"/>
                <a:gd name="connsiteY3" fmla="*/ 425126 h 574187"/>
                <a:gd name="connsiteX4" fmla="*/ 486622 w 608946"/>
                <a:gd name="connsiteY4" fmla="*/ 458548 h 574187"/>
                <a:gd name="connsiteX5" fmla="*/ 483280 w 608946"/>
                <a:gd name="connsiteY5" fmla="*/ 475927 h 574187"/>
                <a:gd name="connsiteX6" fmla="*/ 465901 w 608946"/>
                <a:gd name="connsiteY6" fmla="*/ 487959 h 574187"/>
                <a:gd name="connsiteX7" fmla="*/ 455874 w 608946"/>
                <a:gd name="connsiteY7" fmla="*/ 532745 h 574187"/>
                <a:gd name="connsiteX8" fmla="*/ 455874 w 608946"/>
                <a:gd name="connsiteY8" fmla="*/ 538092 h 574187"/>
                <a:gd name="connsiteX9" fmla="*/ 450527 w 608946"/>
                <a:gd name="connsiteY9" fmla="*/ 536755 h 574187"/>
                <a:gd name="connsiteX10" fmla="*/ 451195 w 608946"/>
                <a:gd name="connsiteY10" fmla="*/ 515365 h 574187"/>
                <a:gd name="connsiteX11" fmla="*/ 445847 w 608946"/>
                <a:gd name="connsiteY11" fmla="*/ 500660 h 574187"/>
                <a:gd name="connsiteX12" fmla="*/ 426463 w 608946"/>
                <a:gd name="connsiteY12" fmla="*/ 483949 h 574187"/>
                <a:gd name="connsiteX13" fmla="*/ 420447 w 608946"/>
                <a:gd name="connsiteY13" fmla="*/ 453201 h 574187"/>
                <a:gd name="connsiteX14" fmla="*/ 424458 w 608946"/>
                <a:gd name="connsiteY14" fmla="*/ 421116 h 574187"/>
                <a:gd name="connsiteX15" fmla="*/ 407079 w 608946"/>
                <a:gd name="connsiteY15" fmla="*/ 418442 h 574187"/>
                <a:gd name="connsiteX16" fmla="*/ 404405 w 608946"/>
                <a:gd name="connsiteY16" fmla="*/ 427800 h 574187"/>
                <a:gd name="connsiteX17" fmla="*/ 381678 w 608946"/>
                <a:gd name="connsiteY17" fmla="*/ 430474 h 574187"/>
                <a:gd name="connsiteX18" fmla="*/ 391704 w 608946"/>
                <a:gd name="connsiteY18" fmla="*/ 442505 h 574187"/>
                <a:gd name="connsiteX19" fmla="*/ 395046 w 608946"/>
                <a:gd name="connsiteY19" fmla="*/ 468575 h 574187"/>
                <a:gd name="connsiteX20" fmla="*/ 374993 w 608946"/>
                <a:gd name="connsiteY20" fmla="*/ 491970 h 574187"/>
                <a:gd name="connsiteX21" fmla="*/ 356946 w 608946"/>
                <a:gd name="connsiteY21" fmla="*/ 522718 h 574187"/>
                <a:gd name="connsiteX22" fmla="*/ 337561 w 608946"/>
                <a:gd name="connsiteY22" fmla="*/ 527397 h 574187"/>
                <a:gd name="connsiteX23" fmla="*/ 305476 w 608946"/>
                <a:gd name="connsiteY23" fmla="*/ 502665 h 574187"/>
                <a:gd name="connsiteX24" fmla="*/ 291439 w 608946"/>
                <a:gd name="connsiteY24" fmla="*/ 511355 h 574187"/>
                <a:gd name="connsiteX25" fmla="*/ 288096 w 608946"/>
                <a:gd name="connsiteY25" fmla="*/ 523386 h 574187"/>
                <a:gd name="connsiteX26" fmla="*/ 268712 w 608946"/>
                <a:gd name="connsiteY26" fmla="*/ 532076 h 574187"/>
                <a:gd name="connsiteX27" fmla="*/ 267375 w 608946"/>
                <a:gd name="connsiteY27" fmla="*/ 540766 h 574187"/>
                <a:gd name="connsiteX28" fmla="*/ 229943 w 608946"/>
                <a:gd name="connsiteY28" fmla="*/ 540766 h 574187"/>
                <a:gd name="connsiteX29" fmla="*/ 224595 w 608946"/>
                <a:gd name="connsiteY29" fmla="*/ 532076 h 574187"/>
                <a:gd name="connsiteX30" fmla="*/ 197189 w 608946"/>
                <a:gd name="connsiteY30" fmla="*/ 530071 h 574187"/>
                <a:gd name="connsiteX31" fmla="*/ 183820 w 608946"/>
                <a:gd name="connsiteY31" fmla="*/ 537424 h 574187"/>
                <a:gd name="connsiteX32" fmla="*/ 173125 w 608946"/>
                <a:gd name="connsiteY32" fmla="*/ 534082 h 574187"/>
                <a:gd name="connsiteX33" fmla="*/ 153741 w 608946"/>
                <a:gd name="connsiteY33" fmla="*/ 508681 h 574187"/>
                <a:gd name="connsiteX34" fmla="*/ 147056 w 608946"/>
                <a:gd name="connsiteY34" fmla="*/ 497317 h 574187"/>
                <a:gd name="connsiteX35" fmla="*/ 119650 w 608946"/>
                <a:gd name="connsiteY35" fmla="*/ 503333 h 574187"/>
                <a:gd name="connsiteX36" fmla="*/ 109624 w 608946"/>
                <a:gd name="connsiteY36" fmla="*/ 522718 h 574187"/>
                <a:gd name="connsiteX37" fmla="*/ 100934 w 608946"/>
                <a:gd name="connsiteY37" fmla="*/ 561487 h 574187"/>
                <a:gd name="connsiteX38" fmla="*/ 87565 w 608946"/>
                <a:gd name="connsiteY38" fmla="*/ 569509 h 574187"/>
                <a:gd name="connsiteX39" fmla="*/ 76202 w 608946"/>
                <a:gd name="connsiteY39" fmla="*/ 574188 h 574187"/>
                <a:gd name="connsiteX40" fmla="*/ 72860 w 608946"/>
                <a:gd name="connsiteY40" fmla="*/ 572183 h 574187"/>
                <a:gd name="connsiteX41" fmla="*/ 60159 w 608946"/>
                <a:gd name="connsiteY41" fmla="*/ 559482 h 574187"/>
                <a:gd name="connsiteX42" fmla="*/ 57485 w 608946"/>
                <a:gd name="connsiteY42" fmla="*/ 546113 h 574187"/>
                <a:gd name="connsiteX43" fmla="*/ 62833 w 608946"/>
                <a:gd name="connsiteY43" fmla="*/ 528734 h 574187"/>
                <a:gd name="connsiteX44" fmla="*/ 62833 w 608946"/>
                <a:gd name="connsiteY44" fmla="*/ 510686 h 574187"/>
                <a:gd name="connsiteX45" fmla="*/ 40775 w 608946"/>
                <a:gd name="connsiteY45" fmla="*/ 483949 h 574187"/>
                <a:gd name="connsiteX46" fmla="*/ 36096 w 608946"/>
                <a:gd name="connsiteY46" fmla="*/ 465901 h 574187"/>
                <a:gd name="connsiteX47" fmla="*/ 36096 w 608946"/>
                <a:gd name="connsiteY47" fmla="*/ 455206 h 574187"/>
                <a:gd name="connsiteX48" fmla="*/ 22058 w 608946"/>
                <a:gd name="connsiteY48" fmla="*/ 442505 h 574187"/>
                <a:gd name="connsiteX49" fmla="*/ 21390 w 608946"/>
                <a:gd name="connsiteY49" fmla="*/ 417773 h 574187"/>
                <a:gd name="connsiteX50" fmla="*/ 12700 w 608946"/>
                <a:gd name="connsiteY50" fmla="*/ 401062 h 574187"/>
                <a:gd name="connsiteX51" fmla="*/ 0 w 608946"/>
                <a:gd name="connsiteY51" fmla="*/ 403736 h 574187"/>
                <a:gd name="connsiteX52" fmla="*/ 3342 w 608946"/>
                <a:gd name="connsiteY52" fmla="*/ 387694 h 574187"/>
                <a:gd name="connsiteX53" fmla="*/ 12700 w 608946"/>
                <a:gd name="connsiteY53" fmla="*/ 370314 h 574187"/>
                <a:gd name="connsiteX54" fmla="*/ 8021 w 608946"/>
                <a:gd name="connsiteY54" fmla="*/ 352266 h 574187"/>
                <a:gd name="connsiteX55" fmla="*/ 20053 w 608946"/>
                <a:gd name="connsiteY55" fmla="*/ 338898 h 574187"/>
                <a:gd name="connsiteX56" fmla="*/ 12031 w 608946"/>
                <a:gd name="connsiteY56" fmla="*/ 328871 h 574187"/>
                <a:gd name="connsiteX57" fmla="*/ 20721 w 608946"/>
                <a:gd name="connsiteY57" fmla="*/ 302802 h 574187"/>
                <a:gd name="connsiteX58" fmla="*/ 37432 w 608946"/>
                <a:gd name="connsiteY58" fmla="*/ 270717 h 574187"/>
                <a:gd name="connsiteX59" fmla="*/ 69518 w 608946"/>
                <a:gd name="connsiteY59" fmla="*/ 274059 h 574187"/>
                <a:gd name="connsiteX60" fmla="*/ 62164 w 608946"/>
                <a:gd name="connsiteY60" fmla="*/ 103608 h 574187"/>
                <a:gd name="connsiteX61" fmla="*/ 62164 w 608946"/>
                <a:gd name="connsiteY61" fmla="*/ 85560 h 574187"/>
                <a:gd name="connsiteX62" fmla="*/ 104944 w 608946"/>
                <a:gd name="connsiteY62" fmla="*/ 85560 h 574187"/>
                <a:gd name="connsiteX63" fmla="*/ 101602 w 608946"/>
                <a:gd name="connsiteY63" fmla="*/ 0 h 574187"/>
                <a:gd name="connsiteX64" fmla="*/ 250664 w 608946"/>
                <a:gd name="connsiteY64" fmla="*/ 0 h 574187"/>
                <a:gd name="connsiteX65" fmla="*/ 394378 w 608946"/>
                <a:gd name="connsiteY65" fmla="*/ 0 h 574187"/>
                <a:gd name="connsiteX66" fmla="*/ 542103 w 608946"/>
                <a:gd name="connsiteY66" fmla="*/ 0 h 574187"/>
                <a:gd name="connsiteX67" fmla="*/ 556140 w 608946"/>
                <a:gd name="connsiteY67" fmla="*/ 42111 h 574187"/>
                <a:gd name="connsiteX68" fmla="*/ 548119 w 608946"/>
                <a:gd name="connsiteY68" fmla="*/ 49464 h 574187"/>
                <a:gd name="connsiteX69" fmla="*/ 556140 w 608946"/>
                <a:gd name="connsiteY69" fmla="*/ 94250 h 574187"/>
                <a:gd name="connsiteX70" fmla="*/ 572851 w 608946"/>
                <a:gd name="connsiteY70" fmla="*/ 145051 h 574187"/>
                <a:gd name="connsiteX71" fmla="*/ 587557 w 608946"/>
                <a:gd name="connsiteY71" fmla="*/ 155746 h 574187"/>
                <a:gd name="connsiteX72" fmla="*/ 608946 w 608946"/>
                <a:gd name="connsiteY72" fmla="*/ 171788 h 574187"/>
                <a:gd name="connsiteX73" fmla="*/ 590899 w 608946"/>
                <a:gd name="connsiteY73" fmla="*/ 195852 h 574187"/>
                <a:gd name="connsiteX74" fmla="*/ 564161 w 608946"/>
                <a:gd name="connsiteY74" fmla="*/ 203205 h 574187"/>
                <a:gd name="connsiteX75" fmla="*/ 552797 w 608946"/>
                <a:gd name="connsiteY75" fmla="*/ 216574 h 574187"/>
                <a:gd name="connsiteX76" fmla="*/ 550793 w 608946"/>
                <a:gd name="connsiteY76" fmla="*/ 244648 h 574187"/>
                <a:gd name="connsiteX77" fmla="*/ 537424 w 608946"/>
                <a:gd name="connsiteY77" fmla="*/ 308150 h 574187"/>
                <a:gd name="connsiteX78" fmla="*/ 542103 w 608946"/>
                <a:gd name="connsiteY78" fmla="*/ 324861 h 574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08946" h="574187">
                  <a:moveTo>
                    <a:pt x="542103" y="324861"/>
                  </a:moveTo>
                  <a:lnTo>
                    <a:pt x="537424" y="361625"/>
                  </a:lnTo>
                  <a:lnTo>
                    <a:pt x="524055" y="404405"/>
                  </a:lnTo>
                  <a:lnTo>
                    <a:pt x="501996" y="425126"/>
                  </a:lnTo>
                  <a:lnTo>
                    <a:pt x="486622" y="458548"/>
                  </a:lnTo>
                  <a:lnTo>
                    <a:pt x="483280" y="475927"/>
                  </a:lnTo>
                  <a:lnTo>
                    <a:pt x="465901" y="487959"/>
                  </a:lnTo>
                  <a:lnTo>
                    <a:pt x="455874" y="532745"/>
                  </a:lnTo>
                  <a:lnTo>
                    <a:pt x="455874" y="538092"/>
                  </a:lnTo>
                  <a:lnTo>
                    <a:pt x="450527" y="536755"/>
                  </a:lnTo>
                  <a:lnTo>
                    <a:pt x="451195" y="515365"/>
                  </a:lnTo>
                  <a:lnTo>
                    <a:pt x="445847" y="500660"/>
                  </a:lnTo>
                  <a:lnTo>
                    <a:pt x="426463" y="483949"/>
                  </a:lnTo>
                  <a:lnTo>
                    <a:pt x="420447" y="453201"/>
                  </a:lnTo>
                  <a:lnTo>
                    <a:pt x="424458" y="421116"/>
                  </a:lnTo>
                  <a:lnTo>
                    <a:pt x="407079" y="418442"/>
                  </a:lnTo>
                  <a:lnTo>
                    <a:pt x="404405" y="427800"/>
                  </a:lnTo>
                  <a:lnTo>
                    <a:pt x="381678" y="430474"/>
                  </a:lnTo>
                  <a:lnTo>
                    <a:pt x="391704" y="442505"/>
                  </a:lnTo>
                  <a:lnTo>
                    <a:pt x="395046" y="468575"/>
                  </a:lnTo>
                  <a:lnTo>
                    <a:pt x="374993" y="491970"/>
                  </a:lnTo>
                  <a:lnTo>
                    <a:pt x="356946" y="522718"/>
                  </a:lnTo>
                  <a:lnTo>
                    <a:pt x="337561" y="527397"/>
                  </a:lnTo>
                  <a:lnTo>
                    <a:pt x="305476" y="502665"/>
                  </a:lnTo>
                  <a:lnTo>
                    <a:pt x="291439" y="511355"/>
                  </a:lnTo>
                  <a:lnTo>
                    <a:pt x="288096" y="523386"/>
                  </a:lnTo>
                  <a:lnTo>
                    <a:pt x="268712" y="532076"/>
                  </a:lnTo>
                  <a:lnTo>
                    <a:pt x="267375" y="540766"/>
                  </a:lnTo>
                  <a:lnTo>
                    <a:pt x="229943" y="540766"/>
                  </a:lnTo>
                  <a:lnTo>
                    <a:pt x="224595" y="532076"/>
                  </a:lnTo>
                  <a:lnTo>
                    <a:pt x="197189" y="530071"/>
                  </a:lnTo>
                  <a:lnTo>
                    <a:pt x="183820" y="537424"/>
                  </a:lnTo>
                  <a:lnTo>
                    <a:pt x="173125" y="534082"/>
                  </a:lnTo>
                  <a:lnTo>
                    <a:pt x="153741" y="508681"/>
                  </a:lnTo>
                  <a:lnTo>
                    <a:pt x="147056" y="497317"/>
                  </a:lnTo>
                  <a:lnTo>
                    <a:pt x="119650" y="503333"/>
                  </a:lnTo>
                  <a:lnTo>
                    <a:pt x="109624" y="522718"/>
                  </a:lnTo>
                  <a:lnTo>
                    <a:pt x="100934" y="561487"/>
                  </a:lnTo>
                  <a:lnTo>
                    <a:pt x="87565" y="569509"/>
                  </a:lnTo>
                  <a:lnTo>
                    <a:pt x="76202" y="574188"/>
                  </a:lnTo>
                  <a:lnTo>
                    <a:pt x="72860" y="572183"/>
                  </a:lnTo>
                  <a:lnTo>
                    <a:pt x="60159" y="559482"/>
                  </a:lnTo>
                  <a:lnTo>
                    <a:pt x="57485" y="546113"/>
                  </a:lnTo>
                  <a:lnTo>
                    <a:pt x="62833" y="528734"/>
                  </a:lnTo>
                  <a:lnTo>
                    <a:pt x="62833" y="510686"/>
                  </a:lnTo>
                  <a:lnTo>
                    <a:pt x="40775" y="483949"/>
                  </a:lnTo>
                  <a:lnTo>
                    <a:pt x="36096" y="465901"/>
                  </a:lnTo>
                  <a:lnTo>
                    <a:pt x="36096" y="455206"/>
                  </a:lnTo>
                  <a:lnTo>
                    <a:pt x="22058" y="442505"/>
                  </a:lnTo>
                  <a:lnTo>
                    <a:pt x="21390" y="417773"/>
                  </a:lnTo>
                  <a:lnTo>
                    <a:pt x="12700" y="401062"/>
                  </a:lnTo>
                  <a:lnTo>
                    <a:pt x="0" y="403736"/>
                  </a:lnTo>
                  <a:lnTo>
                    <a:pt x="3342" y="387694"/>
                  </a:lnTo>
                  <a:lnTo>
                    <a:pt x="12700" y="370314"/>
                  </a:lnTo>
                  <a:lnTo>
                    <a:pt x="8021" y="352266"/>
                  </a:lnTo>
                  <a:lnTo>
                    <a:pt x="20053" y="338898"/>
                  </a:lnTo>
                  <a:lnTo>
                    <a:pt x="12031" y="328871"/>
                  </a:lnTo>
                  <a:lnTo>
                    <a:pt x="20721" y="302802"/>
                  </a:lnTo>
                  <a:lnTo>
                    <a:pt x="37432" y="270717"/>
                  </a:lnTo>
                  <a:lnTo>
                    <a:pt x="69518" y="274059"/>
                  </a:lnTo>
                  <a:lnTo>
                    <a:pt x="62164" y="103608"/>
                  </a:lnTo>
                  <a:lnTo>
                    <a:pt x="62164" y="85560"/>
                  </a:lnTo>
                  <a:lnTo>
                    <a:pt x="104944" y="85560"/>
                  </a:lnTo>
                  <a:lnTo>
                    <a:pt x="101602" y="0"/>
                  </a:lnTo>
                  <a:lnTo>
                    <a:pt x="250664" y="0"/>
                  </a:lnTo>
                  <a:lnTo>
                    <a:pt x="394378" y="0"/>
                  </a:lnTo>
                  <a:lnTo>
                    <a:pt x="542103" y="0"/>
                  </a:lnTo>
                  <a:lnTo>
                    <a:pt x="556140" y="42111"/>
                  </a:lnTo>
                  <a:lnTo>
                    <a:pt x="548119" y="49464"/>
                  </a:lnTo>
                  <a:lnTo>
                    <a:pt x="556140" y="94250"/>
                  </a:lnTo>
                  <a:lnTo>
                    <a:pt x="572851" y="145051"/>
                  </a:lnTo>
                  <a:lnTo>
                    <a:pt x="587557" y="155746"/>
                  </a:lnTo>
                  <a:lnTo>
                    <a:pt x="608946" y="171788"/>
                  </a:lnTo>
                  <a:lnTo>
                    <a:pt x="590899" y="195852"/>
                  </a:lnTo>
                  <a:lnTo>
                    <a:pt x="564161" y="203205"/>
                  </a:lnTo>
                  <a:lnTo>
                    <a:pt x="552797" y="216574"/>
                  </a:lnTo>
                  <a:lnTo>
                    <a:pt x="550793" y="244648"/>
                  </a:lnTo>
                  <a:lnTo>
                    <a:pt x="537424" y="308150"/>
                  </a:lnTo>
                  <a:lnTo>
                    <a:pt x="542103" y="324861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347">
              <a:extLst>
                <a:ext uri="{FF2B5EF4-FFF2-40B4-BE49-F238E27FC236}">
                  <a16:creationId xmlns:a16="http://schemas.microsoft.com/office/drawing/2014/main" id="{CC90C5A1-6E82-3795-BF8B-6C30E0E6A908}"/>
                </a:ext>
              </a:extLst>
            </p:cNvPr>
            <p:cNvSpPr/>
            <p:nvPr/>
          </p:nvSpPr>
          <p:spPr>
            <a:xfrm>
              <a:off x="6318440" y="3335382"/>
              <a:ext cx="433815" cy="374993"/>
            </a:xfrm>
            <a:custGeom>
              <a:avLst/>
              <a:gdLst>
                <a:gd name="connsiteX0" fmla="*/ 379672 w 433815"/>
                <a:gd name="connsiteY0" fmla="*/ 119650 h 374993"/>
                <a:gd name="connsiteX1" fmla="*/ 381009 w 433815"/>
                <a:gd name="connsiteY1" fmla="*/ 153072 h 374993"/>
                <a:gd name="connsiteX2" fmla="*/ 375662 w 433815"/>
                <a:gd name="connsiteY2" fmla="*/ 165772 h 374993"/>
                <a:gd name="connsiteX3" fmla="*/ 355608 w 433815"/>
                <a:gd name="connsiteY3" fmla="*/ 167109 h 374993"/>
                <a:gd name="connsiteX4" fmla="*/ 342908 w 433815"/>
                <a:gd name="connsiteY4" fmla="*/ 191173 h 374993"/>
                <a:gd name="connsiteX5" fmla="*/ 366303 w 433815"/>
                <a:gd name="connsiteY5" fmla="*/ 194515 h 374993"/>
                <a:gd name="connsiteX6" fmla="*/ 386356 w 433815"/>
                <a:gd name="connsiteY6" fmla="*/ 215237 h 374993"/>
                <a:gd name="connsiteX7" fmla="*/ 393041 w 433815"/>
                <a:gd name="connsiteY7" fmla="*/ 232616 h 374993"/>
                <a:gd name="connsiteX8" fmla="*/ 410420 w 433815"/>
                <a:gd name="connsiteY8" fmla="*/ 242643 h 374993"/>
                <a:gd name="connsiteX9" fmla="*/ 433815 w 433815"/>
                <a:gd name="connsiteY9" fmla="*/ 289433 h 374993"/>
                <a:gd name="connsiteX10" fmla="*/ 408415 w 433815"/>
                <a:gd name="connsiteY10" fmla="*/ 317508 h 374993"/>
                <a:gd name="connsiteX11" fmla="*/ 385688 w 433815"/>
                <a:gd name="connsiteY11" fmla="*/ 342908 h 374993"/>
                <a:gd name="connsiteX12" fmla="*/ 362293 w 433815"/>
                <a:gd name="connsiteY12" fmla="*/ 362961 h 374993"/>
                <a:gd name="connsiteX13" fmla="*/ 335555 w 433815"/>
                <a:gd name="connsiteY13" fmla="*/ 362961 h 374993"/>
                <a:gd name="connsiteX14" fmla="*/ 305476 w 433815"/>
                <a:gd name="connsiteY14" fmla="*/ 372988 h 374993"/>
                <a:gd name="connsiteX15" fmla="*/ 281412 w 433815"/>
                <a:gd name="connsiteY15" fmla="*/ 362961 h 374993"/>
                <a:gd name="connsiteX16" fmla="*/ 266038 w 433815"/>
                <a:gd name="connsiteY16" fmla="*/ 374993 h 374993"/>
                <a:gd name="connsiteX17" fmla="*/ 231947 w 433815"/>
                <a:gd name="connsiteY17" fmla="*/ 346251 h 374993"/>
                <a:gd name="connsiteX18" fmla="*/ 222589 w 433815"/>
                <a:gd name="connsiteY18" fmla="*/ 328203 h 374993"/>
                <a:gd name="connsiteX19" fmla="*/ 201868 w 433815"/>
                <a:gd name="connsiteY19" fmla="*/ 336892 h 374993"/>
                <a:gd name="connsiteX20" fmla="*/ 184489 w 433815"/>
                <a:gd name="connsiteY20" fmla="*/ 334219 h 374993"/>
                <a:gd name="connsiteX21" fmla="*/ 174462 w 433815"/>
                <a:gd name="connsiteY21" fmla="*/ 341571 h 374993"/>
                <a:gd name="connsiteX22" fmla="*/ 157083 w 433815"/>
                <a:gd name="connsiteY22" fmla="*/ 336224 h 374993"/>
                <a:gd name="connsiteX23" fmla="*/ 133687 w 433815"/>
                <a:gd name="connsiteY23" fmla="*/ 300797 h 374993"/>
                <a:gd name="connsiteX24" fmla="*/ 127671 w 433815"/>
                <a:gd name="connsiteY24" fmla="*/ 287428 h 374993"/>
                <a:gd name="connsiteX25" fmla="*/ 98928 w 433815"/>
                <a:gd name="connsiteY25" fmla="*/ 270049 h 374993"/>
                <a:gd name="connsiteX26" fmla="*/ 89570 w 433815"/>
                <a:gd name="connsiteY26" fmla="*/ 244648 h 374993"/>
                <a:gd name="connsiteX27" fmla="*/ 73528 w 433815"/>
                <a:gd name="connsiteY27" fmla="*/ 225932 h 374993"/>
                <a:gd name="connsiteX28" fmla="*/ 47459 w 433815"/>
                <a:gd name="connsiteY28" fmla="*/ 203873 h 374993"/>
                <a:gd name="connsiteX29" fmla="*/ 46791 w 433815"/>
                <a:gd name="connsiteY29" fmla="*/ 189836 h 374993"/>
                <a:gd name="connsiteX30" fmla="*/ 26068 w 433815"/>
                <a:gd name="connsiteY30" fmla="*/ 172457 h 374993"/>
                <a:gd name="connsiteX31" fmla="*/ 0 w 433815"/>
                <a:gd name="connsiteY31" fmla="*/ 155746 h 374993"/>
                <a:gd name="connsiteX32" fmla="*/ 11363 w 433815"/>
                <a:gd name="connsiteY32" fmla="*/ 151067 h 374993"/>
                <a:gd name="connsiteX33" fmla="*/ 24732 w 433815"/>
                <a:gd name="connsiteY33" fmla="*/ 143046 h 374993"/>
                <a:gd name="connsiteX34" fmla="*/ 33422 w 433815"/>
                <a:gd name="connsiteY34" fmla="*/ 104276 h 374993"/>
                <a:gd name="connsiteX35" fmla="*/ 43448 w 433815"/>
                <a:gd name="connsiteY35" fmla="*/ 84891 h 374993"/>
                <a:gd name="connsiteX36" fmla="*/ 70854 w 433815"/>
                <a:gd name="connsiteY36" fmla="*/ 78876 h 374993"/>
                <a:gd name="connsiteX37" fmla="*/ 77539 w 433815"/>
                <a:gd name="connsiteY37" fmla="*/ 90239 h 374993"/>
                <a:gd name="connsiteX38" fmla="*/ 96923 w 433815"/>
                <a:gd name="connsiteY38" fmla="*/ 115640 h 374993"/>
                <a:gd name="connsiteX39" fmla="*/ 107618 w 433815"/>
                <a:gd name="connsiteY39" fmla="*/ 118982 h 374993"/>
                <a:gd name="connsiteX40" fmla="*/ 120987 w 433815"/>
                <a:gd name="connsiteY40" fmla="*/ 111629 h 374993"/>
                <a:gd name="connsiteX41" fmla="*/ 148393 w 433815"/>
                <a:gd name="connsiteY41" fmla="*/ 113634 h 374993"/>
                <a:gd name="connsiteX42" fmla="*/ 153741 w 433815"/>
                <a:gd name="connsiteY42" fmla="*/ 122324 h 374993"/>
                <a:gd name="connsiteX43" fmla="*/ 191173 w 433815"/>
                <a:gd name="connsiteY43" fmla="*/ 122324 h 374993"/>
                <a:gd name="connsiteX44" fmla="*/ 192510 w 433815"/>
                <a:gd name="connsiteY44" fmla="*/ 113634 h 374993"/>
                <a:gd name="connsiteX45" fmla="*/ 211894 w 433815"/>
                <a:gd name="connsiteY45" fmla="*/ 104945 h 374993"/>
                <a:gd name="connsiteX46" fmla="*/ 215237 w 433815"/>
                <a:gd name="connsiteY46" fmla="*/ 92913 h 374993"/>
                <a:gd name="connsiteX47" fmla="*/ 229274 w 433815"/>
                <a:gd name="connsiteY47" fmla="*/ 84223 h 374993"/>
                <a:gd name="connsiteX48" fmla="*/ 261359 w 433815"/>
                <a:gd name="connsiteY48" fmla="*/ 108955 h 374993"/>
                <a:gd name="connsiteX49" fmla="*/ 280744 w 433815"/>
                <a:gd name="connsiteY49" fmla="*/ 104276 h 374993"/>
                <a:gd name="connsiteX50" fmla="*/ 298791 w 433815"/>
                <a:gd name="connsiteY50" fmla="*/ 73528 h 374993"/>
                <a:gd name="connsiteX51" fmla="*/ 318844 w 433815"/>
                <a:gd name="connsiteY51" fmla="*/ 50133 h 374993"/>
                <a:gd name="connsiteX52" fmla="*/ 315502 w 433815"/>
                <a:gd name="connsiteY52" fmla="*/ 24064 h 374993"/>
                <a:gd name="connsiteX53" fmla="*/ 305476 w 433815"/>
                <a:gd name="connsiteY53" fmla="*/ 12032 h 374993"/>
                <a:gd name="connsiteX54" fmla="*/ 328203 w 433815"/>
                <a:gd name="connsiteY54" fmla="*/ 9358 h 374993"/>
                <a:gd name="connsiteX55" fmla="*/ 330877 w 433815"/>
                <a:gd name="connsiteY55" fmla="*/ 0 h 374993"/>
                <a:gd name="connsiteX56" fmla="*/ 348256 w 433815"/>
                <a:gd name="connsiteY56" fmla="*/ 2674 h 374993"/>
                <a:gd name="connsiteX57" fmla="*/ 344245 w 433815"/>
                <a:gd name="connsiteY57" fmla="*/ 34759 h 374993"/>
                <a:gd name="connsiteX58" fmla="*/ 350261 w 433815"/>
                <a:gd name="connsiteY58" fmla="*/ 65507 h 374993"/>
                <a:gd name="connsiteX59" fmla="*/ 369645 w 433815"/>
                <a:gd name="connsiteY59" fmla="*/ 82218 h 374993"/>
                <a:gd name="connsiteX60" fmla="*/ 374993 w 433815"/>
                <a:gd name="connsiteY60" fmla="*/ 96923 h 374993"/>
                <a:gd name="connsiteX61" fmla="*/ 374325 w 433815"/>
                <a:gd name="connsiteY61" fmla="*/ 118313 h 374993"/>
                <a:gd name="connsiteX62" fmla="*/ 379672 w 433815"/>
                <a:gd name="connsiteY62" fmla="*/ 119650 h 37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33815" h="374993">
                  <a:moveTo>
                    <a:pt x="379672" y="119650"/>
                  </a:moveTo>
                  <a:lnTo>
                    <a:pt x="381009" y="153072"/>
                  </a:lnTo>
                  <a:lnTo>
                    <a:pt x="375662" y="165772"/>
                  </a:lnTo>
                  <a:lnTo>
                    <a:pt x="355608" y="167109"/>
                  </a:lnTo>
                  <a:lnTo>
                    <a:pt x="342908" y="191173"/>
                  </a:lnTo>
                  <a:lnTo>
                    <a:pt x="366303" y="194515"/>
                  </a:lnTo>
                  <a:lnTo>
                    <a:pt x="386356" y="215237"/>
                  </a:lnTo>
                  <a:lnTo>
                    <a:pt x="393041" y="232616"/>
                  </a:lnTo>
                  <a:lnTo>
                    <a:pt x="410420" y="242643"/>
                  </a:lnTo>
                  <a:lnTo>
                    <a:pt x="433815" y="289433"/>
                  </a:lnTo>
                  <a:lnTo>
                    <a:pt x="408415" y="317508"/>
                  </a:lnTo>
                  <a:lnTo>
                    <a:pt x="385688" y="342908"/>
                  </a:lnTo>
                  <a:lnTo>
                    <a:pt x="362293" y="362961"/>
                  </a:lnTo>
                  <a:lnTo>
                    <a:pt x="335555" y="362961"/>
                  </a:lnTo>
                  <a:lnTo>
                    <a:pt x="305476" y="372988"/>
                  </a:lnTo>
                  <a:lnTo>
                    <a:pt x="281412" y="362961"/>
                  </a:lnTo>
                  <a:lnTo>
                    <a:pt x="266038" y="374993"/>
                  </a:lnTo>
                  <a:lnTo>
                    <a:pt x="231947" y="346251"/>
                  </a:lnTo>
                  <a:lnTo>
                    <a:pt x="222589" y="328203"/>
                  </a:lnTo>
                  <a:lnTo>
                    <a:pt x="201868" y="336892"/>
                  </a:lnTo>
                  <a:lnTo>
                    <a:pt x="184489" y="334219"/>
                  </a:lnTo>
                  <a:lnTo>
                    <a:pt x="174462" y="341571"/>
                  </a:lnTo>
                  <a:lnTo>
                    <a:pt x="157083" y="336224"/>
                  </a:lnTo>
                  <a:lnTo>
                    <a:pt x="133687" y="300797"/>
                  </a:lnTo>
                  <a:lnTo>
                    <a:pt x="127671" y="287428"/>
                  </a:lnTo>
                  <a:lnTo>
                    <a:pt x="98928" y="270049"/>
                  </a:lnTo>
                  <a:lnTo>
                    <a:pt x="89570" y="244648"/>
                  </a:lnTo>
                  <a:lnTo>
                    <a:pt x="73528" y="225932"/>
                  </a:lnTo>
                  <a:lnTo>
                    <a:pt x="47459" y="203873"/>
                  </a:lnTo>
                  <a:lnTo>
                    <a:pt x="46791" y="189836"/>
                  </a:lnTo>
                  <a:lnTo>
                    <a:pt x="26068" y="172457"/>
                  </a:lnTo>
                  <a:lnTo>
                    <a:pt x="0" y="155746"/>
                  </a:lnTo>
                  <a:lnTo>
                    <a:pt x="11363" y="151067"/>
                  </a:lnTo>
                  <a:lnTo>
                    <a:pt x="24732" y="143046"/>
                  </a:lnTo>
                  <a:lnTo>
                    <a:pt x="33422" y="104276"/>
                  </a:lnTo>
                  <a:lnTo>
                    <a:pt x="43448" y="84891"/>
                  </a:lnTo>
                  <a:lnTo>
                    <a:pt x="70854" y="78876"/>
                  </a:lnTo>
                  <a:lnTo>
                    <a:pt x="77539" y="90239"/>
                  </a:lnTo>
                  <a:lnTo>
                    <a:pt x="96923" y="115640"/>
                  </a:lnTo>
                  <a:lnTo>
                    <a:pt x="107618" y="118982"/>
                  </a:lnTo>
                  <a:lnTo>
                    <a:pt x="120987" y="111629"/>
                  </a:lnTo>
                  <a:lnTo>
                    <a:pt x="148393" y="113634"/>
                  </a:lnTo>
                  <a:lnTo>
                    <a:pt x="153741" y="122324"/>
                  </a:lnTo>
                  <a:lnTo>
                    <a:pt x="191173" y="122324"/>
                  </a:lnTo>
                  <a:lnTo>
                    <a:pt x="192510" y="113634"/>
                  </a:lnTo>
                  <a:lnTo>
                    <a:pt x="211894" y="104945"/>
                  </a:lnTo>
                  <a:lnTo>
                    <a:pt x="215237" y="92913"/>
                  </a:lnTo>
                  <a:lnTo>
                    <a:pt x="229274" y="84223"/>
                  </a:lnTo>
                  <a:lnTo>
                    <a:pt x="261359" y="108955"/>
                  </a:lnTo>
                  <a:lnTo>
                    <a:pt x="280744" y="104276"/>
                  </a:lnTo>
                  <a:lnTo>
                    <a:pt x="298791" y="73528"/>
                  </a:lnTo>
                  <a:lnTo>
                    <a:pt x="318844" y="50133"/>
                  </a:lnTo>
                  <a:lnTo>
                    <a:pt x="315502" y="24064"/>
                  </a:lnTo>
                  <a:lnTo>
                    <a:pt x="305476" y="12032"/>
                  </a:lnTo>
                  <a:lnTo>
                    <a:pt x="328203" y="9358"/>
                  </a:lnTo>
                  <a:lnTo>
                    <a:pt x="330877" y="0"/>
                  </a:lnTo>
                  <a:lnTo>
                    <a:pt x="348256" y="2674"/>
                  </a:lnTo>
                  <a:lnTo>
                    <a:pt x="344245" y="34759"/>
                  </a:lnTo>
                  <a:lnTo>
                    <a:pt x="350261" y="65507"/>
                  </a:lnTo>
                  <a:lnTo>
                    <a:pt x="369645" y="82218"/>
                  </a:lnTo>
                  <a:lnTo>
                    <a:pt x="374993" y="96923"/>
                  </a:lnTo>
                  <a:lnTo>
                    <a:pt x="374325" y="118313"/>
                  </a:lnTo>
                  <a:lnTo>
                    <a:pt x="379672" y="11965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348">
              <a:extLst>
                <a:ext uri="{FF2B5EF4-FFF2-40B4-BE49-F238E27FC236}">
                  <a16:creationId xmlns:a16="http://schemas.microsoft.com/office/drawing/2014/main" id="{1C265808-2375-10DA-5E12-543B4B6C0CD8}"/>
                </a:ext>
              </a:extLst>
            </p:cNvPr>
            <p:cNvSpPr/>
            <p:nvPr/>
          </p:nvSpPr>
          <p:spPr>
            <a:xfrm>
              <a:off x="4754965" y="3148888"/>
              <a:ext cx="229942" cy="182483"/>
            </a:xfrm>
            <a:custGeom>
              <a:avLst/>
              <a:gdLst>
                <a:gd name="connsiteX0" fmla="*/ 204542 w 229942"/>
                <a:gd name="connsiteY0" fmla="*/ 84892 h 182483"/>
                <a:gd name="connsiteX1" fmla="*/ 205879 w 229942"/>
                <a:gd name="connsiteY1" fmla="*/ 111629 h 182483"/>
                <a:gd name="connsiteX2" fmla="*/ 213231 w 229942"/>
                <a:gd name="connsiteY2" fmla="*/ 136361 h 182483"/>
                <a:gd name="connsiteX3" fmla="*/ 226600 w 229942"/>
                <a:gd name="connsiteY3" fmla="*/ 148393 h 182483"/>
                <a:gd name="connsiteX4" fmla="*/ 229942 w 229942"/>
                <a:gd name="connsiteY4" fmla="*/ 164436 h 182483"/>
                <a:gd name="connsiteX5" fmla="*/ 227937 w 229942"/>
                <a:gd name="connsiteY5" fmla="*/ 177804 h 182483"/>
                <a:gd name="connsiteX6" fmla="*/ 222590 w 229942"/>
                <a:gd name="connsiteY6" fmla="*/ 180478 h 182483"/>
                <a:gd name="connsiteX7" fmla="*/ 201868 w 229942"/>
                <a:gd name="connsiteY7" fmla="*/ 177136 h 182483"/>
                <a:gd name="connsiteX8" fmla="*/ 199194 w 229942"/>
                <a:gd name="connsiteY8" fmla="*/ 181815 h 182483"/>
                <a:gd name="connsiteX9" fmla="*/ 191173 w 229942"/>
                <a:gd name="connsiteY9" fmla="*/ 182484 h 182483"/>
                <a:gd name="connsiteX10" fmla="*/ 163767 w 229942"/>
                <a:gd name="connsiteY10" fmla="*/ 172457 h 182483"/>
                <a:gd name="connsiteX11" fmla="*/ 145719 w 229942"/>
                <a:gd name="connsiteY11" fmla="*/ 171789 h 182483"/>
                <a:gd name="connsiteX12" fmla="*/ 76202 w 229942"/>
                <a:gd name="connsiteY12" fmla="*/ 169783 h 182483"/>
                <a:gd name="connsiteX13" fmla="*/ 66175 w 229942"/>
                <a:gd name="connsiteY13" fmla="*/ 175131 h 182483"/>
                <a:gd name="connsiteX14" fmla="*/ 53475 w 229942"/>
                <a:gd name="connsiteY14" fmla="*/ 173794 h 182483"/>
                <a:gd name="connsiteX15" fmla="*/ 33422 w 229942"/>
                <a:gd name="connsiteY15" fmla="*/ 180478 h 182483"/>
                <a:gd name="connsiteX16" fmla="*/ 28074 w 229942"/>
                <a:gd name="connsiteY16" fmla="*/ 147725 h 182483"/>
                <a:gd name="connsiteX17" fmla="*/ 62165 w 229942"/>
                <a:gd name="connsiteY17" fmla="*/ 148393 h 182483"/>
                <a:gd name="connsiteX18" fmla="*/ 71522 w 229942"/>
                <a:gd name="connsiteY18" fmla="*/ 142377 h 182483"/>
                <a:gd name="connsiteX19" fmla="*/ 78207 w 229942"/>
                <a:gd name="connsiteY19" fmla="*/ 142377 h 182483"/>
                <a:gd name="connsiteX20" fmla="*/ 92244 w 229942"/>
                <a:gd name="connsiteY20" fmla="*/ 132351 h 182483"/>
                <a:gd name="connsiteX21" fmla="*/ 108287 w 229942"/>
                <a:gd name="connsiteY21" fmla="*/ 141040 h 182483"/>
                <a:gd name="connsiteX22" fmla="*/ 124329 w 229942"/>
                <a:gd name="connsiteY22" fmla="*/ 142377 h 182483"/>
                <a:gd name="connsiteX23" fmla="*/ 141040 w 229942"/>
                <a:gd name="connsiteY23" fmla="*/ 132351 h 182483"/>
                <a:gd name="connsiteX24" fmla="*/ 133687 w 229942"/>
                <a:gd name="connsiteY24" fmla="*/ 120319 h 182483"/>
                <a:gd name="connsiteX25" fmla="*/ 120987 w 229942"/>
                <a:gd name="connsiteY25" fmla="*/ 127003 h 182483"/>
                <a:gd name="connsiteX26" fmla="*/ 109624 w 229942"/>
                <a:gd name="connsiteY26" fmla="*/ 127003 h 182483"/>
                <a:gd name="connsiteX27" fmla="*/ 94918 w 229942"/>
                <a:gd name="connsiteY27" fmla="*/ 116308 h 182483"/>
                <a:gd name="connsiteX28" fmla="*/ 82886 w 229942"/>
                <a:gd name="connsiteY28" fmla="*/ 116977 h 182483"/>
                <a:gd name="connsiteX29" fmla="*/ 74196 w 229942"/>
                <a:gd name="connsiteY29" fmla="*/ 127672 h 182483"/>
                <a:gd name="connsiteX30" fmla="*/ 33422 w 229942"/>
                <a:gd name="connsiteY30" fmla="*/ 128340 h 182483"/>
                <a:gd name="connsiteX31" fmla="*/ 18047 w 229942"/>
                <a:gd name="connsiteY31" fmla="*/ 94918 h 182483"/>
                <a:gd name="connsiteX32" fmla="*/ 0 w 229942"/>
                <a:gd name="connsiteY32" fmla="*/ 80212 h 182483"/>
                <a:gd name="connsiteX33" fmla="*/ 16711 w 229942"/>
                <a:gd name="connsiteY33" fmla="*/ 71523 h 182483"/>
                <a:gd name="connsiteX34" fmla="*/ 35427 w 229942"/>
                <a:gd name="connsiteY34" fmla="*/ 41443 h 182483"/>
                <a:gd name="connsiteX35" fmla="*/ 44785 w 229942"/>
                <a:gd name="connsiteY35" fmla="*/ 19385 h 182483"/>
                <a:gd name="connsiteX36" fmla="*/ 58154 w 229942"/>
                <a:gd name="connsiteY36" fmla="*/ 6016 h 182483"/>
                <a:gd name="connsiteX37" fmla="*/ 76202 w 229942"/>
                <a:gd name="connsiteY37" fmla="*/ 9358 h 182483"/>
                <a:gd name="connsiteX38" fmla="*/ 94918 w 229942"/>
                <a:gd name="connsiteY38" fmla="*/ 0 h 182483"/>
                <a:gd name="connsiteX39" fmla="*/ 115640 w 229942"/>
                <a:gd name="connsiteY39" fmla="*/ 0 h 182483"/>
                <a:gd name="connsiteX40" fmla="*/ 133687 w 229942"/>
                <a:gd name="connsiteY40" fmla="*/ 12032 h 182483"/>
                <a:gd name="connsiteX41" fmla="*/ 157751 w 229942"/>
                <a:gd name="connsiteY41" fmla="*/ 23395 h 182483"/>
                <a:gd name="connsiteX42" fmla="*/ 180478 w 229942"/>
                <a:gd name="connsiteY42" fmla="*/ 55480 h 182483"/>
                <a:gd name="connsiteX43" fmla="*/ 204542 w 229942"/>
                <a:gd name="connsiteY43" fmla="*/ 84892 h 182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29942" h="182483">
                  <a:moveTo>
                    <a:pt x="204542" y="84892"/>
                  </a:moveTo>
                  <a:lnTo>
                    <a:pt x="205879" y="111629"/>
                  </a:lnTo>
                  <a:lnTo>
                    <a:pt x="213231" y="136361"/>
                  </a:lnTo>
                  <a:lnTo>
                    <a:pt x="226600" y="148393"/>
                  </a:lnTo>
                  <a:lnTo>
                    <a:pt x="229942" y="164436"/>
                  </a:lnTo>
                  <a:lnTo>
                    <a:pt x="227937" y="177804"/>
                  </a:lnTo>
                  <a:lnTo>
                    <a:pt x="222590" y="180478"/>
                  </a:lnTo>
                  <a:lnTo>
                    <a:pt x="201868" y="177136"/>
                  </a:lnTo>
                  <a:lnTo>
                    <a:pt x="199194" y="181815"/>
                  </a:lnTo>
                  <a:lnTo>
                    <a:pt x="191173" y="182484"/>
                  </a:lnTo>
                  <a:lnTo>
                    <a:pt x="163767" y="172457"/>
                  </a:lnTo>
                  <a:lnTo>
                    <a:pt x="145719" y="171789"/>
                  </a:lnTo>
                  <a:lnTo>
                    <a:pt x="76202" y="169783"/>
                  </a:lnTo>
                  <a:lnTo>
                    <a:pt x="66175" y="175131"/>
                  </a:lnTo>
                  <a:lnTo>
                    <a:pt x="53475" y="173794"/>
                  </a:lnTo>
                  <a:lnTo>
                    <a:pt x="33422" y="180478"/>
                  </a:lnTo>
                  <a:lnTo>
                    <a:pt x="28074" y="147725"/>
                  </a:lnTo>
                  <a:lnTo>
                    <a:pt x="62165" y="148393"/>
                  </a:lnTo>
                  <a:lnTo>
                    <a:pt x="71522" y="142377"/>
                  </a:lnTo>
                  <a:lnTo>
                    <a:pt x="78207" y="142377"/>
                  </a:lnTo>
                  <a:lnTo>
                    <a:pt x="92244" y="132351"/>
                  </a:lnTo>
                  <a:lnTo>
                    <a:pt x="108287" y="141040"/>
                  </a:lnTo>
                  <a:lnTo>
                    <a:pt x="124329" y="142377"/>
                  </a:lnTo>
                  <a:lnTo>
                    <a:pt x="141040" y="132351"/>
                  </a:lnTo>
                  <a:lnTo>
                    <a:pt x="133687" y="120319"/>
                  </a:lnTo>
                  <a:lnTo>
                    <a:pt x="120987" y="127003"/>
                  </a:lnTo>
                  <a:lnTo>
                    <a:pt x="109624" y="127003"/>
                  </a:lnTo>
                  <a:lnTo>
                    <a:pt x="94918" y="116308"/>
                  </a:lnTo>
                  <a:lnTo>
                    <a:pt x="82886" y="116977"/>
                  </a:lnTo>
                  <a:lnTo>
                    <a:pt x="74196" y="127672"/>
                  </a:lnTo>
                  <a:lnTo>
                    <a:pt x="33422" y="128340"/>
                  </a:lnTo>
                  <a:lnTo>
                    <a:pt x="18047" y="94918"/>
                  </a:lnTo>
                  <a:lnTo>
                    <a:pt x="0" y="80212"/>
                  </a:lnTo>
                  <a:lnTo>
                    <a:pt x="16711" y="71523"/>
                  </a:lnTo>
                  <a:lnTo>
                    <a:pt x="35427" y="41443"/>
                  </a:lnTo>
                  <a:lnTo>
                    <a:pt x="44785" y="19385"/>
                  </a:lnTo>
                  <a:lnTo>
                    <a:pt x="58154" y="6016"/>
                  </a:lnTo>
                  <a:lnTo>
                    <a:pt x="76202" y="9358"/>
                  </a:lnTo>
                  <a:lnTo>
                    <a:pt x="94918" y="0"/>
                  </a:lnTo>
                  <a:lnTo>
                    <a:pt x="115640" y="0"/>
                  </a:lnTo>
                  <a:lnTo>
                    <a:pt x="133687" y="12032"/>
                  </a:lnTo>
                  <a:lnTo>
                    <a:pt x="157751" y="23395"/>
                  </a:lnTo>
                  <a:lnTo>
                    <a:pt x="180478" y="55480"/>
                  </a:lnTo>
                  <a:lnTo>
                    <a:pt x="204542" y="84892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349">
              <a:extLst>
                <a:ext uri="{FF2B5EF4-FFF2-40B4-BE49-F238E27FC236}">
                  <a16:creationId xmlns:a16="http://schemas.microsoft.com/office/drawing/2014/main" id="{A9D89D48-D983-ACEF-6F6A-16D424C2F114}"/>
                </a:ext>
              </a:extLst>
            </p:cNvPr>
            <p:cNvSpPr/>
            <p:nvPr/>
          </p:nvSpPr>
          <p:spPr>
            <a:xfrm>
              <a:off x="4916058" y="3429631"/>
              <a:ext cx="113634" cy="140371"/>
            </a:xfrm>
            <a:custGeom>
              <a:avLst/>
              <a:gdLst>
                <a:gd name="connsiteX0" fmla="*/ 113634 w 113634"/>
                <a:gd name="connsiteY0" fmla="*/ 70854 h 140371"/>
                <a:gd name="connsiteX1" fmla="*/ 96255 w 113634"/>
                <a:gd name="connsiteY1" fmla="*/ 90908 h 140371"/>
                <a:gd name="connsiteX2" fmla="*/ 78876 w 113634"/>
                <a:gd name="connsiteY2" fmla="*/ 113634 h 140371"/>
                <a:gd name="connsiteX3" fmla="*/ 76870 w 113634"/>
                <a:gd name="connsiteY3" fmla="*/ 126335 h 140371"/>
                <a:gd name="connsiteX4" fmla="*/ 67512 w 113634"/>
                <a:gd name="connsiteY4" fmla="*/ 140372 h 140371"/>
                <a:gd name="connsiteX5" fmla="*/ 57485 w 113634"/>
                <a:gd name="connsiteY5" fmla="*/ 137030 h 140371"/>
                <a:gd name="connsiteX6" fmla="*/ 30748 w 113634"/>
                <a:gd name="connsiteY6" fmla="*/ 119650 h 140371"/>
                <a:gd name="connsiteX7" fmla="*/ 10695 w 113634"/>
                <a:gd name="connsiteY7" fmla="*/ 96923 h 140371"/>
                <a:gd name="connsiteX8" fmla="*/ 4679 w 113634"/>
                <a:gd name="connsiteY8" fmla="*/ 80881 h 140371"/>
                <a:gd name="connsiteX9" fmla="*/ 0 w 113634"/>
                <a:gd name="connsiteY9" fmla="*/ 49465 h 140371"/>
                <a:gd name="connsiteX10" fmla="*/ 20721 w 113634"/>
                <a:gd name="connsiteY10" fmla="*/ 30080 h 140371"/>
                <a:gd name="connsiteX11" fmla="*/ 24732 w 113634"/>
                <a:gd name="connsiteY11" fmla="*/ 18716 h 140371"/>
                <a:gd name="connsiteX12" fmla="*/ 31417 w 113634"/>
                <a:gd name="connsiteY12" fmla="*/ 9358 h 140371"/>
                <a:gd name="connsiteX13" fmla="*/ 42111 w 113634"/>
                <a:gd name="connsiteY13" fmla="*/ 8021 h 140371"/>
                <a:gd name="connsiteX14" fmla="*/ 50801 w 113634"/>
                <a:gd name="connsiteY14" fmla="*/ 0 h 140371"/>
                <a:gd name="connsiteX15" fmla="*/ 80881 w 113634"/>
                <a:gd name="connsiteY15" fmla="*/ 0 h 140371"/>
                <a:gd name="connsiteX16" fmla="*/ 91576 w 113634"/>
                <a:gd name="connsiteY16" fmla="*/ 15374 h 140371"/>
                <a:gd name="connsiteX17" fmla="*/ 99597 w 113634"/>
                <a:gd name="connsiteY17" fmla="*/ 33422 h 140371"/>
                <a:gd name="connsiteX18" fmla="*/ 98260 w 113634"/>
                <a:gd name="connsiteY18" fmla="*/ 46122 h 140371"/>
                <a:gd name="connsiteX19" fmla="*/ 104276 w 113634"/>
                <a:gd name="connsiteY19" fmla="*/ 57486 h 140371"/>
                <a:gd name="connsiteX20" fmla="*/ 103608 w 113634"/>
                <a:gd name="connsiteY20" fmla="*/ 72860 h 140371"/>
                <a:gd name="connsiteX21" fmla="*/ 113634 w 113634"/>
                <a:gd name="connsiteY21" fmla="*/ 70854 h 14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3634" h="140371">
                  <a:moveTo>
                    <a:pt x="113634" y="70854"/>
                  </a:moveTo>
                  <a:lnTo>
                    <a:pt x="96255" y="90908"/>
                  </a:lnTo>
                  <a:lnTo>
                    <a:pt x="78876" y="113634"/>
                  </a:lnTo>
                  <a:lnTo>
                    <a:pt x="76870" y="126335"/>
                  </a:lnTo>
                  <a:lnTo>
                    <a:pt x="67512" y="140372"/>
                  </a:lnTo>
                  <a:lnTo>
                    <a:pt x="57485" y="137030"/>
                  </a:lnTo>
                  <a:lnTo>
                    <a:pt x="30748" y="119650"/>
                  </a:lnTo>
                  <a:lnTo>
                    <a:pt x="10695" y="96923"/>
                  </a:lnTo>
                  <a:lnTo>
                    <a:pt x="4679" y="80881"/>
                  </a:lnTo>
                  <a:lnTo>
                    <a:pt x="0" y="49465"/>
                  </a:lnTo>
                  <a:lnTo>
                    <a:pt x="20721" y="30080"/>
                  </a:lnTo>
                  <a:lnTo>
                    <a:pt x="24732" y="18716"/>
                  </a:lnTo>
                  <a:lnTo>
                    <a:pt x="31417" y="9358"/>
                  </a:lnTo>
                  <a:lnTo>
                    <a:pt x="42111" y="8021"/>
                  </a:lnTo>
                  <a:lnTo>
                    <a:pt x="50801" y="0"/>
                  </a:lnTo>
                  <a:lnTo>
                    <a:pt x="80881" y="0"/>
                  </a:lnTo>
                  <a:lnTo>
                    <a:pt x="91576" y="15374"/>
                  </a:lnTo>
                  <a:lnTo>
                    <a:pt x="99597" y="33422"/>
                  </a:lnTo>
                  <a:lnTo>
                    <a:pt x="98260" y="46122"/>
                  </a:lnTo>
                  <a:lnTo>
                    <a:pt x="104276" y="57486"/>
                  </a:lnTo>
                  <a:lnTo>
                    <a:pt x="103608" y="72860"/>
                  </a:lnTo>
                  <a:lnTo>
                    <a:pt x="113634" y="70854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350">
              <a:extLst>
                <a:ext uri="{FF2B5EF4-FFF2-40B4-BE49-F238E27FC236}">
                  <a16:creationId xmlns:a16="http://schemas.microsoft.com/office/drawing/2014/main" id="{19331325-B31F-5692-1D74-2035C9D93640}"/>
                </a:ext>
              </a:extLst>
            </p:cNvPr>
            <p:cNvSpPr/>
            <p:nvPr/>
          </p:nvSpPr>
          <p:spPr>
            <a:xfrm>
              <a:off x="2030413" y="3241801"/>
              <a:ext cx="89570" cy="54811"/>
            </a:xfrm>
            <a:custGeom>
              <a:avLst/>
              <a:gdLst>
                <a:gd name="connsiteX0" fmla="*/ 84892 w 89570"/>
                <a:gd name="connsiteY0" fmla="*/ 44785 h 54811"/>
                <a:gd name="connsiteX1" fmla="*/ 80212 w 89570"/>
                <a:gd name="connsiteY1" fmla="*/ 54812 h 54811"/>
                <a:gd name="connsiteX2" fmla="*/ 58154 w 89570"/>
                <a:gd name="connsiteY2" fmla="*/ 54143 h 54811"/>
                <a:gd name="connsiteX3" fmla="*/ 44785 w 89570"/>
                <a:gd name="connsiteY3" fmla="*/ 50133 h 54811"/>
                <a:gd name="connsiteX4" fmla="*/ 30080 w 89570"/>
                <a:gd name="connsiteY4" fmla="*/ 41443 h 54811"/>
                <a:gd name="connsiteX5" fmla="*/ 10027 w 89570"/>
                <a:gd name="connsiteY5" fmla="*/ 38769 h 54811"/>
                <a:gd name="connsiteX6" fmla="*/ 0 w 89570"/>
                <a:gd name="connsiteY6" fmla="*/ 29411 h 54811"/>
                <a:gd name="connsiteX7" fmla="*/ 2005 w 89570"/>
                <a:gd name="connsiteY7" fmla="*/ 23395 h 54811"/>
                <a:gd name="connsiteX8" fmla="*/ 15374 w 89570"/>
                <a:gd name="connsiteY8" fmla="*/ 12700 h 54811"/>
                <a:gd name="connsiteX9" fmla="*/ 23395 w 89570"/>
                <a:gd name="connsiteY9" fmla="*/ 8021 h 54811"/>
                <a:gd name="connsiteX10" fmla="*/ 21390 w 89570"/>
                <a:gd name="connsiteY10" fmla="*/ 2674 h 54811"/>
                <a:gd name="connsiteX11" fmla="*/ 30748 w 89570"/>
                <a:gd name="connsiteY11" fmla="*/ 0 h 54811"/>
                <a:gd name="connsiteX12" fmla="*/ 41443 w 89570"/>
                <a:gd name="connsiteY12" fmla="*/ 4010 h 54811"/>
                <a:gd name="connsiteX13" fmla="*/ 48796 w 89570"/>
                <a:gd name="connsiteY13" fmla="*/ 12032 h 54811"/>
                <a:gd name="connsiteX14" fmla="*/ 59491 w 89570"/>
                <a:gd name="connsiteY14" fmla="*/ 19385 h 54811"/>
                <a:gd name="connsiteX15" fmla="*/ 60159 w 89570"/>
                <a:gd name="connsiteY15" fmla="*/ 24732 h 54811"/>
                <a:gd name="connsiteX16" fmla="*/ 76870 w 89570"/>
                <a:gd name="connsiteY16" fmla="*/ 20053 h 54811"/>
                <a:gd name="connsiteX17" fmla="*/ 84892 w 89570"/>
                <a:gd name="connsiteY17" fmla="*/ 22727 h 54811"/>
                <a:gd name="connsiteX18" fmla="*/ 89571 w 89570"/>
                <a:gd name="connsiteY18" fmla="*/ 27406 h 54811"/>
                <a:gd name="connsiteX19" fmla="*/ 84892 w 89570"/>
                <a:gd name="connsiteY19" fmla="*/ 44785 h 5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9570" h="54811">
                  <a:moveTo>
                    <a:pt x="84892" y="44785"/>
                  </a:moveTo>
                  <a:lnTo>
                    <a:pt x="80212" y="54812"/>
                  </a:lnTo>
                  <a:lnTo>
                    <a:pt x="58154" y="54143"/>
                  </a:lnTo>
                  <a:lnTo>
                    <a:pt x="44785" y="50133"/>
                  </a:lnTo>
                  <a:lnTo>
                    <a:pt x="30080" y="41443"/>
                  </a:lnTo>
                  <a:lnTo>
                    <a:pt x="10027" y="38769"/>
                  </a:lnTo>
                  <a:lnTo>
                    <a:pt x="0" y="29411"/>
                  </a:lnTo>
                  <a:lnTo>
                    <a:pt x="2005" y="23395"/>
                  </a:lnTo>
                  <a:lnTo>
                    <a:pt x="15374" y="12700"/>
                  </a:lnTo>
                  <a:lnTo>
                    <a:pt x="23395" y="8021"/>
                  </a:lnTo>
                  <a:lnTo>
                    <a:pt x="21390" y="2674"/>
                  </a:lnTo>
                  <a:lnTo>
                    <a:pt x="30748" y="0"/>
                  </a:lnTo>
                  <a:lnTo>
                    <a:pt x="41443" y="4010"/>
                  </a:lnTo>
                  <a:lnTo>
                    <a:pt x="48796" y="12032"/>
                  </a:lnTo>
                  <a:lnTo>
                    <a:pt x="59491" y="19385"/>
                  </a:lnTo>
                  <a:lnTo>
                    <a:pt x="60159" y="24732"/>
                  </a:lnTo>
                  <a:lnTo>
                    <a:pt x="76870" y="20053"/>
                  </a:lnTo>
                  <a:lnTo>
                    <a:pt x="84892" y="22727"/>
                  </a:lnTo>
                  <a:lnTo>
                    <a:pt x="89571" y="27406"/>
                  </a:lnTo>
                  <a:lnTo>
                    <a:pt x="84892" y="44785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351">
              <a:extLst>
                <a:ext uri="{FF2B5EF4-FFF2-40B4-BE49-F238E27FC236}">
                  <a16:creationId xmlns:a16="http://schemas.microsoft.com/office/drawing/2014/main" id="{3F414AB3-B740-E1DF-69F0-7A0679C60479}"/>
                </a:ext>
              </a:extLst>
            </p:cNvPr>
            <p:cNvSpPr/>
            <p:nvPr/>
          </p:nvSpPr>
          <p:spPr>
            <a:xfrm>
              <a:off x="6052402" y="1883536"/>
              <a:ext cx="153072" cy="165772"/>
            </a:xfrm>
            <a:custGeom>
              <a:avLst/>
              <a:gdLst>
                <a:gd name="connsiteX0" fmla="*/ 137030 w 153072"/>
                <a:gd name="connsiteY0" fmla="*/ 81549 h 165772"/>
                <a:gd name="connsiteX1" fmla="*/ 129677 w 153072"/>
                <a:gd name="connsiteY1" fmla="*/ 90908 h 165772"/>
                <a:gd name="connsiteX2" fmla="*/ 134356 w 153072"/>
                <a:gd name="connsiteY2" fmla="*/ 106950 h 165772"/>
                <a:gd name="connsiteX3" fmla="*/ 153072 w 153072"/>
                <a:gd name="connsiteY3" fmla="*/ 124998 h 165772"/>
                <a:gd name="connsiteX4" fmla="*/ 141040 w 153072"/>
                <a:gd name="connsiteY4" fmla="*/ 138367 h 165772"/>
                <a:gd name="connsiteX5" fmla="*/ 137030 w 153072"/>
                <a:gd name="connsiteY5" fmla="*/ 151735 h 165772"/>
                <a:gd name="connsiteX6" fmla="*/ 141040 w 153072"/>
                <a:gd name="connsiteY6" fmla="*/ 157083 h 165772"/>
                <a:gd name="connsiteX7" fmla="*/ 136361 w 153072"/>
                <a:gd name="connsiteY7" fmla="*/ 162430 h 165772"/>
                <a:gd name="connsiteX8" fmla="*/ 120319 w 153072"/>
                <a:gd name="connsiteY8" fmla="*/ 163767 h 165772"/>
                <a:gd name="connsiteX9" fmla="*/ 108956 w 153072"/>
                <a:gd name="connsiteY9" fmla="*/ 165773 h 165772"/>
                <a:gd name="connsiteX10" fmla="*/ 106950 w 153072"/>
                <a:gd name="connsiteY10" fmla="*/ 162430 h 165772"/>
                <a:gd name="connsiteX11" fmla="*/ 110960 w 153072"/>
                <a:gd name="connsiteY11" fmla="*/ 157751 h 165772"/>
                <a:gd name="connsiteX12" fmla="*/ 113634 w 153072"/>
                <a:gd name="connsiteY12" fmla="*/ 147056 h 165772"/>
                <a:gd name="connsiteX13" fmla="*/ 108956 w 153072"/>
                <a:gd name="connsiteY13" fmla="*/ 147725 h 165772"/>
                <a:gd name="connsiteX14" fmla="*/ 101602 w 153072"/>
                <a:gd name="connsiteY14" fmla="*/ 139703 h 165772"/>
                <a:gd name="connsiteX15" fmla="*/ 95587 w 153072"/>
                <a:gd name="connsiteY15" fmla="*/ 137698 h 165772"/>
                <a:gd name="connsiteX16" fmla="*/ 90239 w 153072"/>
                <a:gd name="connsiteY16" fmla="*/ 131014 h 165772"/>
                <a:gd name="connsiteX17" fmla="*/ 83555 w 153072"/>
                <a:gd name="connsiteY17" fmla="*/ 128340 h 165772"/>
                <a:gd name="connsiteX18" fmla="*/ 78207 w 153072"/>
                <a:gd name="connsiteY18" fmla="*/ 122324 h 165772"/>
                <a:gd name="connsiteX19" fmla="*/ 72192 w 153072"/>
                <a:gd name="connsiteY19" fmla="*/ 124998 h 165772"/>
                <a:gd name="connsiteX20" fmla="*/ 68849 w 153072"/>
                <a:gd name="connsiteY20" fmla="*/ 139035 h 165772"/>
                <a:gd name="connsiteX21" fmla="*/ 60828 w 153072"/>
                <a:gd name="connsiteY21" fmla="*/ 141709 h 165772"/>
                <a:gd name="connsiteX22" fmla="*/ 63502 w 153072"/>
                <a:gd name="connsiteY22" fmla="*/ 138367 h 165772"/>
                <a:gd name="connsiteX23" fmla="*/ 49465 w 153072"/>
                <a:gd name="connsiteY23" fmla="*/ 129677 h 165772"/>
                <a:gd name="connsiteX24" fmla="*/ 38101 w 153072"/>
                <a:gd name="connsiteY24" fmla="*/ 124998 h 165772"/>
                <a:gd name="connsiteX25" fmla="*/ 32085 w 153072"/>
                <a:gd name="connsiteY25" fmla="*/ 118982 h 165772"/>
                <a:gd name="connsiteX26" fmla="*/ 22727 w 153072"/>
                <a:gd name="connsiteY26" fmla="*/ 111629 h 165772"/>
                <a:gd name="connsiteX27" fmla="*/ 30080 w 153072"/>
                <a:gd name="connsiteY27" fmla="*/ 109624 h 165772"/>
                <a:gd name="connsiteX28" fmla="*/ 33422 w 153072"/>
                <a:gd name="connsiteY28" fmla="*/ 90239 h 165772"/>
                <a:gd name="connsiteX29" fmla="*/ 15374 w 153072"/>
                <a:gd name="connsiteY29" fmla="*/ 73528 h 165772"/>
                <a:gd name="connsiteX30" fmla="*/ 22727 w 153072"/>
                <a:gd name="connsiteY30" fmla="*/ 54812 h 165772"/>
                <a:gd name="connsiteX31" fmla="*/ 10027 w 153072"/>
                <a:gd name="connsiteY31" fmla="*/ 55480 h 165772"/>
                <a:gd name="connsiteX32" fmla="*/ 21390 w 153072"/>
                <a:gd name="connsiteY32" fmla="*/ 39438 h 165772"/>
                <a:gd name="connsiteX33" fmla="*/ 10027 w 153072"/>
                <a:gd name="connsiteY33" fmla="*/ 27406 h 165772"/>
                <a:gd name="connsiteX34" fmla="*/ 0 w 153072"/>
                <a:gd name="connsiteY34" fmla="*/ 10695 h 165772"/>
                <a:gd name="connsiteX35" fmla="*/ 24732 w 153072"/>
                <a:gd name="connsiteY35" fmla="*/ 0 h 165772"/>
                <a:gd name="connsiteX36" fmla="*/ 46122 w 153072"/>
                <a:gd name="connsiteY36" fmla="*/ 2005 h 165772"/>
                <a:gd name="connsiteX37" fmla="*/ 66175 w 153072"/>
                <a:gd name="connsiteY37" fmla="*/ 18048 h 165772"/>
                <a:gd name="connsiteX38" fmla="*/ 71522 w 153072"/>
                <a:gd name="connsiteY38" fmla="*/ 32085 h 165772"/>
                <a:gd name="connsiteX39" fmla="*/ 92913 w 153072"/>
                <a:gd name="connsiteY39" fmla="*/ 41443 h 165772"/>
                <a:gd name="connsiteX40" fmla="*/ 97592 w 153072"/>
                <a:gd name="connsiteY40" fmla="*/ 58823 h 165772"/>
                <a:gd name="connsiteX41" fmla="*/ 118313 w 153072"/>
                <a:gd name="connsiteY41" fmla="*/ 71523 h 165772"/>
                <a:gd name="connsiteX42" fmla="*/ 128340 w 153072"/>
                <a:gd name="connsiteY42" fmla="*/ 62165 h 165772"/>
                <a:gd name="connsiteX43" fmla="*/ 137030 w 153072"/>
                <a:gd name="connsiteY43" fmla="*/ 66844 h 165772"/>
                <a:gd name="connsiteX44" fmla="*/ 130345 w 153072"/>
                <a:gd name="connsiteY44" fmla="*/ 74197 h 165772"/>
                <a:gd name="connsiteX45" fmla="*/ 137030 w 153072"/>
                <a:gd name="connsiteY45" fmla="*/ 81549 h 16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53072" h="165772">
                  <a:moveTo>
                    <a:pt x="137030" y="81549"/>
                  </a:moveTo>
                  <a:lnTo>
                    <a:pt x="129677" y="90908"/>
                  </a:lnTo>
                  <a:lnTo>
                    <a:pt x="134356" y="106950"/>
                  </a:lnTo>
                  <a:lnTo>
                    <a:pt x="153072" y="124998"/>
                  </a:lnTo>
                  <a:lnTo>
                    <a:pt x="141040" y="138367"/>
                  </a:lnTo>
                  <a:lnTo>
                    <a:pt x="137030" y="151735"/>
                  </a:lnTo>
                  <a:lnTo>
                    <a:pt x="141040" y="157083"/>
                  </a:lnTo>
                  <a:lnTo>
                    <a:pt x="136361" y="162430"/>
                  </a:lnTo>
                  <a:lnTo>
                    <a:pt x="120319" y="163767"/>
                  </a:lnTo>
                  <a:lnTo>
                    <a:pt x="108956" y="165773"/>
                  </a:lnTo>
                  <a:lnTo>
                    <a:pt x="106950" y="162430"/>
                  </a:lnTo>
                  <a:lnTo>
                    <a:pt x="110960" y="157751"/>
                  </a:lnTo>
                  <a:lnTo>
                    <a:pt x="113634" y="147056"/>
                  </a:lnTo>
                  <a:lnTo>
                    <a:pt x="108956" y="147725"/>
                  </a:lnTo>
                  <a:lnTo>
                    <a:pt x="101602" y="139703"/>
                  </a:lnTo>
                  <a:lnTo>
                    <a:pt x="95587" y="137698"/>
                  </a:lnTo>
                  <a:lnTo>
                    <a:pt x="90239" y="131014"/>
                  </a:lnTo>
                  <a:lnTo>
                    <a:pt x="83555" y="128340"/>
                  </a:lnTo>
                  <a:lnTo>
                    <a:pt x="78207" y="122324"/>
                  </a:lnTo>
                  <a:lnTo>
                    <a:pt x="72192" y="124998"/>
                  </a:lnTo>
                  <a:lnTo>
                    <a:pt x="68849" y="139035"/>
                  </a:lnTo>
                  <a:lnTo>
                    <a:pt x="60828" y="141709"/>
                  </a:lnTo>
                  <a:lnTo>
                    <a:pt x="63502" y="138367"/>
                  </a:lnTo>
                  <a:lnTo>
                    <a:pt x="49465" y="129677"/>
                  </a:lnTo>
                  <a:lnTo>
                    <a:pt x="38101" y="124998"/>
                  </a:lnTo>
                  <a:lnTo>
                    <a:pt x="32085" y="118982"/>
                  </a:lnTo>
                  <a:lnTo>
                    <a:pt x="22727" y="111629"/>
                  </a:lnTo>
                  <a:lnTo>
                    <a:pt x="30080" y="109624"/>
                  </a:lnTo>
                  <a:lnTo>
                    <a:pt x="33422" y="90239"/>
                  </a:lnTo>
                  <a:lnTo>
                    <a:pt x="15374" y="73528"/>
                  </a:lnTo>
                  <a:lnTo>
                    <a:pt x="22727" y="54812"/>
                  </a:lnTo>
                  <a:lnTo>
                    <a:pt x="10027" y="55480"/>
                  </a:lnTo>
                  <a:lnTo>
                    <a:pt x="21390" y="39438"/>
                  </a:lnTo>
                  <a:lnTo>
                    <a:pt x="10027" y="27406"/>
                  </a:lnTo>
                  <a:lnTo>
                    <a:pt x="0" y="10695"/>
                  </a:lnTo>
                  <a:lnTo>
                    <a:pt x="24732" y="0"/>
                  </a:lnTo>
                  <a:lnTo>
                    <a:pt x="46122" y="2005"/>
                  </a:lnTo>
                  <a:lnTo>
                    <a:pt x="66175" y="18048"/>
                  </a:lnTo>
                  <a:lnTo>
                    <a:pt x="71522" y="32085"/>
                  </a:lnTo>
                  <a:lnTo>
                    <a:pt x="92913" y="41443"/>
                  </a:lnTo>
                  <a:lnTo>
                    <a:pt x="97592" y="58823"/>
                  </a:lnTo>
                  <a:lnTo>
                    <a:pt x="118313" y="71523"/>
                  </a:lnTo>
                  <a:lnTo>
                    <a:pt x="128340" y="62165"/>
                  </a:lnTo>
                  <a:lnTo>
                    <a:pt x="137030" y="66844"/>
                  </a:lnTo>
                  <a:lnTo>
                    <a:pt x="130345" y="74197"/>
                  </a:lnTo>
                  <a:lnTo>
                    <a:pt x="137030" y="81549"/>
                  </a:lnTo>
                  <a:close/>
                </a:path>
              </a:pathLst>
            </a:custGeom>
            <a:solidFill>
              <a:schemeClr val="tx2"/>
            </a:solidFill>
            <a:ln w="9525" cap="rnd">
              <a:solidFill>
                <a:schemeClr val="tx2"/>
              </a:solidFill>
              <a:prstDash val="solid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1" name="Freeform: Shape 352">
              <a:extLst>
                <a:ext uri="{FF2B5EF4-FFF2-40B4-BE49-F238E27FC236}">
                  <a16:creationId xmlns:a16="http://schemas.microsoft.com/office/drawing/2014/main" id="{431ADD7E-C060-B1C0-BF63-BA11BA73423F}"/>
                </a:ext>
              </a:extLst>
            </p:cNvPr>
            <p:cNvSpPr/>
            <p:nvPr/>
          </p:nvSpPr>
          <p:spPr>
            <a:xfrm>
              <a:off x="3218895" y="3602088"/>
              <a:ext cx="156414" cy="181146"/>
            </a:xfrm>
            <a:custGeom>
              <a:avLst/>
              <a:gdLst>
                <a:gd name="connsiteX0" fmla="*/ 156415 w 156414"/>
                <a:gd name="connsiteY0" fmla="*/ 12032 h 181146"/>
                <a:gd name="connsiteX1" fmla="*/ 135693 w 156414"/>
                <a:gd name="connsiteY1" fmla="*/ 48796 h 181146"/>
                <a:gd name="connsiteX2" fmla="*/ 137698 w 156414"/>
                <a:gd name="connsiteY2" fmla="*/ 78207 h 181146"/>
                <a:gd name="connsiteX3" fmla="*/ 152404 w 156414"/>
                <a:gd name="connsiteY3" fmla="*/ 103608 h 181146"/>
                <a:gd name="connsiteX4" fmla="*/ 145051 w 156414"/>
                <a:gd name="connsiteY4" fmla="*/ 121655 h 181146"/>
                <a:gd name="connsiteX5" fmla="*/ 141709 w 156414"/>
                <a:gd name="connsiteY5" fmla="*/ 141709 h 181146"/>
                <a:gd name="connsiteX6" fmla="*/ 131682 w 156414"/>
                <a:gd name="connsiteY6" fmla="*/ 159757 h 181146"/>
                <a:gd name="connsiteX7" fmla="*/ 110292 w 156414"/>
                <a:gd name="connsiteY7" fmla="*/ 150398 h 181146"/>
                <a:gd name="connsiteX8" fmla="*/ 92245 w 156414"/>
                <a:gd name="connsiteY8" fmla="*/ 155077 h 181146"/>
                <a:gd name="connsiteX9" fmla="*/ 76870 w 156414"/>
                <a:gd name="connsiteY9" fmla="*/ 151067 h 181146"/>
                <a:gd name="connsiteX10" fmla="*/ 72860 w 156414"/>
                <a:gd name="connsiteY10" fmla="*/ 163767 h 181146"/>
                <a:gd name="connsiteX11" fmla="*/ 79544 w 156414"/>
                <a:gd name="connsiteY11" fmla="*/ 171788 h 181146"/>
                <a:gd name="connsiteX12" fmla="*/ 75534 w 156414"/>
                <a:gd name="connsiteY12" fmla="*/ 181147 h 181146"/>
                <a:gd name="connsiteX13" fmla="*/ 54812 w 156414"/>
                <a:gd name="connsiteY13" fmla="*/ 177136 h 181146"/>
                <a:gd name="connsiteX14" fmla="*/ 32754 w 156414"/>
                <a:gd name="connsiteY14" fmla="*/ 139703 h 181146"/>
                <a:gd name="connsiteX15" fmla="*/ 28074 w 156414"/>
                <a:gd name="connsiteY15" fmla="*/ 115640 h 181146"/>
                <a:gd name="connsiteX16" fmla="*/ 16043 w 156414"/>
                <a:gd name="connsiteY16" fmla="*/ 115640 h 181146"/>
                <a:gd name="connsiteX17" fmla="*/ 0 w 156414"/>
                <a:gd name="connsiteY17" fmla="*/ 84891 h 181146"/>
                <a:gd name="connsiteX18" fmla="*/ 7353 w 156414"/>
                <a:gd name="connsiteY18" fmla="*/ 62165 h 181146"/>
                <a:gd name="connsiteX19" fmla="*/ 5348 w 156414"/>
                <a:gd name="connsiteY19" fmla="*/ 52138 h 181146"/>
                <a:gd name="connsiteX20" fmla="*/ 28743 w 156414"/>
                <a:gd name="connsiteY20" fmla="*/ 41443 h 181146"/>
                <a:gd name="connsiteX21" fmla="*/ 35428 w 156414"/>
                <a:gd name="connsiteY21" fmla="*/ 2674 h 181146"/>
                <a:gd name="connsiteX22" fmla="*/ 80881 w 156414"/>
                <a:gd name="connsiteY22" fmla="*/ 11363 h 181146"/>
                <a:gd name="connsiteX23" fmla="*/ 84892 w 156414"/>
                <a:gd name="connsiteY23" fmla="*/ 3342 h 181146"/>
                <a:gd name="connsiteX24" fmla="*/ 115640 w 156414"/>
                <a:gd name="connsiteY24" fmla="*/ 0 h 181146"/>
                <a:gd name="connsiteX25" fmla="*/ 156415 w 156414"/>
                <a:gd name="connsiteY25" fmla="*/ 12032 h 18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6414" h="181146">
                  <a:moveTo>
                    <a:pt x="156415" y="12032"/>
                  </a:moveTo>
                  <a:lnTo>
                    <a:pt x="135693" y="48796"/>
                  </a:lnTo>
                  <a:lnTo>
                    <a:pt x="137698" y="78207"/>
                  </a:lnTo>
                  <a:lnTo>
                    <a:pt x="152404" y="103608"/>
                  </a:lnTo>
                  <a:lnTo>
                    <a:pt x="145051" y="121655"/>
                  </a:lnTo>
                  <a:lnTo>
                    <a:pt x="141709" y="141709"/>
                  </a:lnTo>
                  <a:lnTo>
                    <a:pt x="131682" y="159757"/>
                  </a:lnTo>
                  <a:lnTo>
                    <a:pt x="110292" y="150398"/>
                  </a:lnTo>
                  <a:lnTo>
                    <a:pt x="92245" y="155077"/>
                  </a:lnTo>
                  <a:lnTo>
                    <a:pt x="76870" y="151067"/>
                  </a:lnTo>
                  <a:lnTo>
                    <a:pt x="72860" y="163767"/>
                  </a:lnTo>
                  <a:lnTo>
                    <a:pt x="79544" y="171788"/>
                  </a:lnTo>
                  <a:lnTo>
                    <a:pt x="75534" y="181147"/>
                  </a:lnTo>
                  <a:lnTo>
                    <a:pt x="54812" y="177136"/>
                  </a:lnTo>
                  <a:lnTo>
                    <a:pt x="32754" y="139703"/>
                  </a:lnTo>
                  <a:lnTo>
                    <a:pt x="28074" y="115640"/>
                  </a:lnTo>
                  <a:lnTo>
                    <a:pt x="16043" y="115640"/>
                  </a:lnTo>
                  <a:lnTo>
                    <a:pt x="0" y="84891"/>
                  </a:lnTo>
                  <a:lnTo>
                    <a:pt x="7353" y="62165"/>
                  </a:lnTo>
                  <a:lnTo>
                    <a:pt x="5348" y="52138"/>
                  </a:lnTo>
                  <a:lnTo>
                    <a:pt x="28743" y="41443"/>
                  </a:lnTo>
                  <a:lnTo>
                    <a:pt x="35428" y="2674"/>
                  </a:lnTo>
                  <a:lnTo>
                    <a:pt x="80881" y="11363"/>
                  </a:lnTo>
                  <a:lnTo>
                    <a:pt x="84892" y="3342"/>
                  </a:lnTo>
                  <a:lnTo>
                    <a:pt x="115640" y="0"/>
                  </a:lnTo>
                  <a:lnTo>
                    <a:pt x="156415" y="12032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353">
              <a:extLst>
                <a:ext uri="{FF2B5EF4-FFF2-40B4-BE49-F238E27FC236}">
                  <a16:creationId xmlns:a16="http://schemas.microsoft.com/office/drawing/2014/main" id="{EF4A860F-2221-7083-BAE6-D7E6D0F4FECB}"/>
                </a:ext>
              </a:extLst>
            </p:cNvPr>
            <p:cNvSpPr/>
            <p:nvPr/>
          </p:nvSpPr>
          <p:spPr>
            <a:xfrm>
              <a:off x="5977537" y="1741158"/>
              <a:ext cx="185825" cy="75533"/>
            </a:xfrm>
            <a:custGeom>
              <a:avLst/>
              <a:gdLst>
                <a:gd name="connsiteX0" fmla="*/ 185825 w 185825"/>
                <a:gd name="connsiteY0" fmla="*/ 20053 h 75533"/>
                <a:gd name="connsiteX1" fmla="*/ 177804 w 185825"/>
                <a:gd name="connsiteY1" fmla="*/ 31417 h 75533"/>
                <a:gd name="connsiteX2" fmla="*/ 173125 w 185825"/>
                <a:gd name="connsiteY2" fmla="*/ 48127 h 75533"/>
                <a:gd name="connsiteX3" fmla="*/ 166440 w 185825"/>
                <a:gd name="connsiteY3" fmla="*/ 52138 h 75533"/>
                <a:gd name="connsiteX4" fmla="*/ 129676 w 185825"/>
                <a:gd name="connsiteY4" fmla="*/ 39438 h 75533"/>
                <a:gd name="connsiteX5" fmla="*/ 118981 w 185825"/>
                <a:gd name="connsiteY5" fmla="*/ 42112 h 75533"/>
                <a:gd name="connsiteX6" fmla="*/ 112297 w 185825"/>
                <a:gd name="connsiteY6" fmla="*/ 52138 h 75533"/>
                <a:gd name="connsiteX7" fmla="*/ 96923 w 185825"/>
                <a:gd name="connsiteY7" fmla="*/ 57486 h 75533"/>
                <a:gd name="connsiteX8" fmla="*/ 92912 w 185825"/>
                <a:gd name="connsiteY8" fmla="*/ 54812 h 75533"/>
                <a:gd name="connsiteX9" fmla="*/ 77539 w 185825"/>
                <a:gd name="connsiteY9" fmla="*/ 60828 h 75533"/>
                <a:gd name="connsiteX10" fmla="*/ 64838 w 185825"/>
                <a:gd name="connsiteY10" fmla="*/ 62165 h 75533"/>
                <a:gd name="connsiteX11" fmla="*/ 62832 w 185825"/>
                <a:gd name="connsiteY11" fmla="*/ 70854 h 75533"/>
                <a:gd name="connsiteX12" fmla="*/ 35427 w 185825"/>
                <a:gd name="connsiteY12" fmla="*/ 75533 h 75533"/>
                <a:gd name="connsiteX13" fmla="*/ 22726 w 185825"/>
                <a:gd name="connsiteY13" fmla="*/ 71523 h 75533"/>
                <a:gd name="connsiteX14" fmla="*/ 4679 w 185825"/>
                <a:gd name="connsiteY14" fmla="*/ 60159 h 75533"/>
                <a:gd name="connsiteX15" fmla="*/ 0 w 185825"/>
                <a:gd name="connsiteY15" fmla="*/ 46122 h 75533"/>
                <a:gd name="connsiteX16" fmla="*/ 2005 w 185825"/>
                <a:gd name="connsiteY16" fmla="*/ 40775 h 75533"/>
                <a:gd name="connsiteX17" fmla="*/ 6015 w 185825"/>
                <a:gd name="connsiteY17" fmla="*/ 31417 h 75533"/>
                <a:gd name="connsiteX18" fmla="*/ 20721 w 185825"/>
                <a:gd name="connsiteY18" fmla="*/ 32085 h 75533"/>
                <a:gd name="connsiteX19" fmla="*/ 31416 w 185825"/>
                <a:gd name="connsiteY19" fmla="*/ 28074 h 75533"/>
                <a:gd name="connsiteX20" fmla="*/ 32085 w 185825"/>
                <a:gd name="connsiteY20" fmla="*/ 24064 h 75533"/>
                <a:gd name="connsiteX21" fmla="*/ 38101 w 185825"/>
                <a:gd name="connsiteY21" fmla="*/ 22058 h 75533"/>
                <a:gd name="connsiteX22" fmla="*/ 39437 w 185825"/>
                <a:gd name="connsiteY22" fmla="*/ 12700 h 75533"/>
                <a:gd name="connsiteX23" fmla="*/ 46791 w 185825"/>
                <a:gd name="connsiteY23" fmla="*/ 10695 h 75533"/>
                <a:gd name="connsiteX24" fmla="*/ 51469 w 185825"/>
                <a:gd name="connsiteY24" fmla="*/ 3342 h 75533"/>
                <a:gd name="connsiteX25" fmla="*/ 61496 w 185825"/>
                <a:gd name="connsiteY25" fmla="*/ 3342 h 75533"/>
                <a:gd name="connsiteX26" fmla="*/ 63502 w 185825"/>
                <a:gd name="connsiteY26" fmla="*/ 6016 h 75533"/>
                <a:gd name="connsiteX27" fmla="*/ 76201 w 185825"/>
                <a:gd name="connsiteY27" fmla="*/ 0 h 75533"/>
                <a:gd name="connsiteX28" fmla="*/ 94250 w 185825"/>
                <a:gd name="connsiteY28" fmla="*/ 14706 h 75533"/>
                <a:gd name="connsiteX29" fmla="*/ 112965 w 185825"/>
                <a:gd name="connsiteY29" fmla="*/ 6016 h 75533"/>
                <a:gd name="connsiteX30" fmla="*/ 129008 w 185825"/>
                <a:gd name="connsiteY30" fmla="*/ 10027 h 75533"/>
                <a:gd name="connsiteX31" fmla="*/ 152403 w 185825"/>
                <a:gd name="connsiteY31" fmla="*/ 4011 h 75533"/>
                <a:gd name="connsiteX32" fmla="*/ 185825 w 185825"/>
                <a:gd name="connsiteY32" fmla="*/ 20053 h 75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5825" h="75533">
                  <a:moveTo>
                    <a:pt x="185825" y="20053"/>
                  </a:moveTo>
                  <a:lnTo>
                    <a:pt x="177804" y="31417"/>
                  </a:lnTo>
                  <a:lnTo>
                    <a:pt x="173125" y="48127"/>
                  </a:lnTo>
                  <a:lnTo>
                    <a:pt x="166440" y="52138"/>
                  </a:lnTo>
                  <a:lnTo>
                    <a:pt x="129676" y="39438"/>
                  </a:lnTo>
                  <a:lnTo>
                    <a:pt x="118981" y="42112"/>
                  </a:lnTo>
                  <a:lnTo>
                    <a:pt x="112297" y="52138"/>
                  </a:lnTo>
                  <a:lnTo>
                    <a:pt x="96923" y="57486"/>
                  </a:lnTo>
                  <a:lnTo>
                    <a:pt x="92912" y="54812"/>
                  </a:lnTo>
                  <a:lnTo>
                    <a:pt x="77539" y="60828"/>
                  </a:lnTo>
                  <a:lnTo>
                    <a:pt x="64838" y="62165"/>
                  </a:lnTo>
                  <a:lnTo>
                    <a:pt x="62832" y="70854"/>
                  </a:lnTo>
                  <a:lnTo>
                    <a:pt x="35427" y="75533"/>
                  </a:lnTo>
                  <a:lnTo>
                    <a:pt x="22726" y="71523"/>
                  </a:lnTo>
                  <a:lnTo>
                    <a:pt x="4679" y="60159"/>
                  </a:lnTo>
                  <a:lnTo>
                    <a:pt x="0" y="46122"/>
                  </a:lnTo>
                  <a:lnTo>
                    <a:pt x="2005" y="40775"/>
                  </a:lnTo>
                  <a:lnTo>
                    <a:pt x="6015" y="31417"/>
                  </a:lnTo>
                  <a:lnTo>
                    <a:pt x="20721" y="32085"/>
                  </a:lnTo>
                  <a:lnTo>
                    <a:pt x="31416" y="28074"/>
                  </a:lnTo>
                  <a:lnTo>
                    <a:pt x="32085" y="24064"/>
                  </a:lnTo>
                  <a:lnTo>
                    <a:pt x="38101" y="22058"/>
                  </a:lnTo>
                  <a:lnTo>
                    <a:pt x="39437" y="12700"/>
                  </a:lnTo>
                  <a:lnTo>
                    <a:pt x="46791" y="10695"/>
                  </a:lnTo>
                  <a:lnTo>
                    <a:pt x="51469" y="3342"/>
                  </a:lnTo>
                  <a:lnTo>
                    <a:pt x="61496" y="3342"/>
                  </a:lnTo>
                  <a:lnTo>
                    <a:pt x="63502" y="6016"/>
                  </a:lnTo>
                  <a:lnTo>
                    <a:pt x="76201" y="0"/>
                  </a:lnTo>
                  <a:lnTo>
                    <a:pt x="94250" y="14706"/>
                  </a:lnTo>
                  <a:lnTo>
                    <a:pt x="112965" y="6016"/>
                  </a:lnTo>
                  <a:lnTo>
                    <a:pt x="129008" y="10027"/>
                  </a:lnTo>
                  <a:lnTo>
                    <a:pt x="152403" y="4011"/>
                  </a:lnTo>
                  <a:lnTo>
                    <a:pt x="185825" y="20053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354">
              <a:extLst>
                <a:ext uri="{FF2B5EF4-FFF2-40B4-BE49-F238E27FC236}">
                  <a16:creationId xmlns:a16="http://schemas.microsoft.com/office/drawing/2014/main" id="{E2D209DE-E4EE-314B-A98A-E39DE3DFB9DD}"/>
                </a:ext>
              </a:extLst>
            </p:cNvPr>
            <p:cNvSpPr/>
            <p:nvPr/>
          </p:nvSpPr>
          <p:spPr>
            <a:xfrm>
              <a:off x="5878608" y="1854793"/>
              <a:ext cx="95586" cy="58822"/>
            </a:xfrm>
            <a:custGeom>
              <a:avLst/>
              <a:gdLst>
                <a:gd name="connsiteX0" fmla="*/ 95587 w 95586"/>
                <a:gd name="connsiteY0" fmla="*/ 14706 h 58822"/>
                <a:gd name="connsiteX1" fmla="*/ 69518 w 95586"/>
                <a:gd name="connsiteY1" fmla="*/ 26069 h 58822"/>
                <a:gd name="connsiteX2" fmla="*/ 67512 w 95586"/>
                <a:gd name="connsiteY2" fmla="*/ 42780 h 58822"/>
                <a:gd name="connsiteX3" fmla="*/ 56149 w 95586"/>
                <a:gd name="connsiteY3" fmla="*/ 47459 h 58822"/>
                <a:gd name="connsiteX4" fmla="*/ 56817 w 95586"/>
                <a:gd name="connsiteY4" fmla="*/ 58823 h 58822"/>
                <a:gd name="connsiteX5" fmla="*/ 43448 w 95586"/>
                <a:gd name="connsiteY5" fmla="*/ 58154 h 58822"/>
                <a:gd name="connsiteX6" fmla="*/ 31416 w 95586"/>
                <a:gd name="connsiteY6" fmla="*/ 51470 h 58822"/>
                <a:gd name="connsiteX7" fmla="*/ 26069 w 95586"/>
                <a:gd name="connsiteY7" fmla="*/ 58154 h 58822"/>
                <a:gd name="connsiteX8" fmla="*/ 2006 w 95586"/>
                <a:gd name="connsiteY8" fmla="*/ 56817 h 58822"/>
                <a:gd name="connsiteX9" fmla="*/ 9358 w 95586"/>
                <a:gd name="connsiteY9" fmla="*/ 53475 h 58822"/>
                <a:gd name="connsiteX10" fmla="*/ 0 w 95586"/>
                <a:gd name="connsiteY10" fmla="*/ 35427 h 58822"/>
                <a:gd name="connsiteX11" fmla="*/ 2674 w 95586"/>
                <a:gd name="connsiteY11" fmla="*/ 14706 h 58822"/>
                <a:gd name="connsiteX12" fmla="*/ 30748 w 95586"/>
                <a:gd name="connsiteY12" fmla="*/ 18048 h 58822"/>
                <a:gd name="connsiteX13" fmla="*/ 46791 w 95586"/>
                <a:gd name="connsiteY13" fmla="*/ 8021 h 58822"/>
                <a:gd name="connsiteX14" fmla="*/ 76202 w 95586"/>
                <a:gd name="connsiteY14" fmla="*/ 7353 h 58822"/>
                <a:gd name="connsiteX15" fmla="*/ 82218 w 95586"/>
                <a:gd name="connsiteY15" fmla="*/ 0 h 58822"/>
                <a:gd name="connsiteX16" fmla="*/ 87565 w 95586"/>
                <a:gd name="connsiteY16" fmla="*/ 668 h 58822"/>
                <a:gd name="connsiteX17" fmla="*/ 95587 w 95586"/>
                <a:gd name="connsiteY17" fmla="*/ 14706 h 5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586" h="58822">
                  <a:moveTo>
                    <a:pt x="95587" y="14706"/>
                  </a:moveTo>
                  <a:lnTo>
                    <a:pt x="69518" y="26069"/>
                  </a:lnTo>
                  <a:lnTo>
                    <a:pt x="67512" y="42780"/>
                  </a:lnTo>
                  <a:lnTo>
                    <a:pt x="56149" y="47459"/>
                  </a:lnTo>
                  <a:lnTo>
                    <a:pt x="56817" y="58823"/>
                  </a:lnTo>
                  <a:lnTo>
                    <a:pt x="43448" y="58154"/>
                  </a:lnTo>
                  <a:lnTo>
                    <a:pt x="31416" y="51470"/>
                  </a:lnTo>
                  <a:lnTo>
                    <a:pt x="26069" y="58154"/>
                  </a:lnTo>
                  <a:lnTo>
                    <a:pt x="2006" y="56817"/>
                  </a:lnTo>
                  <a:lnTo>
                    <a:pt x="9358" y="53475"/>
                  </a:lnTo>
                  <a:lnTo>
                    <a:pt x="0" y="35427"/>
                  </a:lnTo>
                  <a:lnTo>
                    <a:pt x="2674" y="14706"/>
                  </a:lnTo>
                  <a:lnTo>
                    <a:pt x="30748" y="18048"/>
                  </a:lnTo>
                  <a:lnTo>
                    <a:pt x="46791" y="8021"/>
                  </a:lnTo>
                  <a:lnTo>
                    <a:pt x="76202" y="7353"/>
                  </a:lnTo>
                  <a:lnTo>
                    <a:pt x="82218" y="0"/>
                  </a:lnTo>
                  <a:lnTo>
                    <a:pt x="87565" y="668"/>
                  </a:lnTo>
                  <a:lnTo>
                    <a:pt x="95587" y="14706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355">
              <a:extLst>
                <a:ext uri="{FF2B5EF4-FFF2-40B4-BE49-F238E27FC236}">
                  <a16:creationId xmlns:a16="http://schemas.microsoft.com/office/drawing/2014/main" id="{FE5E4F7A-B0A8-B25C-01EB-29AAABE602C8}"/>
                </a:ext>
              </a:extLst>
            </p:cNvPr>
            <p:cNvSpPr/>
            <p:nvPr/>
          </p:nvSpPr>
          <p:spPr>
            <a:xfrm>
              <a:off x="5753610" y="973792"/>
              <a:ext cx="343576" cy="530070"/>
            </a:xfrm>
            <a:custGeom>
              <a:avLst/>
              <a:gdLst>
                <a:gd name="connsiteX0" fmla="*/ 343576 w 343576"/>
                <a:gd name="connsiteY0" fmla="*/ 114303 h 530070"/>
                <a:gd name="connsiteX1" fmla="*/ 296786 w 343576"/>
                <a:gd name="connsiteY1" fmla="*/ 124998 h 530070"/>
                <a:gd name="connsiteX2" fmla="*/ 273390 w 343576"/>
                <a:gd name="connsiteY2" fmla="*/ 151067 h 530070"/>
                <a:gd name="connsiteX3" fmla="*/ 282080 w 343576"/>
                <a:gd name="connsiteY3" fmla="*/ 174462 h 530070"/>
                <a:gd name="connsiteX4" fmla="*/ 240637 w 343576"/>
                <a:gd name="connsiteY4" fmla="*/ 204542 h 530070"/>
                <a:gd name="connsiteX5" fmla="*/ 188499 w 343576"/>
                <a:gd name="connsiteY5" fmla="*/ 237964 h 530070"/>
                <a:gd name="connsiteX6" fmla="*/ 174462 w 343576"/>
                <a:gd name="connsiteY6" fmla="*/ 292107 h 530070"/>
                <a:gd name="connsiteX7" fmla="*/ 199194 w 343576"/>
                <a:gd name="connsiteY7" fmla="*/ 319513 h 530070"/>
                <a:gd name="connsiteX8" fmla="*/ 231279 w 343576"/>
                <a:gd name="connsiteY8" fmla="*/ 341572 h 530070"/>
                <a:gd name="connsiteX9" fmla="*/ 209220 w 343576"/>
                <a:gd name="connsiteY9" fmla="*/ 385688 h 530070"/>
                <a:gd name="connsiteX10" fmla="*/ 178472 w 343576"/>
                <a:gd name="connsiteY10" fmla="*/ 395047 h 530070"/>
                <a:gd name="connsiteX11" fmla="*/ 174462 w 343576"/>
                <a:gd name="connsiteY11" fmla="*/ 461890 h 530070"/>
                <a:gd name="connsiteX12" fmla="*/ 160425 w 343576"/>
                <a:gd name="connsiteY12" fmla="*/ 499991 h 530070"/>
                <a:gd name="connsiteX13" fmla="*/ 122324 w 343576"/>
                <a:gd name="connsiteY13" fmla="*/ 495981 h 530070"/>
                <a:gd name="connsiteX14" fmla="*/ 107618 w 343576"/>
                <a:gd name="connsiteY14" fmla="*/ 528066 h 530070"/>
                <a:gd name="connsiteX15" fmla="*/ 70854 w 343576"/>
                <a:gd name="connsiteY15" fmla="*/ 530071 h 530070"/>
                <a:gd name="connsiteX16" fmla="*/ 58154 w 343576"/>
                <a:gd name="connsiteY16" fmla="*/ 491970 h 530070"/>
                <a:gd name="connsiteX17" fmla="*/ 28074 w 343576"/>
                <a:gd name="connsiteY17" fmla="*/ 445848 h 530070"/>
                <a:gd name="connsiteX18" fmla="*/ 0 w 343576"/>
                <a:gd name="connsiteY18" fmla="*/ 389699 h 530070"/>
                <a:gd name="connsiteX19" fmla="*/ 12031 w 343576"/>
                <a:gd name="connsiteY19" fmla="*/ 366972 h 530070"/>
                <a:gd name="connsiteX20" fmla="*/ 34758 w 343576"/>
                <a:gd name="connsiteY20" fmla="*/ 340235 h 530070"/>
                <a:gd name="connsiteX21" fmla="*/ 40106 w 343576"/>
                <a:gd name="connsiteY21" fmla="*/ 294112 h 530070"/>
                <a:gd name="connsiteX22" fmla="*/ 19384 w 343576"/>
                <a:gd name="connsiteY22" fmla="*/ 274728 h 530070"/>
                <a:gd name="connsiteX23" fmla="*/ 12700 w 343576"/>
                <a:gd name="connsiteY23" fmla="*/ 223258 h 530070"/>
                <a:gd name="connsiteX24" fmla="*/ 28742 w 343576"/>
                <a:gd name="connsiteY24" fmla="*/ 187162 h 530070"/>
                <a:gd name="connsiteX25" fmla="*/ 57485 w 343576"/>
                <a:gd name="connsiteY25" fmla="*/ 187831 h 530070"/>
                <a:gd name="connsiteX26" fmla="*/ 66175 w 343576"/>
                <a:gd name="connsiteY26" fmla="*/ 173125 h 530070"/>
                <a:gd name="connsiteX27" fmla="*/ 54143 w 343576"/>
                <a:gd name="connsiteY27" fmla="*/ 159757 h 530070"/>
                <a:gd name="connsiteX28" fmla="*/ 92244 w 343576"/>
                <a:gd name="connsiteY28" fmla="*/ 106950 h 530070"/>
                <a:gd name="connsiteX29" fmla="*/ 114971 w 343576"/>
                <a:gd name="connsiteY29" fmla="*/ 66175 h 530070"/>
                <a:gd name="connsiteX30" fmla="*/ 130345 w 343576"/>
                <a:gd name="connsiteY30" fmla="*/ 40106 h 530070"/>
                <a:gd name="connsiteX31" fmla="*/ 157083 w 343576"/>
                <a:gd name="connsiteY31" fmla="*/ 40106 h 530070"/>
                <a:gd name="connsiteX32" fmla="*/ 161093 w 343576"/>
                <a:gd name="connsiteY32" fmla="*/ 19385 h 530070"/>
                <a:gd name="connsiteX33" fmla="*/ 214568 w 343576"/>
                <a:gd name="connsiteY33" fmla="*/ 25401 h 530070"/>
                <a:gd name="connsiteX34" fmla="*/ 213900 w 343576"/>
                <a:gd name="connsiteY34" fmla="*/ 1337 h 530070"/>
                <a:gd name="connsiteX35" fmla="*/ 231279 w 343576"/>
                <a:gd name="connsiteY35" fmla="*/ 0 h 530070"/>
                <a:gd name="connsiteX36" fmla="*/ 271385 w 343576"/>
                <a:gd name="connsiteY36" fmla="*/ 18048 h 530070"/>
                <a:gd name="connsiteX37" fmla="*/ 319513 w 343576"/>
                <a:gd name="connsiteY37" fmla="*/ 42780 h 530070"/>
                <a:gd name="connsiteX38" fmla="*/ 331545 w 343576"/>
                <a:gd name="connsiteY38" fmla="*/ 99597 h 530070"/>
                <a:gd name="connsiteX39" fmla="*/ 343576 w 343576"/>
                <a:gd name="connsiteY39" fmla="*/ 114303 h 530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43576" h="530070">
                  <a:moveTo>
                    <a:pt x="343576" y="114303"/>
                  </a:moveTo>
                  <a:lnTo>
                    <a:pt x="296786" y="124998"/>
                  </a:lnTo>
                  <a:lnTo>
                    <a:pt x="273390" y="151067"/>
                  </a:lnTo>
                  <a:lnTo>
                    <a:pt x="282080" y="174462"/>
                  </a:lnTo>
                  <a:lnTo>
                    <a:pt x="240637" y="204542"/>
                  </a:lnTo>
                  <a:lnTo>
                    <a:pt x="188499" y="237964"/>
                  </a:lnTo>
                  <a:lnTo>
                    <a:pt x="174462" y="292107"/>
                  </a:lnTo>
                  <a:lnTo>
                    <a:pt x="199194" y="319513"/>
                  </a:lnTo>
                  <a:lnTo>
                    <a:pt x="231279" y="341572"/>
                  </a:lnTo>
                  <a:lnTo>
                    <a:pt x="209220" y="385688"/>
                  </a:lnTo>
                  <a:lnTo>
                    <a:pt x="178472" y="395047"/>
                  </a:lnTo>
                  <a:lnTo>
                    <a:pt x="174462" y="461890"/>
                  </a:lnTo>
                  <a:lnTo>
                    <a:pt x="160425" y="499991"/>
                  </a:lnTo>
                  <a:lnTo>
                    <a:pt x="122324" y="495981"/>
                  </a:lnTo>
                  <a:lnTo>
                    <a:pt x="107618" y="528066"/>
                  </a:lnTo>
                  <a:lnTo>
                    <a:pt x="70854" y="530071"/>
                  </a:lnTo>
                  <a:lnTo>
                    <a:pt x="58154" y="491970"/>
                  </a:lnTo>
                  <a:lnTo>
                    <a:pt x="28074" y="445848"/>
                  </a:lnTo>
                  <a:lnTo>
                    <a:pt x="0" y="389699"/>
                  </a:lnTo>
                  <a:lnTo>
                    <a:pt x="12031" y="366972"/>
                  </a:lnTo>
                  <a:lnTo>
                    <a:pt x="34758" y="340235"/>
                  </a:lnTo>
                  <a:lnTo>
                    <a:pt x="40106" y="294112"/>
                  </a:lnTo>
                  <a:lnTo>
                    <a:pt x="19384" y="274728"/>
                  </a:lnTo>
                  <a:lnTo>
                    <a:pt x="12700" y="223258"/>
                  </a:lnTo>
                  <a:lnTo>
                    <a:pt x="28742" y="187162"/>
                  </a:lnTo>
                  <a:lnTo>
                    <a:pt x="57485" y="187831"/>
                  </a:lnTo>
                  <a:lnTo>
                    <a:pt x="66175" y="173125"/>
                  </a:lnTo>
                  <a:lnTo>
                    <a:pt x="54143" y="159757"/>
                  </a:lnTo>
                  <a:lnTo>
                    <a:pt x="92244" y="106950"/>
                  </a:lnTo>
                  <a:lnTo>
                    <a:pt x="114971" y="66175"/>
                  </a:lnTo>
                  <a:lnTo>
                    <a:pt x="130345" y="40106"/>
                  </a:lnTo>
                  <a:lnTo>
                    <a:pt x="157083" y="40106"/>
                  </a:lnTo>
                  <a:lnTo>
                    <a:pt x="161093" y="19385"/>
                  </a:lnTo>
                  <a:lnTo>
                    <a:pt x="214568" y="25401"/>
                  </a:lnTo>
                  <a:lnTo>
                    <a:pt x="213900" y="1337"/>
                  </a:lnTo>
                  <a:lnTo>
                    <a:pt x="231279" y="0"/>
                  </a:lnTo>
                  <a:lnTo>
                    <a:pt x="271385" y="18048"/>
                  </a:lnTo>
                  <a:lnTo>
                    <a:pt x="319513" y="42780"/>
                  </a:lnTo>
                  <a:lnTo>
                    <a:pt x="331545" y="99597"/>
                  </a:lnTo>
                  <a:lnTo>
                    <a:pt x="343576" y="114303"/>
                  </a:lnTo>
                  <a:close/>
                </a:path>
              </a:pathLst>
            </a:custGeom>
            <a:solidFill>
              <a:schemeClr val="tx2"/>
            </a:solidFill>
            <a:ln w="9525" cap="rnd">
              <a:solidFill>
                <a:schemeClr val="tx2"/>
              </a:solidFill>
              <a:prstDash val="solid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5" name="Freeform: Shape 356">
              <a:extLst>
                <a:ext uri="{FF2B5EF4-FFF2-40B4-BE49-F238E27FC236}">
                  <a16:creationId xmlns:a16="http://schemas.microsoft.com/office/drawing/2014/main" id="{8C070C9B-6F0F-9224-BDD6-2D8B89D69307}"/>
                </a:ext>
              </a:extLst>
            </p:cNvPr>
            <p:cNvSpPr/>
            <p:nvPr/>
          </p:nvSpPr>
          <p:spPr>
            <a:xfrm>
              <a:off x="6543035" y="4962358"/>
              <a:ext cx="51469" cy="69517"/>
            </a:xfrm>
            <a:custGeom>
              <a:avLst/>
              <a:gdLst>
                <a:gd name="connsiteX0" fmla="*/ 45453 w 51469"/>
                <a:gd name="connsiteY0" fmla="*/ 7353 h 69517"/>
                <a:gd name="connsiteX1" fmla="*/ 49465 w 51469"/>
                <a:gd name="connsiteY1" fmla="*/ 26737 h 69517"/>
                <a:gd name="connsiteX2" fmla="*/ 51469 w 51469"/>
                <a:gd name="connsiteY2" fmla="*/ 46122 h 69517"/>
                <a:gd name="connsiteX3" fmla="*/ 42111 w 51469"/>
                <a:gd name="connsiteY3" fmla="*/ 64839 h 69517"/>
                <a:gd name="connsiteX4" fmla="*/ 20721 w 51469"/>
                <a:gd name="connsiteY4" fmla="*/ 69518 h 69517"/>
                <a:gd name="connsiteX5" fmla="*/ 0 w 51469"/>
                <a:gd name="connsiteY5" fmla="*/ 46122 h 69517"/>
                <a:gd name="connsiteX6" fmla="*/ 668 w 51469"/>
                <a:gd name="connsiteY6" fmla="*/ 31417 h 69517"/>
                <a:gd name="connsiteX7" fmla="*/ 12031 w 51469"/>
                <a:gd name="connsiteY7" fmla="*/ 15374 h 69517"/>
                <a:gd name="connsiteX8" fmla="*/ 16043 w 51469"/>
                <a:gd name="connsiteY8" fmla="*/ 2674 h 69517"/>
                <a:gd name="connsiteX9" fmla="*/ 27406 w 51469"/>
                <a:gd name="connsiteY9" fmla="*/ 0 h 69517"/>
                <a:gd name="connsiteX10" fmla="*/ 45453 w 51469"/>
                <a:gd name="connsiteY10" fmla="*/ 7353 h 6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469" h="69517">
                  <a:moveTo>
                    <a:pt x="45453" y="7353"/>
                  </a:moveTo>
                  <a:lnTo>
                    <a:pt x="49465" y="26737"/>
                  </a:lnTo>
                  <a:lnTo>
                    <a:pt x="51469" y="46122"/>
                  </a:lnTo>
                  <a:lnTo>
                    <a:pt x="42111" y="64839"/>
                  </a:lnTo>
                  <a:lnTo>
                    <a:pt x="20721" y="69518"/>
                  </a:lnTo>
                  <a:lnTo>
                    <a:pt x="0" y="46122"/>
                  </a:lnTo>
                  <a:lnTo>
                    <a:pt x="668" y="31417"/>
                  </a:lnTo>
                  <a:lnTo>
                    <a:pt x="12031" y="15374"/>
                  </a:lnTo>
                  <a:lnTo>
                    <a:pt x="16043" y="2674"/>
                  </a:lnTo>
                  <a:lnTo>
                    <a:pt x="27406" y="0"/>
                  </a:lnTo>
                  <a:lnTo>
                    <a:pt x="45453" y="7353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357">
              <a:extLst>
                <a:ext uri="{FF2B5EF4-FFF2-40B4-BE49-F238E27FC236}">
                  <a16:creationId xmlns:a16="http://schemas.microsoft.com/office/drawing/2014/main" id="{E6E0FA6D-2CBD-A4D9-F117-D6DB93F2D1AD}"/>
                </a:ext>
              </a:extLst>
            </p:cNvPr>
            <p:cNvSpPr/>
            <p:nvPr/>
          </p:nvSpPr>
          <p:spPr>
            <a:xfrm>
              <a:off x="6696775" y="2263208"/>
              <a:ext cx="218578" cy="211226"/>
            </a:xfrm>
            <a:custGeom>
              <a:avLst/>
              <a:gdLst>
                <a:gd name="connsiteX0" fmla="*/ 114303 w 218578"/>
                <a:gd name="connsiteY0" fmla="*/ 165104 h 211226"/>
                <a:gd name="connsiteX1" fmla="*/ 49465 w 218578"/>
                <a:gd name="connsiteY1" fmla="*/ 211226 h 211226"/>
                <a:gd name="connsiteX2" fmla="*/ 7353 w 218578"/>
                <a:gd name="connsiteY2" fmla="*/ 193847 h 211226"/>
                <a:gd name="connsiteX3" fmla="*/ 6684 w 218578"/>
                <a:gd name="connsiteY3" fmla="*/ 193847 h 211226"/>
                <a:gd name="connsiteX4" fmla="*/ 10695 w 218578"/>
                <a:gd name="connsiteY4" fmla="*/ 187162 h 211226"/>
                <a:gd name="connsiteX5" fmla="*/ 8021 w 218578"/>
                <a:gd name="connsiteY5" fmla="*/ 169783 h 211226"/>
                <a:gd name="connsiteX6" fmla="*/ 14037 w 218578"/>
                <a:gd name="connsiteY6" fmla="*/ 146388 h 211226"/>
                <a:gd name="connsiteX7" fmla="*/ 32085 w 218578"/>
                <a:gd name="connsiteY7" fmla="*/ 129677 h 211226"/>
                <a:gd name="connsiteX8" fmla="*/ 24064 w 218578"/>
                <a:gd name="connsiteY8" fmla="*/ 112966 h 211226"/>
                <a:gd name="connsiteX9" fmla="*/ 7353 w 218578"/>
                <a:gd name="connsiteY9" fmla="*/ 110961 h 211226"/>
                <a:gd name="connsiteX10" fmla="*/ 0 w 218578"/>
                <a:gd name="connsiteY10" fmla="*/ 78207 h 211226"/>
                <a:gd name="connsiteX11" fmla="*/ 6684 w 218578"/>
                <a:gd name="connsiteY11" fmla="*/ 60159 h 211226"/>
                <a:gd name="connsiteX12" fmla="*/ 15374 w 218578"/>
                <a:gd name="connsiteY12" fmla="*/ 50801 h 211226"/>
                <a:gd name="connsiteX13" fmla="*/ 23395 w 218578"/>
                <a:gd name="connsiteY13" fmla="*/ 41443 h 211226"/>
                <a:gd name="connsiteX14" fmla="*/ 22058 w 218578"/>
                <a:gd name="connsiteY14" fmla="*/ 18048 h 211226"/>
                <a:gd name="connsiteX15" fmla="*/ 34758 w 218578"/>
                <a:gd name="connsiteY15" fmla="*/ 26069 h 211226"/>
                <a:gd name="connsiteX16" fmla="*/ 72191 w 218578"/>
                <a:gd name="connsiteY16" fmla="*/ 14037 h 211226"/>
                <a:gd name="connsiteX17" fmla="*/ 92244 w 218578"/>
                <a:gd name="connsiteY17" fmla="*/ 22059 h 211226"/>
                <a:gd name="connsiteX18" fmla="*/ 121655 w 218578"/>
                <a:gd name="connsiteY18" fmla="*/ 22059 h 211226"/>
                <a:gd name="connsiteX19" fmla="*/ 159757 w 218578"/>
                <a:gd name="connsiteY19" fmla="*/ 6016 h 211226"/>
                <a:gd name="connsiteX20" fmla="*/ 179141 w 218578"/>
                <a:gd name="connsiteY20" fmla="*/ 6684 h 211226"/>
                <a:gd name="connsiteX21" fmla="*/ 218579 w 218578"/>
                <a:gd name="connsiteY21" fmla="*/ 0 h 211226"/>
                <a:gd name="connsiteX22" fmla="*/ 204542 w 218578"/>
                <a:gd name="connsiteY22" fmla="*/ 26737 h 211226"/>
                <a:gd name="connsiteX23" fmla="*/ 186494 w 218578"/>
                <a:gd name="connsiteY23" fmla="*/ 37433 h 211226"/>
                <a:gd name="connsiteX24" fmla="*/ 194515 w 218578"/>
                <a:gd name="connsiteY24" fmla="*/ 68849 h 211226"/>
                <a:gd name="connsiteX25" fmla="*/ 187831 w 218578"/>
                <a:gd name="connsiteY25" fmla="*/ 120319 h 211226"/>
                <a:gd name="connsiteX26" fmla="*/ 114303 w 218578"/>
                <a:gd name="connsiteY26" fmla="*/ 165104 h 21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8578" h="211226">
                  <a:moveTo>
                    <a:pt x="114303" y="165104"/>
                  </a:moveTo>
                  <a:lnTo>
                    <a:pt x="49465" y="211226"/>
                  </a:lnTo>
                  <a:lnTo>
                    <a:pt x="7353" y="193847"/>
                  </a:lnTo>
                  <a:lnTo>
                    <a:pt x="6684" y="193847"/>
                  </a:lnTo>
                  <a:lnTo>
                    <a:pt x="10695" y="187162"/>
                  </a:lnTo>
                  <a:lnTo>
                    <a:pt x="8021" y="169783"/>
                  </a:lnTo>
                  <a:lnTo>
                    <a:pt x="14037" y="146388"/>
                  </a:lnTo>
                  <a:lnTo>
                    <a:pt x="32085" y="129677"/>
                  </a:lnTo>
                  <a:lnTo>
                    <a:pt x="24064" y="112966"/>
                  </a:lnTo>
                  <a:lnTo>
                    <a:pt x="7353" y="110961"/>
                  </a:lnTo>
                  <a:lnTo>
                    <a:pt x="0" y="78207"/>
                  </a:lnTo>
                  <a:lnTo>
                    <a:pt x="6684" y="60159"/>
                  </a:lnTo>
                  <a:lnTo>
                    <a:pt x="15374" y="50801"/>
                  </a:lnTo>
                  <a:lnTo>
                    <a:pt x="23395" y="41443"/>
                  </a:lnTo>
                  <a:lnTo>
                    <a:pt x="22058" y="18048"/>
                  </a:lnTo>
                  <a:lnTo>
                    <a:pt x="34758" y="26069"/>
                  </a:lnTo>
                  <a:lnTo>
                    <a:pt x="72191" y="14037"/>
                  </a:lnTo>
                  <a:lnTo>
                    <a:pt x="92244" y="22059"/>
                  </a:lnTo>
                  <a:lnTo>
                    <a:pt x="121655" y="22059"/>
                  </a:lnTo>
                  <a:lnTo>
                    <a:pt x="159757" y="6016"/>
                  </a:lnTo>
                  <a:lnTo>
                    <a:pt x="179141" y="6684"/>
                  </a:lnTo>
                  <a:lnTo>
                    <a:pt x="218579" y="0"/>
                  </a:lnTo>
                  <a:lnTo>
                    <a:pt x="204542" y="26737"/>
                  </a:lnTo>
                  <a:lnTo>
                    <a:pt x="186494" y="37433"/>
                  </a:lnTo>
                  <a:lnTo>
                    <a:pt x="194515" y="68849"/>
                  </a:lnTo>
                  <a:lnTo>
                    <a:pt x="187831" y="120319"/>
                  </a:lnTo>
                  <a:lnTo>
                    <a:pt x="114303" y="165104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358">
              <a:extLst>
                <a:ext uri="{FF2B5EF4-FFF2-40B4-BE49-F238E27FC236}">
                  <a16:creationId xmlns:a16="http://schemas.microsoft.com/office/drawing/2014/main" id="{083788E7-AEF9-F6E7-691A-608CD4AA4FDB}"/>
                </a:ext>
              </a:extLst>
            </p:cNvPr>
            <p:cNvSpPr/>
            <p:nvPr/>
          </p:nvSpPr>
          <p:spPr>
            <a:xfrm>
              <a:off x="5924730" y="2856112"/>
              <a:ext cx="387025" cy="686485"/>
            </a:xfrm>
            <a:custGeom>
              <a:avLst/>
              <a:gdLst>
                <a:gd name="connsiteX0" fmla="*/ 379672 w 387025"/>
                <a:gd name="connsiteY0" fmla="*/ 164436 h 686485"/>
                <a:gd name="connsiteX1" fmla="*/ 387025 w 387025"/>
                <a:gd name="connsiteY1" fmla="*/ 334887 h 686485"/>
                <a:gd name="connsiteX2" fmla="*/ 354940 w 387025"/>
                <a:gd name="connsiteY2" fmla="*/ 331545 h 686485"/>
                <a:gd name="connsiteX3" fmla="*/ 338229 w 387025"/>
                <a:gd name="connsiteY3" fmla="*/ 363630 h 686485"/>
                <a:gd name="connsiteX4" fmla="*/ 329539 w 387025"/>
                <a:gd name="connsiteY4" fmla="*/ 389699 h 686485"/>
                <a:gd name="connsiteX5" fmla="*/ 337561 w 387025"/>
                <a:gd name="connsiteY5" fmla="*/ 399726 h 686485"/>
                <a:gd name="connsiteX6" fmla="*/ 325529 w 387025"/>
                <a:gd name="connsiteY6" fmla="*/ 413094 h 686485"/>
                <a:gd name="connsiteX7" fmla="*/ 330208 w 387025"/>
                <a:gd name="connsiteY7" fmla="*/ 431142 h 686485"/>
                <a:gd name="connsiteX8" fmla="*/ 320850 w 387025"/>
                <a:gd name="connsiteY8" fmla="*/ 448522 h 686485"/>
                <a:gd name="connsiteX9" fmla="*/ 317508 w 387025"/>
                <a:gd name="connsiteY9" fmla="*/ 464564 h 686485"/>
                <a:gd name="connsiteX10" fmla="*/ 330208 w 387025"/>
                <a:gd name="connsiteY10" fmla="*/ 461890 h 686485"/>
                <a:gd name="connsiteX11" fmla="*/ 338897 w 387025"/>
                <a:gd name="connsiteY11" fmla="*/ 478601 h 686485"/>
                <a:gd name="connsiteX12" fmla="*/ 339566 w 387025"/>
                <a:gd name="connsiteY12" fmla="*/ 503333 h 686485"/>
                <a:gd name="connsiteX13" fmla="*/ 353604 w 387025"/>
                <a:gd name="connsiteY13" fmla="*/ 516034 h 686485"/>
                <a:gd name="connsiteX14" fmla="*/ 353604 w 387025"/>
                <a:gd name="connsiteY14" fmla="*/ 526729 h 686485"/>
                <a:gd name="connsiteX15" fmla="*/ 329539 w 387025"/>
                <a:gd name="connsiteY15" fmla="*/ 534082 h 686485"/>
                <a:gd name="connsiteX16" fmla="*/ 310823 w 387025"/>
                <a:gd name="connsiteY16" fmla="*/ 551461 h 686485"/>
                <a:gd name="connsiteX17" fmla="*/ 284086 w 387025"/>
                <a:gd name="connsiteY17" fmla="*/ 598252 h 686485"/>
                <a:gd name="connsiteX18" fmla="*/ 249327 w 387025"/>
                <a:gd name="connsiteY18" fmla="*/ 618305 h 686485"/>
                <a:gd name="connsiteX19" fmla="*/ 212563 w 387025"/>
                <a:gd name="connsiteY19" fmla="*/ 615631 h 686485"/>
                <a:gd name="connsiteX20" fmla="*/ 201868 w 387025"/>
                <a:gd name="connsiteY20" fmla="*/ 619642 h 686485"/>
                <a:gd name="connsiteX21" fmla="*/ 205878 w 387025"/>
                <a:gd name="connsiteY21" fmla="*/ 634347 h 686485"/>
                <a:gd name="connsiteX22" fmla="*/ 186494 w 387025"/>
                <a:gd name="connsiteY22" fmla="*/ 649721 h 686485"/>
                <a:gd name="connsiteX23" fmla="*/ 170452 w 387025"/>
                <a:gd name="connsiteY23" fmla="*/ 666432 h 686485"/>
                <a:gd name="connsiteX24" fmla="*/ 122993 w 387025"/>
                <a:gd name="connsiteY24" fmla="*/ 682475 h 686485"/>
                <a:gd name="connsiteX25" fmla="*/ 113634 w 387025"/>
                <a:gd name="connsiteY25" fmla="*/ 673117 h 686485"/>
                <a:gd name="connsiteX26" fmla="*/ 106950 w 387025"/>
                <a:gd name="connsiteY26" fmla="*/ 671780 h 686485"/>
                <a:gd name="connsiteX27" fmla="*/ 100266 w 387025"/>
                <a:gd name="connsiteY27" fmla="*/ 683143 h 686485"/>
                <a:gd name="connsiteX28" fmla="*/ 69518 w 387025"/>
                <a:gd name="connsiteY28" fmla="*/ 686485 h 686485"/>
                <a:gd name="connsiteX29" fmla="*/ 74865 w 387025"/>
                <a:gd name="connsiteY29" fmla="*/ 674453 h 686485"/>
                <a:gd name="connsiteX30" fmla="*/ 62833 w 387025"/>
                <a:gd name="connsiteY30" fmla="*/ 645042 h 686485"/>
                <a:gd name="connsiteX31" fmla="*/ 57485 w 387025"/>
                <a:gd name="connsiteY31" fmla="*/ 627663 h 686485"/>
                <a:gd name="connsiteX32" fmla="*/ 40775 w 387025"/>
                <a:gd name="connsiteY32" fmla="*/ 620310 h 686485"/>
                <a:gd name="connsiteX33" fmla="*/ 18047 w 387025"/>
                <a:gd name="connsiteY33" fmla="*/ 594909 h 686485"/>
                <a:gd name="connsiteX34" fmla="*/ 26069 w 387025"/>
                <a:gd name="connsiteY34" fmla="*/ 574856 h 686485"/>
                <a:gd name="connsiteX35" fmla="*/ 43448 w 387025"/>
                <a:gd name="connsiteY35" fmla="*/ 578867 h 686485"/>
                <a:gd name="connsiteX36" fmla="*/ 54143 w 387025"/>
                <a:gd name="connsiteY36" fmla="*/ 576193 h 686485"/>
                <a:gd name="connsiteX37" fmla="*/ 75533 w 387025"/>
                <a:gd name="connsiteY37" fmla="*/ 576193 h 686485"/>
                <a:gd name="connsiteX38" fmla="*/ 54143 w 387025"/>
                <a:gd name="connsiteY38" fmla="*/ 537424 h 686485"/>
                <a:gd name="connsiteX39" fmla="*/ 55480 w 387025"/>
                <a:gd name="connsiteY39" fmla="*/ 508681 h 686485"/>
                <a:gd name="connsiteX40" fmla="*/ 52138 w 387025"/>
                <a:gd name="connsiteY40" fmla="*/ 480607 h 686485"/>
                <a:gd name="connsiteX41" fmla="*/ 36764 w 387025"/>
                <a:gd name="connsiteY41" fmla="*/ 453201 h 686485"/>
                <a:gd name="connsiteX42" fmla="*/ 40775 w 387025"/>
                <a:gd name="connsiteY42" fmla="*/ 432479 h 686485"/>
                <a:gd name="connsiteX43" fmla="*/ 16043 w 387025"/>
                <a:gd name="connsiteY43" fmla="*/ 431811 h 686485"/>
                <a:gd name="connsiteX44" fmla="*/ 16043 w 387025"/>
                <a:gd name="connsiteY44" fmla="*/ 404405 h 686485"/>
                <a:gd name="connsiteX45" fmla="*/ 0 w 387025"/>
                <a:gd name="connsiteY45" fmla="*/ 388362 h 686485"/>
                <a:gd name="connsiteX46" fmla="*/ 15374 w 387025"/>
                <a:gd name="connsiteY46" fmla="*/ 331545 h 686485"/>
                <a:gd name="connsiteX47" fmla="*/ 62164 w 387025"/>
                <a:gd name="connsiteY47" fmla="*/ 291439 h 686485"/>
                <a:gd name="connsiteX48" fmla="*/ 63502 w 387025"/>
                <a:gd name="connsiteY48" fmla="*/ 235290 h 686485"/>
                <a:gd name="connsiteX49" fmla="*/ 75533 w 387025"/>
                <a:gd name="connsiteY49" fmla="*/ 148393 h 686485"/>
                <a:gd name="connsiteX50" fmla="*/ 83555 w 387025"/>
                <a:gd name="connsiteY50" fmla="*/ 129677 h 686485"/>
                <a:gd name="connsiteX51" fmla="*/ 67512 w 387025"/>
                <a:gd name="connsiteY51" fmla="*/ 114971 h 686485"/>
                <a:gd name="connsiteX52" fmla="*/ 66844 w 387025"/>
                <a:gd name="connsiteY52" fmla="*/ 101603 h 686485"/>
                <a:gd name="connsiteX53" fmla="*/ 52138 w 387025"/>
                <a:gd name="connsiteY53" fmla="*/ 90239 h 686485"/>
                <a:gd name="connsiteX54" fmla="*/ 41443 w 387025"/>
                <a:gd name="connsiteY54" fmla="*/ 23395 h 686485"/>
                <a:gd name="connsiteX55" fmla="*/ 78207 w 387025"/>
                <a:gd name="connsiteY55" fmla="*/ 0 h 686485"/>
                <a:gd name="connsiteX56" fmla="*/ 228605 w 387025"/>
                <a:gd name="connsiteY56" fmla="*/ 82218 h 686485"/>
                <a:gd name="connsiteX57" fmla="*/ 379672 w 387025"/>
                <a:gd name="connsiteY57" fmla="*/ 164436 h 68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87025" h="686485">
                  <a:moveTo>
                    <a:pt x="379672" y="164436"/>
                  </a:moveTo>
                  <a:lnTo>
                    <a:pt x="387025" y="334887"/>
                  </a:lnTo>
                  <a:lnTo>
                    <a:pt x="354940" y="331545"/>
                  </a:lnTo>
                  <a:lnTo>
                    <a:pt x="338229" y="363630"/>
                  </a:lnTo>
                  <a:lnTo>
                    <a:pt x="329539" y="389699"/>
                  </a:lnTo>
                  <a:lnTo>
                    <a:pt x="337561" y="399726"/>
                  </a:lnTo>
                  <a:lnTo>
                    <a:pt x="325529" y="413094"/>
                  </a:lnTo>
                  <a:lnTo>
                    <a:pt x="330208" y="431142"/>
                  </a:lnTo>
                  <a:lnTo>
                    <a:pt x="320850" y="448522"/>
                  </a:lnTo>
                  <a:lnTo>
                    <a:pt x="317508" y="464564"/>
                  </a:lnTo>
                  <a:lnTo>
                    <a:pt x="330208" y="461890"/>
                  </a:lnTo>
                  <a:lnTo>
                    <a:pt x="338897" y="478601"/>
                  </a:lnTo>
                  <a:lnTo>
                    <a:pt x="339566" y="503333"/>
                  </a:lnTo>
                  <a:lnTo>
                    <a:pt x="353604" y="516034"/>
                  </a:lnTo>
                  <a:lnTo>
                    <a:pt x="353604" y="526729"/>
                  </a:lnTo>
                  <a:lnTo>
                    <a:pt x="329539" y="534082"/>
                  </a:lnTo>
                  <a:lnTo>
                    <a:pt x="310823" y="551461"/>
                  </a:lnTo>
                  <a:lnTo>
                    <a:pt x="284086" y="598252"/>
                  </a:lnTo>
                  <a:lnTo>
                    <a:pt x="249327" y="618305"/>
                  </a:lnTo>
                  <a:lnTo>
                    <a:pt x="212563" y="615631"/>
                  </a:lnTo>
                  <a:lnTo>
                    <a:pt x="201868" y="619642"/>
                  </a:lnTo>
                  <a:lnTo>
                    <a:pt x="205878" y="634347"/>
                  </a:lnTo>
                  <a:lnTo>
                    <a:pt x="186494" y="649721"/>
                  </a:lnTo>
                  <a:lnTo>
                    <a:pt x="170452" y="666432"/>
                  </a:lnTo>
                  <a:lnTo>
                    <a:pt x="122993" y="682475"/>
                  </a:lnTo>
                  <a:lnTo>
                    <a:pt x="113634" y="673117"/>
                  </a:lnTo>
                  <a:lnTo>
                    <a:pt x="106950" y="671780"/>
                  </a:lnTo>
                  <a:lnTo>
                    <a:pt x="100266" y="683143"/>
                  </a:lnTo>
                  <a:lnTo>
                    <a:pt x="69518" y="686485"/>
                  </a:lnTo>
                  <a:lnTo>
                    <a:pt x="74865" y="674453"/>
                  </a:lnTo>
                  <a:lnTo>
                    <a:pt x="62833" y="645042"/>
                  </a:lnTo>
                  <a:lnTo>
                    <a:pt x="57485" y="627663"/>
                  </a:lnTo>
                  <a:lnTo>
                    <a:pt x="40775" y="620310"/>
                  </a:lnTo>
                  <a:lnTo>
                    <a:pt x="18047" y="594909"/>
                  </a:lnTo>
                  <a:lnTo>
                    <a:pt x="26069" y="574856"/>
                  </a:lnTo>
                  <a:lnTo>
                    <a:pt x="43448" y="578867"/>
                  </a:lnTo>
                  <a:lnTo>
                    <a:pt x="54143" y="576193"/>
                  </a:lnTo>
                  <a:lnTo>
                    <a:pt x="75533" y="576193"/>
                  </a:lnTo>
                  <a:lnTo>
                    <a:pt x="54143" y="537424"/>
                  </a:lnTo>
                  <a:lnTo>
                    <a:pt x="55480" y="508681"/>
                  </a:lnTo>
                  <a:lnTo>
                    <a:pt x="52138" y="480607"/>
                  </a:lnTo>
                  <a:lnTo>
                    <a:pt x="36764" y="453201"/>
                  </a:lnTo>
                  <a:lnTo>
                    <a:pt x="40775" y="432479"/>
                  </a:lnTo>
                  <a:lnTo>
                    <a:pt x="16043" y="431811"/>
                  </a:lnTo>
                  <a:lnTo>
                    <a:pt x="16043" y="404405"/>
                  </a:lnTo>
                  <a:lnTo>
                    <a:pt x="0" y="388362"/>
                  </a:lnTo>
                  <a:lnTo>
                    <a:pt x="15374" y="331545"/>
                  </a:lnTo>
                  <a:lnTo>
                    <a:pt x="62164" y="291439"/>
                  </a:lnTo>
                  <a:lnTo>
                    <a:pt x="63502" y="235290"/>
                  </a:lnTo>
                  <a:lnTo>
                    <a:pt x="75533" y="148393"/>
                  </a:lnTo>
                  <a:lnTo>
                    <a:pt x="83555" y="129677"/>
                  </a:lnTo>
                  <a:lnTo>
                    <a:pt x="67512" y="114971"/>
                  </a:lnTo>
                  <a:lnTo>
                    <a:pt x="66844" y="101603"/>
                  </a:lnTo>
                  <a:lnTo>
                    <a:pt x="52138" y="90239"/>
                  </a:lnTo>
                  <a:lnTo>
                    <a:pt x="41443" y="23395"/>
                  </a:lnTo>
                  <a:lnTo>
                    <a:pt x="78207" y="0"/>
                  </a:lnTo>
                  <a:lnTo>
                    <a:pt x="228605" y="82218"/>
                  </a:lnTo>
                  <a:lnTo>
                    <a:pt x="379672" y="164436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359">
              <a:extLst>
                <a:ext uri="{FF2B5EF4-FFF2-40B4-BE49-F238E27FC236}">
                  <a16:creationId xmlns:a16="http://schemas.microsoft.com/office/drawing/2014/main" id="{01839841-83F5-A838-7897-9A454B730A2A}"/>
                </a:ext>
              </a:extLst>
            </p:cNvPr>
            <p:cNvSpPr/>
            <p:nvPr/>
          </p:nvSpPr>
          <p:spPr>
            <a:xfrm>
              <a:off x="5414712" y="3388188"/>
              <a:ext cx="72191" cy="218578"/>
            </a:xfrm>
            <a:custGeom>
              <a:avLst/>
              <a:gdLst>
                <a:gd name="connsiteX0" fmla="*/ 35428 w 72191"/>
                <a:gd name="connsiteY0" fmla="*/ 668 h 218578"/>
                <a:gd name="connsiteX1" fmla="*/ 30748 w 72191"/>
                <a:gd name="connsiteY1" fmla="*/ 23395 h 218578"/>
                <a:gd name="connsiteX2" fmla="*/ 42112 w 72191"/>
                <a:gd name="connsiteY2" fmla="*/ 36096 h 218578"/>
                <a:gd name="connsiteX3" fmla="*/ 55481 w 72191"/>
                <a:gd name="connsiteY3" fmla="*/ 50801 h 218578"/>
                <a:gd name="connsiteX4" fmla="*/ 56817 w 72191"/>
                <a:gd name="connsiteY4" fmla="*/ 72191 h 218578"/>
                <a:gd name="connsiteX5" fmla="*/ 64839 w 72191"/>
                <a:gd name="connsiteY5" fmla="*/ 80881 h 218578"/>
                <a:gd name="connsiteX6" fmla="*/ 62833 w 72191"/>
                <a:gd name="connsiteY6" fmla="*/ 179810 h 218578"/>
                <a:gd name="connsiteX7" fmla="*/ 72192 w 72191"/>
                <a:gd name="connsiteY7" fmla="*/ 209221 h 218578"/>
                <a:gd name="connsiteX8" fmla="*/ 42112 w 72191"/>
                <a:gd name="connsiteY8" fmla="*/ 218579 h 218578"/>
                <a:gd name="connsiteX9" fmla="*/ 33422 w 72191"/>
                <a:gd name="connsiteY9" fmla="*/ 203205 h 218578"/>
                <a:gd name="connsiteX10" fmla="*/ 23395 w 72191"/>
                <a:gd name="connsiteY10" fmla="*/ 175799 h 218578"/>
                <a:gd name="connsiteX11" fmla="*/ 20053 w 72191"/>
                <a:gd name="connsiteY11" fmla="*/ 154409 h 218578"/>
                <a:gd name="connsiteX12" fmla="*/ 28743 w 72191"/>
                <a:gd name="connsiteY12" fmla="*/ 116308 h 218578"/>
                <a:gd name="connsiteX13" fmla="*/ 19385 w 72191"/>
                <a:gd name="connsiteY13" fmla="*/ 100266 h 218578"/>
                <a:gd name="connsiteX14" fmla="*/ 15374 w 72191"/>
                <a:gd name="connsiteY14" fmla="*/ 66844 h 218578"/>
                <a:gd name="connsiteX15" fmla="*/ 15374 w 72191"/>
                <a:gd name="connsiteY15" fmla="*/ 35427 h 218578"/>
                <a:gd name="connsiteX16" fmla="*/ 0 w 72191"/>
                <a:gd name="connsiteY16" fmla="*/ 13369 h 218578"/>
                <a:gd name="connsiteX17" fmla="*/ 2674 w 72191"/>
                <a:gd name="connsiteY17" fmla="*/ 0 h 218578"/>
                <a:gd name="connsiteX18" fmla="*/ 35428 w 72191"/>
                <a:gd name="connsiteY18" fmla="*/ 668 h 21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2191" h="218578">
                  <a:moveTo>
                    <a:pt x="35428" y="668"/>
                  </a:moveTo>
                  <a:lnTo>
                    <a:pt x="30748" y="23395"/>
                  </a:lnTo>
                  <a:lnTo>
                    <a:pt x="42112" y="36096"/>
                  </a:lnTo>
                  <a:lnTo>
                    <a:pt x="55481" y="50801"/>
                  </a:lnTo>
                  <a:lnTo>
                    <a:pt x="56817" y="72191"/>
                  </a:lnTo>
                  <a:lnTo>
                    <a:pt x="64839" y="80881"/>
                  </a:lnTo>
                  <a:lnTo>
                    <a:pt x="62833" y="179810"/>
                  </a:lnTo>
                  <a:lnTo>
                    <a:pt x="72192" y="209221"/>
                  </a:lnTo>
                  <a:lnTo>
                    <a:pt x="42112" y="218579"/>
                  </a:lnTo>
                  <a:lnTo>
                    <a:pt x="33422" y="203205"/>
                  </a:lnTo>
                  <a:lnTo>
                    <a:pt x="23395" y="175799"/>
                  </a:lnTo>
                  <a:lnTo>
                    <a:pt x="20053" y="154409"/>
                  </a:lnTo>
                  <a:lnTo>
                    <a:pt x="28743" y="116308"/>
                  </a:lnTo>
                  <a:lnTo>
                    <a:pt x="19385" y="100266"/>
                  </a:lnTo>
                  <a:lnTo>
                    <a:pt x="15374" y="66844"/>
                  </a:lnTo>
                  <a:lnTo>
                    <a:pt x="15374" y="35427"/>
                  </a:lnTo>
                  <a:lnTo>
                    <a:pt x="0" y="13369"/>
                  </a:lnTo>
                  <a:lnTo>
                    <a:pt x="2674" y="0"/>
                  </a:lnTo>
                  <a:lnTo>
                    <a:pt x="35428" y="66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360">
              <a:extLst>
                <a:ext uri="{FF2B5EF4-FFF2-40B4-BE49-F238E27FC236}">
                  <a16:creationId xmlns:a16="http://schemas.microsoft.com/office/drawing/2014/main" id="{D1A0BF3D-320A-9398-9092-A8373F87450B}"/>
                </a:ext>
              </a:extLst>
            </p:cNvPr>
            <p:cNvSpPr/>
            <p:nvPr/>
          </p:nvSpPr>
          <p:spPr>
            <a:xfrm>
              <a:off x="9051012" y="2984452"/>
              <a:ext cx="326866" cy="632341"/>
            </a:xfrm>
            <a:custGeom>
              <a:avLst/>
              <a:gdLst>
                <a:gd name="connsiteX0" fmla="*/ 316840 w 326866"/>
                <a:gd name="connsiteY0" fmla="*/ 264033 h 632341"/>
                <a:gd name="connsiteX1" fmla="*/ 281412 w 326866"/>
                <a:gd name="connsiteY1" fmla="*/ 258017 h 632341"/>
                <a:gd name="connsiteX2" fmla="*/ 233953 w 326866"/>
                <a:gd name="connsiteY2" fmla="*/ 266038 h 632341"/>
                <a:gd name="connsiteX3" fmla="*/ 213232 w 326866"/>
                <a:gd name="connsiteY3" fmla="*/ 301465 h 632341"/>
                <a:gd name="connsiteX4" fmla="*/ 227269 w 326866"/>
                <a:gd name="connsiteY4" fmla="*/ 353603 h 632341"/>
                <a:gd name="connsiteX5" fmla="*/ 191842 w 326866"/>
                <a:gd name="connsiteY5" fmla="*/ 333550 h 632341"/>
                <a:gd name="connsiteX6" fmla="*/ 159757 w 326866"/>
                <a:gd name="connsiteY6" fmla="*/ 334887 h 632341"/>
                <a:gd name="connsiteX7" fmla="*/ 161762 w 326866"/>
                <a:gd name="connsiteY7" fmla="*/ 300797 h 632341"/>
                <a:gd name="connsiteX8" fmla="*/ 129009 w 326866"/>
                <a:gd name="connsiteY8" fmla="*/ 300797 h 632341"/>
                <a:gd name="connsiteX9" fmla="*/ 130345 w 326866"/>
                <a:gd name="connsiteY9" fmla="*/ 348256 h 632341"/>
                <a:gd name="connsiteX10" fmla="*/ 115640 w 326866"/>
                <a:gd name="connsiteY10" fmla="*/ 411089 h 632341"/>
                <a:gd name="connsiteX11" fmla="*/ 106282 w 326866"/>
                <a:gd name="connsiteY11" fmla="*/ 449190 h 632341"/>
                <a:gd name="connsiteX12" fmla="*/ 110960 w 326866"/>
                <a:gd name="connsiteY12" fmla="*/ 479938 h 632341"/>
                <a:gd name="connsiteX13" fmla="*/ 135693 w 326866"/>
                <a:gd name="connsiteY13" fmla="*/ 481275 h 632341"/>
                <a:gd name="connsiteX14" fmla="*/ 153741 w 326866"/>
                <a:gd name="connsiteY14" fmla="*/ 520713 h 632341"/>
                <a:gd name="connsiteX15" fmla="*/ 162431 w 326866"/>
                <a:gd name="connsiteY15" fmla="*/ 557477 h 632341"/>
                <a:gd name="connsiteX16" fmla="*/ 185158 w 326866"/>
                <a:gd name="connsiteY16" fmla="*/ 582209 h 632341"/>
                <a:gd name="connsiteX17" fmla="*/ 207884 w 326866"/>
                <a:gd name="connsiteY17" fmla="*/ 586888 h 632341"/>
                <a:gd name="connsiteX18" fmla="*/ 228606 w 326866"/>
                <a:gd name="connsiteY18" fmla="*/ 609615 h 632341"/>
                <a:gd name="connsiteX19" fmla="*/ 217242 w 326866"/>
                <a:gd name="connsiteY19" fmla="*/ 626994 h 632341"/>
                <a:gd name="connsiteX20" fmla="*/ 192510 w 326866"/>
                <a:gd name="connsiteY20" fmla="*/ 632342 h 632341"/>
                <a:gd name="connsiteX21" fmla="*/ 188500 w 326866"/>
                <a:gd name="connsiteY21" fmla="*/ 610283 h 632341"/>
                <a:gd name="connsiteX22" fmla="*/ 156415 w 326866"/>
                <a:gd name="connsiteY22" fmla="*/ 591567 h 632341"/>
                <a:gd name="connsiteX23" fmla="*/ 150398 w 326866"/>
                <a:gd name="connsiteY23" fmla="*/ 598920 h 632341"/>
                <a:gd name="connsiteX24" fmla="*/ 135025 w 326866"/>
                <a:gd name="connsiteY24" fmla="*/ 582877 h 632341"/>
                <a:gd name="connsiteX25" fmla="*/ 127003 w 326866"/>
                <a:gd name="connsiteY25" fmla="*/ 561487 h 632341"/>
                <a:gd name="connsiteX26" fmla="*/ 105613 w 326866"/>
                <a:gd name="connsiteY26" fmla="*/ 537424 h 632341"/>
                <a:gd name="connsiteX27" fmla="*/ 86229 w 326866"/>
                <a:gd name="connsiteY27" fmla="*/ 516702 h 632341"/>
                <a:gd name="connsiteX28" fmla="*/ 81550 w 326866"/>
                <a:gd name="connsiteY28" fmla="*/ 542103 h 632341"/>
                <a:gd name="connsiteX29" fmla="*/ 72860 w 326866"/>
                <a:gd name="connsiteY29" fmla="*/ 518039 h 632341"/>
                <a:gd name="connsiteX30" fmla="*/ 75534 w 326866"/>
                <a:gd name="connsiteY30" fmla="*/ 491302 h 632341"/>
                <a:gd name="connsiteX31" fmla="*/ 83555 w 326866"/>
                <a:gd name="connsiteY31" fmla="*/ 450527 h 632341"/>
                <a:gd name="connsiteX32" fmla="*/ 98261 w 326866"/>
                <a:gd name="connsiteY32" fmla="*/ 406410 h 632341"/>
                <a:gd name="connsiteX33" fmla="*/ 115640 w 326866"/>
                <a:gd name="connsiteY33" fmla="*/ 366304 h 632341"/>
                <a:gd name="connsiteX34" fmla="*/ 97592 w 326866"/>
                <a:gd name="connsiteY34" fmla="*/ 326866 h 632341"/>
                <a:gd name="connsiteX35" fmla="*/ 96255 w 326866"/>
                <a:gd name="connsiteY35" fmla="*/ 306813 h 632341"/>
                <a:gd name="connsiteX36" fmla="*/ 89571 w 326866"/>
                <a:gd name="connsiteY36" fmla="*/ 282749 h 632341"/>
                <a:gd name="connsiteX37" fmla="*/ 60828 w 326866"/>
                <a:gd name="connsiteY37" fmla="*/ 248659 h 632341"/>
                <a:gd name="connsiteX38" fmla="*/ 48796 w 326866"/>
                <a:gd name="connsiteY38" fmla="*/ 227269 h 632341"/>
                <a:gd name="connsiteX39" fmla="*/ 60828 w 326866"/>
                <a:gd name="connsiteY39" fmla="*/ 219247 h 632341"/>
                <a:gd name="connsiteX40" fmla="*/ 70186 w 326866"/>
                <a:gd name="connsiteY40" fmla="*/ 182483 h 632341"/>
                <a:gd name="connsiteX41" fmla="*/ 50801 w 326866"/>
                <a:gd name="connsiteY41" fmla="*/ 153741 h 632341"/>
                <a:gd name="connsiteX42" fmla="*/ 23395 w 326866"/>
                <a:gd name="connsiteY42" fmla="*/ 122324 h 632341"/>
                <a:gd name="connsiteX43" fmla="*/ 0 w 326866"/>
                <a:gd name="connsiteY43" fmla="*/ 84891 h 632341"/>
                <a:gd name="connsiteX44" fmla="*/ 14706 w 326866"/>
                <a:gd name="connsiteY44" fmla="*/ 76870 h 632341"/>
                <a:gd name="connsiteX45" fmla="*/ 24733 w 326866"/>
                <a:gd name="connsiteY45" fmla="*/ 30748 h 632341"/>
                <a:gd name="connsiteX46" fmla="*/ 50801 w 326866"/>
                <a:gd name="connsiteY46" fmla="*/ 28743 h 632341"/>
                <a:gd name="connsiteX47" fmla="*/ 69518 w 326866"/>
                <a:gd name="connsiteY47" fmla="*/ 10027 h 632341"/>
                <a:gd name="connsiteX48" fmla="*/ 89571 w 326866"/>
                <a:gd name="connsiteY48" fmla="*/ 0 h 632341"/>
                <a:gd name="connsiteX49" fmla="*/ 107618 w 326866"/>
                <a:gd name="connsiteY49" fmla="*/ 13369 h 632341"/>
                <a:gd name="connsiteX50" fmla="*/ 113634 w 326866"/>
                <a:gd name="connsiteY50" fmla="*/ 39438 h 632341"/>
                <a:gd name="connsiteX51" fmla="*/ 139035 w 326866"/>
                <a:gd name="connsiteY51" fmla="*/ 41443 h 632341"/>
                <a:gd name="connsiteX52" fmla="*/ 136361 w 326866"/>
                <a:gd name="connsiteY52" fmla="*/ 86228 h 632341"/>
                <a:gd name="connsiteX53" fmla="*/ 143046 w 326866"/>
                <a:gd name="connsiteY53" fmla="*/ 124998 h 632341"/>
                <a:gd name="connsiteX54" fmla="*/ 178473 w 326866"/>
                <a:gd name="connsiteY54" fmla="*/ 99597 h 632341"/>
                <a:gd name="connsiteX55" fmla="*/ 191173 w 326866"/>
                <a:gd name="connsiteY55" fmla="*/ 106950 h 632341"/>
                <a:gd name="connsiteX56" fmla="*/ 212563 w 326866"/>
                <a:gd name="connsiteY56" fmla="*/ 105613 h 632341"/>
                <a:gd name="connsiteX57" fmla="*/ 217910 w 326866"/>
                <a:gd name="connsiteY57" fmla="*/ 90907 h 632341"/>
                <a:gd name="connsiteX58" fmla="*/ 246654 w 326866"/>
                <a:gd name="connsiteY58" fmla="*/ 93581 h 632341"/>
                <a:gd name="connsiteX59" fmla="*/ 280075 w 326866"/>
                <a:gd name="connsiteY59" fmla="*/ 128340 h 632341"/>
                <a:gd name="connsiteX60" fmla="*/ 288765 w 326866"/>
                <a:gd name="connsiteY60" fmla="*/ 171120 h 632341"/>
                <a:gd name="connsiteX61" fmla="*/ 324192 w 326866"/>
                <a:gd name="connsiteY61" fmla="*/ 208552 h 632341"/>
                <a:gd name="connsiteX62" fmla="*/ 326866 w 326866"/>
                <a:gd name="connsiteY62" fmla="*/ 244648 h 632341"/>
                <a:gd name="connsiteX63" fmla="*/ 316840 w 326866"/>
                <a:gd name="connsiteY63" fmla="*/ 264033 h 63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26866" h="632341">
                  <a:moveTo>
                    <a:pt x="316840" y="264033"/>
                  </a:moveTo>
                  <a:lnTo>
                    <a:pt x="281412" y="258017"/>
                  </a:lnTo>
                  <a:lnTo>
                    <a:pt x="233953" y="266038"/>
                  </a:lnTo>
                  <a:lnTo>
                    <a:pt x="213232" y="301465"/>
                  </a:lnTo>
                  <a:lnTo>
                    <a:pt x="227269" y="353603"/>
                  </a:lnTo>
                  <a:lnTo>
                    <a:pt x="191842" y="333550"/>
                  </a:lnTo>
                  <a:lnTo>
                    <a:pt x="159757" y="334887"/>
                  </a:lnTo>
                  <a:lnTo>
                    <a:pt x="161762" y="300797"/>
                  </a:lnTo>
                  <a:lnTo>
                    <a:pt x="129009" y="300797"/>
                  </a:lnTo>
                  <a:lnTo>
                    <a:pt x="130345" y="348256"/>
                  </a:lnTo>
                  <a:lnTo>
                    <a:pt x="115640" y="411089"/>
                  </a:lnTo>
                  <a:lnTo>
                    <a:pt x="106282" y="449190"/>
                  </a:lnTo>
                  <a:lnTo>
                    <a:pt x="110960" y="479938"/>
                  </a:lnTo>
                  <a:lnTo>
                    <a:pt x="135693" y="481275"/>
                  </a:lnTo>
                  <a:lnTo>
                    <a:pt x="153741" y="520713"/>
                  </a:lnTo>
                  <a:lnTo>
                    <a:pt x="162431" y="557477"/>
                  </a:lnTo>
                  <a:lnTo>
                    <a:pt x="185158" y="582209"/>
                  </a:lnTo>
                  <a:lnTo>
                    <a:pt x="207884" y="586888"/>
                  </a:lnTo>
                  <a:lnTo>
                    <a:pt x="228606" y="609615"/>
                  </a:lnTo>
                  <a:lnTo>
                    <a:pt x="217242" y="626994"/>
                  </a:lnTo>
                  <a:lnTo>
                    <a:pt x="192510" y="632342"/>
                  </a:lnTo>
                  <a:lnTo>
                    <a:pt x="188500" y="610283"/>
                  </a:lnTo>
                  <a:lnTo>
                    <a:pt x="156415" y="591567"/>
                  </a:lnTo>
                  <a:lnTo>
                    <a:pt x="150398" y="598920"/>
                  </a:lnTo>
                  <a:lnTo>
                    <a:pt x="135025" y="582877"/>
                  </a:lnTo>
                  <a:lnTo>
                    <a:pt x="127003" y="561487"/>
                  </a:lnTo>
                  <a:lnTo>
                    <a:pt x="105613" y="537424"/>
                  </a:lnTo>
                  <a:lnTo>
                    <a:pt x="86229" y="516702"/>
                  </a:lnTo>
                  <a:lnTo>
                    <a:pt x="81550" y="542103"/>
                  </a:lnTo>
                  <a:lnTo>
                    <a:pt x="72860" y="518039"/>
                  </a:lnTo>
                  <a:lnTo>
                    <a:pt x="75534" y="491302"/>
                  </a:lnTo>
                  <a:lnTo>
                    <a:pt x="83555" y="450527"/>
                  </a:lnTo>
                  <a:lnTo>
                    <a:pt x="98261" y="406410"/>
                  </a:lnTo>
                  <a:lnTo>
                    <a:pt x="115640" y="366304"/>
                  </a:lnTo>
                  <a:lnTo>
                    <a:pt x="97592" y="326866"/>
                  </a:lnTo>
                  <a:lnTo>
                    <a:pt x="96255" y="306813"/>
                  </a:lnTo>
                  <a:lnTo>
                    <a:pt x="89571" y="282749"/>
                  </a:lnTo>
                  <a:lnTo>
                    <a:pt x="60828" y="248659"/>
                  </a:lnTo>
                  <a:lnTo>
                    <a:pt x="48796" y="227269"/>
                  </a:lnTo>
                  <a:lnTo>
                    <a:pt x="60828" y="219247"/>
                  </a:lnTo>
                  <a:lnTo>
                    <a:pt x="70186" y="182483"/>
                  </a:lnTo>
                  <a:lnTo>
                    <a:pt x="50801" y="153741"/>
                  </a:lnTo>
                  <a:lnTo>
                    <a:pt x="23395" y="122324"/>
                  </a:lnTo>
                  <a:lnTo>
                    <a:pt x="0" y="84891"/>
                  </a:lnTo>
                  <a:lnTo>
                    <a:pt x="14706" y="76870"/>
                  </a:lnTo>
                  <a:lnTo>
                    <a:pt x="24733" y="30748"/>
                  </a:lnTo>
                  <a:lnTo>
                    <a:pt x="50801" y="28743"/>
                  </a:lnTo>
                  <a:lnTo>
                    <a:pt x="69518" y="10027"/>
                  </a:lnTo>
                  <a:lnTo>
                    <a:pt x="89571" y="0"/>
                  </a:lnTo>
                  <a:lnTo>
                    <a:pt x="107618" y="13369"/>
                  </a:lnTo>
                  <a:lnTo>
                    <a:pt x="113634" y="39438"/>
                  </a:lnTo>
                  <a:lnTo>
                    <a:pt x="139035" y="41443"/>
                  </a:lnTo>
                  <a:lnTo>
                    <a:pt x="136361" y="86228"/>
                  </a:lnTo>
                  <a:lnTo>
                    <a:pt x="143046" y="124998"/>
                  </a:lnTo>
                  <a:lnTo>
                    <a:pt x="178473" y="99597"/>
                  </a:lnTo>
                  <a:lnTo>
                    <a:pt x="191173" y="106950"/>
                  </a:lnTo>
                  <a:lnTo>
                    <a:pt x="212563" y="105613"/>
                  </a:lnTo>
                  <a:lnTo>
                    <a:pt x="217910" y="90907"/>
                  </a:lnTo>
                  <a:lnTo>
                    <a:pt x="246654" y="93581"/>
                  </a:lnTo>
                  <a:lnTo>
                    <a:pt x="280075" y="128340"/>
                  </a:lnTo>
                  <a:lnTo>
                    <a:pt x="288765" y="171120"/>
                  </a:lnTo>
                  <a:lnTo>
                    <a:pt x="324192" y="208552"/>
                  </a:lnTo>
                  <a:lnTo>
                    <a:pt x="326866" y="244648"/>
                  </a:lnTo>
                  <a:lnTo>
                    <a:pt x="316840" y="264033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361">
              <a:extLst>
                <a:ext uri="{FF2B5EF4-FFF2-40B4-BE49-F238E27FC236}">
                  <a16:creationId xmlns:a16="http://schemas.microsoft.com/office/drawing/2014/main" id="{10E52E9C-4988-5677-36C6-55340278D0EA}"/>
                </a:ext>
              </a:extLst>
            </p:cNvPr>
            <p:cNvSpPr/>
            <p:nvPr/>
          </p:nvSpPr>
          <p:spPr>
            <a:xfrm>
              <a:off x="7782318" y="2104120"/>
              <a:ext cx="285422" cy="180478"/>
            </a:xfrm>
            <a:custGeom>
              <a:avLst/>
              <a:gdLst>
                <a:gd name="connsiteX0" fmla="*/ 111629 w 285422"/>
                <a:gd name="connsiteY0" fmla="*/ 30748 h 180478"/>
                <a:gd name="connsiteX1" fmla="*/ 102270 w 285422"/>
                <a:gd name="connsiteY1" fmla="*/ 43448 h 180478"/>
                <a:gd name="connsiteX2" fmla="*/ 62164 w 285422"/>
                <a:gd name="connsiteY2" fmla="*/ 36764 h 180478"/>
                <a:gd name="connsiteX3" fmla="*/ 66175 w 285422"/>
                <a:gd name="connsiteY3" fmla="*/ 60828 h 180478"/>
                <a:gd name="connsiteX4" fmla="*/ 102939 w 285422"/>
                <a:gd name="connsiteY4" fmla="*/ 57486 h 180478"/>
                <a:gd name="connsiteX5" fmla="*/ 150398 w 285422"/>
                <a:gd name="connsiteY5" fmla="*/ 71523 h 180478"/>
                <a:gd name="connsiteX6" fmla="*/ 214568 w 285422"/>
                <a:gd name="connsiteY6" fmla="*/ 64838 h 180478"/>
                <a:gd name="connsiteX7" fmla="*/ 235290 w 285422"/>
                <a:gd name="connsiteY7" fmla="*/ 104945 h 180478"/>
                <a:gd name="connsiteX8" fmla="*/ 245316 w 285422"/>
                <a:gd name="connsiteY8" fmla="*/ 100266 h 180478"/>
                <a:gd name="connsiteX9" fmla="*/ 270048 w 285422"/>
                <a:gd name="connsiteY9" fmla="*/ 110292 h 180478"/>
                <a:gd name="connsiteX10" fmla="*/ 273390 w 285422"/>
                <a:gd name="connsiteY10" fmla="*/ 127003 h 180478"/>
                <a:gd name="connsiteX11" fmla="*/ 285422 w 285422"/>
                <a:gd name="connsiteY11" fmla="*/ 151067 h 180478"/>
                <a:gd name="connsiteX12" fmla="*/ 249327 w 285422"/>
                <a:gd name="connsiteY12" fmla="*/ 151067 h 180478"/>
                <a:gd name="connsiteX13" fmla="*/ 223927 w 285422"/>
                <a:gd name="connsiteY13" fmla="*/ 147725 h 180478"/>
                <a:gd name="connsiteX14" fmla="*/ 207216 w 285422"/>
                <a:gd name="connsiteY14" fmla="*/ 167109 h 180478"/>
                <a:gd name="connsiteX15" fmla="*/ 192510 w 285422"/>
                <a:gd name="connsiteY15" fmla="*/ 171120 h 180478"/>
                <a:gd name="connsiteX16" fmla="*/ 182483 w 285422"/>
                <a:gd name="connsiteY16" fmla="*/ 180478 h 180478"/>
                <a:gd name="connsiteX17" fmla="*/ 164435 w 285422"/>
                <a:gd name="connsiteY17" fmla="*/ 166441 h 180478"/>
                <a:gd name="connsiteX18" fmla="*/ 158419 w 285422"/>
                <a:gd name="connsiteY18" fmla="*/ 130345 h 180478"/>
                <a:gd name="connsiteX19" fmla="*/ 147056 w 285422"/>
                <a:gd name="connsiteY19" fmla="*/ 128340 h 180478"/>
                <a:gd name="connsiteX20" fmla="*/ 147725 w 285422"/>
                <a:gd name="connsiteY20" fmla="*/ 114971 h 180478"/>
                <a:gd name="connsiteX21" fmla="*/ 125666 w 285422"/>
                <a:gd name="connsiteY21" fmla="*/ 105613 h 180478"/>
                <a:gd name="connsiteX22" fmla="*/ 114303 w 285422"/>
                <a:gd name="connsiteY22" fmla="*/ 120319 h 180478"/>
                <a:gd name="connsiteX23" fmla="*/ 115639 w 285422"/>
                <a:gd name="connsiteY23" fmla="*/ 137698 h 180478"/>
                <a:gd name="connsiteX24" fmla="*/ 111629 w 285422"/>
                <a:gd name="connsiteY24" fmla="*/ 143714 h 180478"/>
                <a:gd name="connsiteX25" fmla="*/ 90239 w 285422"/>
                <a:gd name="connsiteY25" fmla="*/ 143046 h 180478"/>
                <a:gd name="connsiteX26" fmla="*/ 84223 w 285422"/>
                <a:gd name="connsiteY26" fmla="*/ 162430 h 180478"/>
                <a:gd name="connsiteX27" fmla="*/ 70186 w 285422"/>
                <a:gd name="connsiteY27" fmla="*/ 154409 h 180478"/>
                <a:gd name="connsiteX28" fmla="*/ 47459 w 285422"/>
                <a:gd name="connsiteY28" fmla="*/ 167778 h 180478"/>
                <a:gd name="connsiteX29" fmla="*/ 35427 w 285422"/>
                <a:gd name="connsiteY29" fmla="*/ 163099 h 180478"/>
                <a:gd name="connsiteX30" fmla="*/ 44117 w 285422"/>
                <a:gd name="connsiteY30" fmla="*/ 119650 h 180478"/>
                <a:gd name="connsiteX31" fmla="*/ 28074 w 285422"/>
                <a:gd name="connsiteY31" fmla="*/ 87565 h 180478"/>
                <a:gd name="connsiteX32" fmla="*/ 0 w 285422"/>
                <a:gd name="connsiteY32" fmla="*/ 77539 h 180478"/>
                <a:gd name="connsiteX33" fmla="*/ 4010 w 285422"/>
                <a:gd name="connsiteY33" fmla="*/ 58823 h 180478"/>
                <a:gd name="connsiteX34" fmla="*/ 33422 w 285422"/>
                <a:gd name="connsiteY34" fmla="*/ 60828 h 180478"/>
                <a:gd name="connsiteX35" fmla="*/ 43448 w 285422"/>
                <a:gd name="connsiteY35" fmla="*/ 37433 h 180478"/>
                <a:gd name="connsiteX36" fmla="*/ 46791 w 285422"/>
                <a:gd name="connsiteY36" fmla="*/ 10027 h 180478"/>
                <a:gd name="connsiteX37" fmla="*/ 90239 w 285422"/>
                <a:gd name="connsiteY37" fmla="*/ 0 h 180478"/>
                <a:gd name="connsiteX38" fmla="*/ 88902 w 285422"/>
                <a:gd name="connsiteY38" fmla="*/ 20053 h 180478"/>
                <a:gd name="connsiteX39" fmla="*/ 97592 w 285422"/>
                <a:gd name="connsiteY39" fmla="*/ 31417 h 180478"/>
                <a:gd name="connsiteX40" fmla="*/ 111629 w 285422"/>
                <a:gd name="connsiteY40" fmla="*/ 30748 h 18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85422" h="180478">
                  <a:moveTo>
                    <a:pt x="111629" y="30748"/>
                  </a:moveTo>
                  <a:lnTo>
                    <a:pt x="102270" y="43448"/>
                  </a:lnTo>
                  <a:lnTo>
                    <a:pt x="62164" y="36764"/>
                  </a:lnTo>
                  <a:lnTo>
                    <a:pt x="66175" y="60828"/>
                  </a:lnTo>
                  <a:lnTo>
                    <a:pt x="102939" y="57486"/>
                  </a:lnTo>
                  <a:lnTo>
                    <a:pt x="150398" y="71523"/>
                  </a:lnTo>
                  <a:lnTo>
                    <a:pt x="214568" y="64838"/>
                  </a:lnTo>
                  <a:lnTo>
                    <a:pt x="235290" y="104945"/>
                  </a:lnTo>
                  <a:lnTo>
                    <a:pt x="245316" y="100266"/>
                  </a:lnTo>
                  <a:lnTo>
                    <a:pt x="270048" y="110292"/>
                  </a:lnTo>
                  <a:lnTo>
                    <a:pt x="273390" y="127003"/>
                  </a:lnTo>
                  <a:lnTo>
                    <a:pt x="285422" y="151067"/>
                  </a:lnTo>
                  <a:lnTo>
                    <a:pt x="249327" y="151067"/>
                  </a:lnTo>
                  <a:lnTo>
                    <a:pt x="223927" y="147725"/>
                  </a:lnTo>
                  <a:lnTo>
                    <a:pt x="207216" y="167109"/>
                  </a:lnTo>
                  <a:lnTo>
                    <a:pt x="192510" y="171120"/>
                  </a:lnTo>
                  <a:lnTo>
                    <a:pt x="182483" y="180478"/>
                  </a:lnTo>
                  <a:lnTo>
                    <a:pt x="164435" y="166441"/>
                  </a:lnTo>
                  <a:lnTo>
                    <a:pt x="158419" y="130345"/>
                  </a:lnTo>
                  <a:lnTo>
                    <a:pt x="147056" y="128340"/>
                  </a:lnTo>
                  <a:lnTo>
                    <a:pt x="147725" y="114971"/>
                  </a:lnTo>
                  <a:lnTo>
                    <a:pt x="125666" y="105613"/>
                  </a:lnTo>
                  <a:lnTo>
                    <a:pt x="114303" y="120319"/>
                  </a:lnTo>
                  <a:lnTo>
                    <a:pt x="115639" y="137698"/>
                  </a:lnTo>
                  <a:lnTo>
                    <a:pt x="111629" y="143714"/>
                  </a:lnTo>
                  <a:lnTo>
                    <a:pt x="90239" y="143046"/>
                  </a:lnTo>
                  <a:lnTo>
                    <a:pt x="84223" y="162430"/>
                  </a:lnTo>
                  <a:lnTo>
                    <a:pt x="70186" y="154409"/>
                  </a:lnTo>
                  <a:lnTo>
                    <a:pt x="47459" y="167778"/>
                  </a:lnTo>
                  <a:lnTo>
                    <a:pt x="35427" y="163099"/>
                  </a:lnTo>
                  <a:lnTo>
                    <a:pt x="44117" y="119650"/>
                  </a:lnTo>
                  <a:lnTo>
                    <a:pt x="28074" y="87565"/>
                  </a:lnTo>
                  <a:lnTo>
                    <a:pt x="0" y="77539"/>
                  </a:lnTo>
                  <a:lnTo>
                    <a:pt x="4010" y="58823"/>
                  </a:lnTo>
                  <a:lnTo>
                    <a:pt x="33422" y="60828"/>
                  </a:lnTo>
                  <a:lnTo>
                    <a:pt x="43448" y="37433"/>
                  </a:lnTo>
                  <a:lnTo>
                    <a:pt x="46791" y="10027"/>
                  </a:lnTo>
                  <a:lnTo>
                    <a:pt x="90239" y="0"/>
                  </a:lnTo>
                  <a:lnTo>
                    <a:pt x="88902" y="20053"/>
                  </a:lnTo>
                  <a:lnTo>
                    <a:pt x="97592" y="31417"/>
                  </a:lnTo>
                  <a:lnTo>
                    <a:pt x="111629" y="3074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362">
              <a:extLst>
                <a:ext uri="{FF2B5EF4-FFF2-40B4-BE49-F238E27FC236}">
                  <a16:creationId xmlns:a16="http://schemas.microsoft.com/office/drawing/2014/main" id="{9BE2621D-A4DD-D698-D703-7B24ED01B7B9}"/>
                </a:ext>
              </a:extLst>
            </p:cNvPr>
            <p:cNvSpPr/>
            <p:nvPr/>
          </p:nvSpPr>
          <p:spPr>
            <a:xfrm>
              <a:off x="7232862" y="2027918"/>
              <a:ext cx="536087" cy="319513"/>
            </a:xfrm>
            <a:custGeom>
              <a:avLst/>
              <a:gdLst>
                <a:gd name="connsiteX0" fmla="*/ 536087 w 536087"/>
                <a:gd name="connsiteY0" fmla="*/ 229942 h 319513"/>
                <a:gd name="connsiteX1" fmla="*/ 525392 w 536087"/>
                <a:gd name="connsiteY1" fmla="*/ 228605 h 319513"/>
                <a:gd name="connsiteX2" fmla="*/ 506008 w 536087"/>
                <a:gd name="connsiteY2" fmla="*/ 217242 h 319513"/>
                <a:gd name="connsiteX3" fmla="*/ 504002 w 536087"/>
                <a:gd name="connsiteY3" fmla="*/ 231948 h 319513"/>
                <a:gd name="connsiteX4" fmla="*/ 475928 w 536087"/>
                <a:gd name="connsiteY4" fmla="*/ 240637 h 319513"/>
                <a:gd name="connsiteX5" fmla="*/ 477265 w 536087"/>
                <a:gd name="connsiteY5" fmla="*/ 274728 h 319513"/>
                <a:gd name="connsiteX6" fmla="*/ 459885 w 536087"/>
                <a:gd name="connsiteY6" fmla="*/ 288097 h 319513"/>
                <a:gd name="connsiteX7" fmla="*/ 433148 w 536087"/>
                <a:gd name="connsiteY7" fmla="*/ 294112 h 319513"/>
                <a:gd name="connsiteX8" fmla="*/ 430474 w 536087"/>
                <a:gd name="connsiteY8" fmla="*/ 313497 h 319513"/>
                <a:gd name="connsiteX9" fmla="*/ 404405 w 536087"/>
                <a:gd name="connsiteY9" fmla="*/ 319513 h 319513"/>
                <a:gd name="connsiteX10" fmla="*/ 364967 w 536087"/>
                <a:gd name="connsiteY10" fmla="*/ 302802 h 319513"/>
                <a:gd name="connsiteX11" fmla="*/ 353604 w 536087"/>
                <a:gd name="connsiteY11" fmla="*/ 267375 h 319513"/>
                <a:gd name="connsiteX12" fmla="*/ 326866 w 536087"/>
                <a:gd name="connsiteY12" fmla="*/ 265370 h 319513"/>
                <a:gd name="connsiteX13" fmla="*/ 278070 w 536087"/>
                <a:gd name="connsiteY13" fmla="*/ 227937 h 319513"/>
                <a:gd name="connsiteX14" fmla="*/ 249328 w 536087"/>
                <a:gd name="connsiteY14" fmla="*/ 223258 h 319513"/>
                <a:gd name="connsiteX15" fmla="*/ 205211 w 536087"/>
                <a:gd name="connsiteY15" fmla="*/ 201200 h 319513"/>
                <a:gd name="connsiteX16" fmla="*/ 179142 w 536087"/>
                <a:gd name="connsiteY16" fmla="*/ 197189 h 319513"/>
                <a:gd name="connsiteX17" fmla="*/ 165773 w 536087"/>
                <a:gd name="connsiteY17" fmla="*/ 205210 h 319513"/>
                <a:gd name="connsiteX18" fmla="*/ 141709 w 536087"/>
                <a:gd name="connsiteY18" fmla="*/ 203873 h 319513"/>
                <a:gd name="connsiteX19" fmla="*/ 121656 w 536087"/>
                <a:gd name="connsiteY19" fmla="*/ 228605 h 319513"/>
                <a:gd name="connsiteX20" fmla="*/ 92245 w 536087"/>
                <a:gd name="connsiteY20" fmla="*/ 236627 h 319513"/>
                <a:gd name="connsiteX21" fmla="*/ 79544 w 536087"/>
                <a:gd name="connsiteY21" fmla="*/ 206547 h 319513"/>
                <a:gd name="connsiteX22" fmla="*/ 75534 w 536087"/>
                <a:gd name="connsiteY22" fmla="*/ 161762 h 319513"/>
                <a:gd name="connsiteX23" fmla="*/ 44786 w 536087"/>
                <a:gd name="connsiteY23" fmla="*/ 147056 h 319513"/>
                <a:gd name="connsiteX24" fmla="*/ 47459 w 536087"/>
                <a:gd name="connsiteY24" fmla="*/ 118313 h 319513"/>
                <a:gd name="connsiteX25" fmla="*/ 24064 w 536087"/>
                <a:gd name="connsiteY25" fmla="*/ 115640 h 319513"/>
                <a:gd name="connsiteX26" fmla="*/ 23395 w 536087"/>
                <a:gd name="connsiteY26" fmla="*/ 79544 h 319513"/>
                <a:gd name="connsiteX27" fmla="*/ 58823 w 536087"/>
                <a:gd name="connsiteY27" fmla="*/ 90239 h 319513"/>
                <a:gd name="connsiteX28" fmla="*/ 86229 w 536087"/>
                <a:gd name="connsiteY28" fmla="*/ 76870 h 319513"/>
                <a:gd name="connsiteX29" fmla="*/ 54812 w 536087"/>
                <a:gd name="connsiteY29" fmla="*/ 50801 h 319513"/>
                <a:gd name="connsiteX30" fmla="*/ 38770 w 536087"/>
                <a:gd name="connsiteY30" fmla="*/ 26737 h 319513"/>
                <a:gd name="connsiteX31" fmla="*/ 13369 w 536087"/>
                <a:gd name="connsiteY31" fmla="*/ 37432 h 319513"/>
                <a:gd name="connsiteX32" fmla="*/ 17379 w 536087"/>
                <a:gd name="connsiteY32" fmla="*/ 68849 h 319513"/>
                <a:gd name="connsiteX33" fmla="*/ 0 w 536087"/>
                <a:gd name="connsiteY33" fmla="*/ 41443 h 319513"/>
                <a:gd name="connsiteX34" fmla="*/ 12032 w 536087"/>
                <a:gd name="connsiteY34" fmla="*/ 26737 h 319513"/>
                <a:gd name="connsiteX35" fmla="*/ 49465 w 536087"/>
                <a:gd name="connsiteY35" fmla="*/ 18048 h 319513"/>
                <a:gd name="connsiteX36" fmla="*/ 75534 w 536087"/>
                <a:gd name="connsiteY36" fmla="*/ 30080 h 319513"/>
                <a:gd name="connsiteX37" fmla="*/ 107618 w 536087"/>
                <a:gd name="connsiteY37" fmla="*/ 63502 h 319513"/>
                <a:gd name="connsiteX38" fmla="*/ 124998 w 536087"/>
                <a:gd name="connsiteY38" fmla="*/ 61496 h 319513"/>
                <a:gd name="connsiteX39" fmla="*/ 164435 w 536087"/>
                <a:gd name="connsiteY39" fmla="*/ 60828 h 319513"/>
                <a:gd name="connsiteX40" fmla="*/ 153072 w 536087"/>
                <a:gd name="connsiteY40" fmla="*/ 39438 h 319513"/>
                <a:gd name="connsiteX41" fmla="*/ 178473 w 536087"/>
                <a:gd name="connsiteY41" fmla="*/ 24732 h 319513"/>
                <a:gd name="connsiteX42" fmla="*/ 201200 w 536087"/>
                <a:gd name="connsiteY42" fmla="*/ 0 h 319513"/>
                <a:gd name="connsiteX43" fmla="*/ 254006 w 536087"/>
                <a:gd name="connsiteY43" fmla="*/ 22727 h 319513"/>
                <a:gd name="connsiteX44" fmla="*/ 266707 w 536087"/>
                <a:gd name="connsiteY44" fmla="*/ 56149 h 319513"/>
                <a:gd name="connsiteX45" fmla="*/ 282081 w 536087"/>
                <a:gd name="connsiteY45" fmla="*/ 64838 h 319513"/>
                <a:gd name="connsiteX46" fmla="*/ 318845 w 536087"/>
                <a:gd name="connsiteY46" fmla="*/ 62833 h 319513"/>
                <a:gd name="connsiteX47" fmla="*/ 332882 w 536087"/>
                <a:gd name="connsiteY47" fmla="*/ 70854 h 319513"/>
                <a:gd name="connsiteX48" fmla="*/ 361625 w 536087"/>
                <a:gd name="connsiteY48" fmla="*/ 114971 h 319513"/>
                <a:gd name="connsiteX49" fmla="*/ 409084 w 536087"/>
                <a:gd name="connsiteY49" fmla="*/ 144382 h 319513"/>
                <a:gd name="connsiteX50" fmla="*/ 437158 w 536087"/>
                <a:gd name="connsiteY50" fmla="*/ 164436 h 319513"/>
                <a:gd name="connsiteX51" fmla="*/ 479270 w 536087"/>
                <a:gd name="connsiteY51" fmla="*/ 185157 h 319513"/>
                <a:gd name="connsiteX52" fmla="*/ 530740 w 536087"/>
                <a:gd name="connsiteY52" fmla="*/ 203873 h 319513"/>
                <a:gd name="connsiteX53" fmla="*/ 536087 w 536087"/>
                <a:gd name="connsiteY53" fmla="*/ 229942 h 31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36087" h="319513">
                  <a:moveTo>
                    <a:pt x="536087" y="229942"/>
                  </a:moveTo>
                  <a:lnTo>
                    <a:pt x="525392" y="228605"/>
                  </a:lnTo>
                  <a:lnTo>
                    <a:pt x="506008" y="217242"/>
                  </a:lnTo>
                  <a:lnTo>
                    <a:pt x="504002" y="231948"/>
                  </a:lnTo>
                  <a:lnTo>
                    <a:pt x="475928" y="240637"/>
                  </a:lnTo>
                  <a:lnTo>
                    <a:pt x="477265" y="274728"/>
                  </a:lnTo>
                  <a:lnTo>
                    <a:pt x="459885" y="288097"/>
                  </a:lnTo>
                  <a:lnTo>
                    <a:pt x="433148" y="294112"/>
                  </a:lnTo>
                  <a:lnTo>
                    <a:pt x="430474" y="313497"/>
                  </a:lnTo>
                  <a:lnTo>
                    <a:pt x="404405" y="319513"/>
                  </a:lnTo>
                  <a:lnTo>
                    <a:pt x="364967" y="302802"/>
                  </a:lnTo>
                  <a:lnTo>
                    <a:pt x="353604" y="267375"/>
                  </a:lnTo>
                  <a:lnTo>
                    <a:pt x="326866" y="265370"/>
                  </a:lnTo>
                  <a:lnTo>
                    <a:pt x="278070" y="227937"/>
                  </a:lnTo>
                  <a:lnTo>
                    <a:pt x="249328" y="223258"/>
                  </a:lnTo>
                  <a:lnTo>
                    <a:pt x="205211" y="201200"/>
                  </a:lnTo>
                  <a:lnTo>
                    <a:pt x="179142" y="197189"/>
                  </a:lnTo>
                  <a:lnTo>
                    <a:pt x="165773" y="205210"/>
                  </a:lnTo>
                  <a:lnTo>
                    <a:pt x="141709" y="203873"/>
                  </a:lnTo>
                  <a:lnTo>
                    <a:pt x="121656" y="228605"/>
                  </a:lnTo>
                  <a:lnTo>
                    <a:pt x="92245" y="236627"/>
                  </a:lnTo>
                  <a:lnTo>
                    <a:pt x="79544" y="206547"/>
                  </a:lnTo>
                  <a:lnTo>
                    <a:pt x="75534" y="161762"/>
                  </a:lnTo>
                  <a:lnTo>
                    <a:pt x="44786" y="147056"/>
                  </a:lnTo>
                  <a:lnTo>
                    <a:pt x="47459" y="118313"/>
                  </a:lnTo>
                  <a:lnTo>
                    <a:pt x="24064" y="115640"/>
                  </a:lnTo>
                  <a:lnTo>
                    <a:pt x="23395" y="79544"/>
                  </a:lnTo>
                  <a:lnTo>
                    <a:pt x="58823" y="90239"/>
                  </a:lnTo>
                  <a:lnTo>
                    <a:pt x="86229" y="76870"/>
                  </a:lnTo>
                  <a:lnTo>
                    <a:pt x="54812" y="50801"/>
                  </a:lnTo>
                  <a:lnTo>
                    <a:pt x="38770" y="26737"/>
                  </a:lnTo>
                  <a:lnTo>
                    <a:pt x="13369" y="37432"/>
                  </a:lnTo>
                  <a:lnTo>
                    <a:pt x="17379" y="68849"/>
                  </a:lnTo>
                  <a:lnTo>
                    <a:pt x="0" y="41443"/>
                  </a:lnTo>
                  <a:lnTo>
                    <a:pt x="12032" y="26737"/>
                  </a:lnTo>
                  <a:lnTo>
                    <a:pt x="49465" y="18048"/>
                  </a:lnTo>
                  <a:lnTo>
                    <a:pt x="75534" y="30080"/>
                  </a:lnTo>
                  <a:lnTo>
                    <a:pt x="107618" y="63502"/>
                  </a:lnTo>
                  <a:lnTo>
                    <a:pt x="124998" y="61496"/>
                  </a:lnTo>
                  <a:lnTo>
                    <a:pt x="164435" y="60828"/>
                  </a:lnTo>
                  <a:lnTo>
                    <a:pt x="153072" y="39438"/>
                  </a:lnTo>
                  <a:lnTo>
                    <a:pt x="178473" y="24732"/>
                  </a:lnTo>
                  <a:lnTo>
                    <a:pt x="201200" y="0"/>
                  </a:lnTo>
                  <a:lnTo>
                    <a:pt x="254006" y="22727"/>
                  </a:lnTo>
                  <a:lnTo>
                    <a:pt x="266707" y="56149"/>
                  </a:lnTo>
                  <a:lnTo>
                    <a:pt x="282081" y="64838"/>
                  </a:lnTo>
                  <a:lnTo>
                    <a:pt x="318845" y="62833"/>
                  </a:lnTo>
                  <a:lnTo>
                    <a:pt x="332882" y="70854"/>
                  </a:lnTo>
                  <a:lnTo>
                    <a:pt x="361625" y="114971"/>
                  </a:lnTo>
                  <a:lnTo>
                    <a:pt x="409084" y="144382"/>
                  </a:lnTo>
                  <a:lnTo>
                    <a:pt x="437158" y="164436"/>
                  </a:lnTo>
                  <a:lnTo>
                    <a:pt x="479270" y="185157"/>
                  </a:lnTo>
                  <a:lnTo>
                    <a:pt x="530740" y="203873"/>
                  </a:lnTo>
                  <a:lnTo>
                    <a:pt x="536087" y="229942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363">
              <a:extLst>
                <a:ext uri="{FF2B5EF4-FFF2-40B4-BE49-F238E27FC236}">
                  <a16:creationId xmlns:a16="http://schemas.microsoft.com/office/drawing/2014/main" id="{885CA698-2E51-86B0-2C72-1F95B4E18BDE}"/>
                </a:ext>
              </a:extLst>
            </p:cNvPr>
            <p:cNvSpPr/>
            <p:nvPr/>
          </p:nvSpPr>
          <p:spPr>
            <a:xfrm>
              <a:off x="10135218" y="4215714"/>
              <a:ext cx="90907" cy="48127"/>
            </a:xfrm>
            <a:custGeom>
              <a:avLst/>
              <a:gdLst>
                <a:gd name="connsiteX0" fmla="*/ 2673 w 90907"/>
                <a:gd name="connsiteY0" fmla="*/ 48127 h 48127"/>
                <a:gd name="connsiteX1" fmla="*/ 3342 w 90907"/>
                <a:gd name="connsiteY1" fmla="*/ 35427 h 48127"/>
                <a:gd name="connsiteX2" fmla="*/ 0 w 90907"/>
                <a:gd name="connsiteY2" fmla="*/ 26737 h 48127"/>
                <a:gd name="connsiteX3" fmla="*/ 5347 w 90907"/>
                <a:gd name="connsiteY3" fmla="*/ 16711 h 48127"/>
                <a:gd name="connsiteX4" fmla="*/ 38101 w 90907"/>
                <a:gd name="connsiteY4" fmla="*/ 7353 h 48127"/>
                <a:gd name="connsiteX5" fmla="*/ 64838 w 90907"/>
                <a:gd name="connsiteY5" fmla="*/ 5347 h 48127"/>
                <a:gd name="connsiteX6" fmla="*/ 76870 w 90907"/>
                <a:gd name="connsiteY6" fmla="*/ 0 h 48127"/>
                <a:gd name="connsiteX7" fmla="*/ 90907 w 90907"/>
                <a:gd name="connsiteY7" fmla="*/ 5347 h 48127"/>
                <a:gd name="connsiteX8" fmla="*/ 76201 w 90907"/>
                <a:gd name="connsiteY8" fmla="*/ 17379 h 48127"/>
                <a:gd name="connsiteX9" fmla="*/ 35427 w 90907"/>
                <a:gd name="connsiteY9" fmla="*/ 36095 h 48127"/>
                <a:gd name="connsiteX10" fmla="*/ 2673 w 90907"/>
                <a:gd name="connsiteY10" fmla="*/ 48127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907" h="48127">
                  <a:moveTo>
                    <a:pt x="2673" y="48127"/>
                  </a:moveTo>
                  <a:lnTo>
                    <a:pt x="3342" y="35427"/>
                  </a:lnTo>
                  <a:lnTo>
                    <a:pt x="0" y="26737"/>
                  </a:lnTo>
                  <a:lnTo>
                    <a:pt x="5347" y="16711"/>
                  </a:lnTo>
                  <a:lnTo>
                    <a:pt x="38101" y="7353"/>
                  </a:lnTo>
                  <a:lnTo>
                    <a:pt x="64838" y="5347"/>
                  </a:lnTo>
                  <a:lnTo>
                    <a:pt x="76870" y="0"/>
                  </a:lnTo>
                  <a:lnTo>
                    <a:pt x="90907" y="5347"/>
                  </a:lnTo>
                  <a:lnTo>
                    <a:pt x="76201" y="17379"/>
                  </a:lnTo>
                  <a:lnTo>
                    <a:pt x="35427" y="36095"/>
                  </a:lnTo>
                  <a:lnTo>
                    <a:pt x="2673" y="4812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364">
              <a:extLst>
                <a:ext uri="{FF2B5EF4-FFF2-40B4-BE49-F238E27FC236}">
                  <a16:creationId xmlns:a16="http://schemas.microsoft.com/office/drawing/2014/main" id="{F219A62A-1964-B6BF-828B-5F721DCA0BF1}"/>
                </a:ext>
              </a:extLst>
            </p:cNvPr>
            <p:cNvSpPr/>
            <p:nvPr/>
          </p:nvSpPr>
          <p:spPr>
            <a:xfrm>
              <a:off x="5686097" y="2258529"/>
              <a:ext cx="143714" cy="301465"/>
            </a:xfrm>
            <a:custGeom>
              <a:avLst/>
              <a:gdLst>
                <a:gd name="connsiteX0" fmla="*/ 143714 w 143714"/>
                <a:gd name="connsiteY0" fmla="*/ 180478 h 301465"/>
                <a:gd name="connsiteX1" fmla="*/ 143046 w 143714"/>
                <a:gd name="connsiteY1" fmla="*/ 213232 h 301465"/>
                <a:gd name="connsiteX2" fmla="*/ 125667 w 143714"/>
                <a:gd name="connsiteY2" fmla="*/ 225263 h 301465"/>
                <a:gd name="connsiteX3" fmla="*/ 114972 w 143714"/>
                <a:gd name="connsiteY3" fmla="*/ 239301 h 301465"/>
                <a:gd name="connsiteX4" fmla="*/ 90908 w 143714"/>
                <a:gd name="connsiteY4" fmla="*/ 256011 h 301465"/>
                <a:gd name="connsiteX5" fmla="*/ 94919 w 143714"/>
                <a:gd name="connsiteY5" fmla="*/ 273391 h 301465"/>
                <a:gd name="connsiteX6" fmla="*/ 92245 w 143714"/>
                <a:gd name="connsiteY6" fmla="*/ 292107 h 301465"/>
                <a:gd name="connsiteX7" fmla="*/ 74865 w 143714"/>
                <a:gd name="connsiteY7" fmla="*/ 301465 h 301465"/>
                <a:gd name="connsiteX8" fmla="*/ 57486 w 143714"/>
                <a:gd name="connsiteY8" fmla="*/ 224595 h 301465"/>
                <a:gd name="connsiteX9" fmla="*/ 34759 w 143714"/>
                <a:gd name="connsiteY9" fmla="*/ 207216 h 301465"/>
                <a:gd name="connsiteX10" fmla="*/ 34091 w 143714"/>
                <a:gd name="connsiteY10" fmla="*/ 197189 h 301465"/>
                <a:gd name="connsiteX11" fmla="*/ 4011 w 143714"/>
                <a:gd name="connsiteY11" fmla="*/ 171120 h 301465"/>
                <a:gd name="connsiteX12" fmla="*/ 0 w 143714"/>
                <a:gd name="connsiteY12" fmla="*/ 139035 h 301465"/>
                <a:gd name="connsiteX13" fmla="*/ 21390 w 143714"/>
                <a:gd name="connsiteY13" fmla="*/ 114971 h 301465"/>
                <a:gd name="connsiteX14" fmla="*/ 28743 w 143714"/>
                <a:gd name="connsiteY14" fmla="*/ 79544 h 301465"/>
                <a:gd name="connsiteX15" fmla="*/ 22059 w 143714"/>
                <a:gd name="connsiteY15" fmla="*/ 38769 h 301465"/>
                <a:gd name="connsiteX16" fmla="*/ 28743 w 143714"/>
                <a:gd name="connsiteY16" fmla="*/ 16711 h 301465"/>
                <a:gd name="connsiteX17" fmla="*/ 66844 w 143714"/>
                <a:gd name="connsiteY17" fmla="*/ 0 h 301465"/>
                <a:gd name="connsiteX18" fmla="*/ 91576 w 143714"/>
                <a:gd name="connsiteY18" fmla="*/ 4679 h 301465"/>
                <a:gd name="connsiteX19" fmla="*/ 91576 w 143714"/>
                <a:gd name="connsiteY19" fmla="*/ 26737 h 301465"/>
                <a:gd name="connsiteX20" fmla="*/ 120988 w 143714"/>
                <a:gd name="connsiteY20" fmla="*/ 10695 h 301465"/>
                <a:gd name="connsiteX21" fmla="*/ 123661 w 143714"/>
                <a:gd name="connsiteY21" fmla="*/ 18716 h 301465"/>
                <a:gd name="connsiteX22" fmla="*/ 106950 w 143714"/>
                <a:gd name="connsiteY22" fmla="*/ 40106 h 301465"/>
                <a:gd name="connsiteX23" fmla="*/ 107619 w 143714"/>
                <a:gd name="connsiteY23" fmla="*/ 59491 h 301465"/>
                <a:gd name="connsiteX24" fmla="*/ 120319 w 143714"/>
                <a:gd name="connsiteY24" fmla="*/ 70186 h 301465"/>
                <a:gd name="connsiteX25" fmla="*/ 116977 w 143714"/>
                <a:gd name="connsiteY25" fmla="*/ 107618 h 301465"/>
                <a:gd name="connsiteX26" fmla="*/ 93581 w 143714"/>
                <a:gd name="connsiteY26" fmla="*/ 129008 h 301465"/>
                <a:gd name="connsiteX27" fmla="*/ 101603 w 143714"/>
                <a:gd name="connsiteY27" fmla="*/ 152404 h 301465"/>
                <a:gd name="connsiteX28" fmla="*/ 120319 w 143714"/>
                <a:gd name="connsiteY28" fmla="*/ 153072 h 301465"/>
                <a:gd name="connsiteX29" fmla="*/ 129677 w 143714"/>
                <a:gd name="connsiteY29" fmla="*/ 173794 h 301465"/>
                <a:gd name="connsiteX30" fmla="*/ 143714 w 143714"/>
                <a:gd name="connsiteY30" fmla="*/ 180478 h 30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3714" h="301465">
                  <a:moveTo>
                    <a:pt x="143714" y="180478"/>
                  </a:moveTo>
                  <a:lnTo>
                    <a:pt x="143046" y="213232"/>
                  </a:lnTo>
                  <a:lnTo>
                    <a:pt x="125667" y="225263"/>
                  </a:lnTo>
                  <a:lnTo>
                    <a:pt x="114972" y="239301"/>
                  </a:lnTo>
                  <a:lnTo>
                    <a:pt x="90908" y="256011"/>
                  </a:lnTo>
                  <a:lnTo>
                    <a:pt x="94919" y="273391"/>
                  </a:lnTo>
                  <a:lnTo>
                    <a:pt x="92245" y="292107"/>
                  </a:lnTo>
                  <a:lnTo>
                    <a:pt x="74865" y="301465"/>
                  </a:lnTo>
                  <a:lnTo>
                    <a:pt x="57486" y="224595"/>
                  </a:lnTo>
                  <a:lnTo>
                    <a:pt x="34759" y="207216"/>
                  </a:lnTo>
                  <a:lnTo>
                    <a:pt x="34091" y="197189"/>
                  </a:lnTo>
                  <a:lnTo>
                    <a:pt x="4011" y="171120"/>
                  </a:lnTo>
                  <a:lnTo>
                    <a:pt x="0" y="139035"/>
                  </a:lnTo>
                  <a:lnTo>
                    <a:pt x="21390" y="114971"/>
                  </a:lnTo>
                  <a:lnTo>
                    <a:pt x="28743" y="79544"/>
                  </a:lnTo>
                  <a:lnTo>
                    <a:pt x="22059" y="38769"/>
                  </a:lnTo>
                  <a:lnTo>
                    <a:pt x="28743" y="16711"/>
                  </a:lnTo>
                  <a:lnTo>
                    <a:pt x="66844" y="0"/>
                  </a:lnTo>
                  <a:lnTo>
                    <a:pt x="91576" y="4679"/>
                  </a:lnTo>
                  <a:lnTo>
                    <a:pt x="91576" y="26737"/>
                  </a:lnTo>
                  <a:lnTo>
                    <a:pt x="120988" y="10695"/>
                  </a:lnTo>
                  <a:lnTo>
                    <a:pt x="123661" y="18716"/>
                  </a:lnTo>
                  <a:lnTo>
                    <a:pt x="106950" y="40106"/>
                  </a:lnTo>
                  <a:lnTo>
                    <a:pt x="107619" y="59491"/>
                  </a:lnTo>
                  <a:lnTo>
                    <a:pt x="120319" y="70186"/>
                  </a:lnTo>
                  <a:lnTo>
                    <a:pt x="116977" y="107618"/>
                  </a:lnTo>
                  <a:lnTo>
                    <a:pt x="93581" y="129008"/>
                  </a:lnTo>
                  <a:lnTo>
                    <a:pt x="101603" y="152404"/>
                  </a:lnTo>
                  <a:lnTo>
                    <a:pt x="120319" y="153072"/>
                  </a:lnTo>
                  <a:lnTo>
                    <a:pt x="129677" y="173794"/>
                  </a:lnTo>
                  <a:lnTo>
                    <a:pt x="143714" y="18047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365">
              <a:extLst>
                <a:ext uri="{FF2B5EF4-FFF2-40B4-BE49-F238E27FC236}">
                  <a16:creationId xmlns:a16="http://schemas.microsoft.com/office/drawing/2014/main" id="{A022F720-7594-99F9-C6EC-6BB058647FF6}"/>
                </a:ext>
              </a:extLst>
            </p:cNvPr>
            <p:cNvSpPr/>
            <p:nvPr/>
          </p:nvSpPr>
          <p:spPr>
            <a:xfrm>
              <a:off x="6333145" y="2057998"/>
              <a:ext cx="668437" cy="265369"/>
            </a:xfrm>
            <a:custGeom>
              <a:avLst/>
              <a:gdLst>
                <a:gd name="connsiteX0" fmla="*/ 522718 w 668437"/>
                <a:gd name="connsiteY0" fmla="*/ 21390 h 265369"/>
                <a:gd name="connsiteX1" fmla="*/ 559482 w 668437"/>
                <a:gd name="connsiteY1" fmla="*/ 19385 h 265369"/>
                <a:gd name="connsiteX2" fmla="*/ 596915 w 668437"/>
                <a:gd name="connsiteY2" fmla="*/ 40775 h 265369"/>
                <a:gd name="connsiteX3" fmla="*/ 605604 w 668437"/>
                <a:gd name="connsiteY3" fmla="*/ 55480 h 265369"/>
                <a:gd name="connsiteX4" fmla="*/ 606272 w 668437"/>
                <a:gd name="connsiteY4" fmla="*/ 76202 h 265369"/>
                <a:gd name="connsiteX5" fmla="*/ 634347 w 668437"/>
                <a:gd name="connsiteY5" fmla="*/ 86897 h 265369"/>
                <a:gd name="connsiteX6" fmla="*/ 650390 w 668437"/>
                <a:gd name="connsiteY6" fmla="*/ 98929 h 265369"/>
                <a:gd name="connsiteX7" fmla="*/ 628331 w 668437"/>
                <a:gd name="connsiteY7" fmla="*/ 111629 h 265369"/>
                <a:gd name="connsiteX8" fmla="*/ 647716 w 668437"/>
                <a:gd name="connsiteY8" fmla="*/ 160425 h 265369"/>
                <a:gd name="connsiteX9" fmla="*/ 643037 w 668437"/>
                <a:gd name="connsiteY9" fmla="*/ 173794 h 265369"/>
                <a:gd name="connsiteX10" fmla="*/ 668437 w 668437"/>
                <a:gd name="connsiteY10" fmla="*/ 207884 h 265369"/>
                <a:gd name="connsiteX11" fmla="*/ 652395 w 668437"/>
                <a:gd name="connsiteY11" fmla="*/ 215237 h 265369"/>
                <a:gd name="connsiteX12" fmla="*/ 638358 w 668437"/>
                <a:gd name="connsiteY12" fmla="*/ 204542 h 265369"/>
                <a:gd name="connsiteX13" fmla="*/ 596246 w 668437"/>
                <a:gd name="connsiteY13" fmla="*/ 198526 h 265369"/>
                <a:gd name="connsiteX14" fmla="*/ 582209 w 668437"/>
                <a:gd name="connsiteY14" fmla="*/ 205210 h 265369"/>
                <a:gd name="connsiteX15" fmla="*/ 542771 w 668437"/>
                <a:gd name="connsiteY15" fmla="*/ 211895 h 265369"/>
                <a:gd name="connsiteX16" fmla="*/ 523387 w 668437"/>
                <a:gd name="connsiteY16" fmla="*/ 211226 h 265369"/>
                <a:gd name="connsiteX17" fmla="*/ 485285 w 668437"/>
                <a:gd name="connsiteY17" fmla="*/ 227269 h 265369"/>
                <a:gd name="connsiteX18" fmla="*/ 455874 w 668437"/>
                <a:gd name="connsiteY18" fmla="*/ 227269 h 265369"/>
                <a:gd name="connsiteX19" fmla="*/ 435821 w 668437"/>
                <a:gd name="connsiteY19" fmla="*/ 219247 h 265369"/>
                <a:gd name="connsiteX20" fmla="*/ 398389 w 668437"/>
                <a:gd name="connsiteY20" fmla="*/ 231279 h 265369"/>
                <a:gd name="connsiteX21" fmla="*/ 385688 w 668437"/>
                <a:gd name="connsiteY21" fmla="*/ 223258 h 265369"/>
                <a:gd name="connsiteX22" fmla="*/ 387025 w 668437"/>
                <a:gd name="connsiteY22" fmla="*/ 246653 h 265369"/>
                <a:gd name="connsiteX23" fmla="*/ 379004 w 668437"/>
                <a:gd name="connsiteY23" fmla="*/ 256011 h 265369"/>
                <a:gd name="connsiteX24" fmla="*/ 370315 w 668437"/>
                <a:gd name="connsiteY24" fmla="*/ 265370 h 265369"/>
                <a:gd name="connsiteX25" fmla="*/ 354940 w 668437"/>
                <a:gd name="connsiteY25" fmla="*/ 245985 h 265369"/>
                <a:gd name="connsiteX26" fmla="*/ 366304 w 668437"/>
                <a:gd name="connsiteY26" fmla="*/ 229942 h 265369"/>
                <a:gd name="connsiteX27" fmla="*/ 344914 w 668437"/>
                <a:gd name="connsiteY27" fmla="*/ 233953 h 265369"/>
                <a:gd name="connsiteX28" fmla="*/ 314166 w 668437"/>
                <a:gd name="connsiteY28" fmla="*/ 223927 h 265369"/>
                <a:gd name="connsiteX29" fmla="*/ 292776 w 668437"/>
                <a:gd name="connsiteY29" fmla="*/ 248659 h 265369"/>
                <a:gd name="connsiteX30" fmla="*/ 239301 w 668437"/>
                <a:gd name="connsiteY30" fmla="*/ 253338 h 265369"/>
                <a:gd name="connsiteX31" fmla="*/ 207884 w 668437"/>
                <a:gd name="connsiteY31" fmla="*/ 230611 h 265369"/>
                <a:gd name="connsiteX32" fmla="*/ 169783 w 668437"/>
                <a:gd name="connsiteY32" fmla="*/ 229274 h 265369"/>
                <a:gd name="connsiteX33" fmla="*/ 163099 w 668437"/>
                <a:gd name="connsiteY33" fmla="*/ 246653 h 265369"/>
                <a:gd name="connsiteX34" fmla="*/ 139035 w 668437"/>
                <a:gd name="connsiteY34" fmla="*/ 252001 h 265369"/>
                <a:gd name="connsiteX35" fmla="*/ 102940 w 668437"/>
                <a:gd name="connsiteY35" fmla="*/ 229274 h 265369"/>
                <a:gd name="connsiteX36" fmla="*/ 64170 w 668437"/>
                <a:gd name="connsiteY36" fmla="*/ 229942 h 265369"/>
                <a:gd name="connsiteX37" fmla="*/ 38770 w 668437"/>
                <a:gd name="connsiteY37" fmla="*/ 187162 h 265369"/>
                <a:gd name="connsiteX38" fmla="*/ 10695 w 668437"/>
                <a:gd name="connsiteY38" fmla="*/ 163767 h 265369"/>
                <a:gd name="connsiteX39" fmla="*/ 24064 w 668437"/>
                <a:gd name="connsiteY39" fmla="*/ 130345 h 265369"/>
                <a:gd name="connsiteX40" fmla="*/ 0 w 668437"/>
                <a:gd name="connsiteY40" fmla="*/ 109624 h 265369"/>
                <a:gd name="connsiteX41" fmla="*/ 34090 w 668437"/>
                <a:gd name="connsiteY41" fmla="*/ 68849 h 265369"/>
                <a:gd name="connsiteX42" fmla="*/ 87565 w 668437"/>
                <a:gd name="connsiteY42" fmla="*/ 67512 h 265369"/>
                <a:gd name="connsiteX43" fmla="*/ 98260 w 668437"/>
                <a:gd name="connsiteY43" fmla="*/ 34759 h 265369"/>
                <a:gd name="connsiteX44" fmla="*/ 165104 w 668437"/>
                <a:gd name="connsiteY44" fmla="*/ 40775 h 265369"/>
                <a:gd name="connsiteX45" fmla="*/ 202537 w 668437"/>
                <a:gd name="connsiteY45" fmla="*/ 13369 h 265369"/>
                <a:gd name="connsiteX46" fmla="*/ 241306 w 668437"/>
                <a:gd name="connsiteY46" fmla="*/ 1337 h 265369"/>
                <a:gd name="connsiteX47" fmla="*/ 298123 w 668437"/>
                <a:gd name="connsiteY47" fmla="*/ 0 h 265369"/>
                <a:gd name="connsiteX48" fmla="*/ 363630 w 668437"/>
                <a:gd name="connsiteY48" fmla="*/ 30080 h 265369"/>
                <a:gd name="connsiteX49" fmla="*/ 416437 w 668437"/>
                <a:gd name="connsiteY49" fmla="*/ 46791 h 265369"/>
                <a:gd name="connsiteX50" fmla="*/ 455206 w 668437"/>
                <a:gd name="connsiteY50" fmla="*/ 40106 h 265369"/>
                <a:gd name="connsiteX51" fmla="*/ 485954 w 668437"/>
                <a:gd name="connsiteY51" fmla="*/ 44117 h 265369"/>
                <a:gd name="connsiteX52" fmla="*/ 522718 w 668437"/>
                <a:gd name="connsiteY52" fmla="*/ 21390 h 265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68437" h="265369">
                  <a:moveTo>
                    <a:pt x="522718" y="21390"/>
                  </a:moveTo>
                  <a:lnTo>
                    <a:pt x="559482" y="19385"/>
                  </a:lnTo>
                  <a:lnTo>
                    <a:pt x="596915" y="40775"/>
                  </a:lnTo>
                  <a:lnTo>
                    <a:pt x="605604" y="55480"/>
                  </a:lnTo>
                  <a:lnTo>
                    <a:pt x="606272" y="76202"/>
                  </a:lnTo>
                  <a:lnTo>
                    <a:pt x="634347" y="86897"/>
                  </a:lnTo>
                  <a:lnTo>
                    <a:pt x="650390" y="98929"/>
                  </a:lnTo>
                  <a:lnTo>
                    <a:pt x="628331" y="111629"/>
                  </a:lnTo>
                  <a:lnTo>
                    <a:pt x="647716" y="160425"/>
                  </a:lnTo>
                  <a:lnTo>
                    <a:pt x="643037" y="173794"/>
                  </a:lnTo>
                  <a:lnTo>
                    <a:pt x="668437" y="207884"/>
                  </a:lnTo>
                  <a:lnTo>
                    <a:pt x="652395" y="215237"/>
                  </a:lnTo>
                  <a:lnTo>
                    <a:pt x="638358" y="204542"/>
                  </a:lnTo>
                  <a:lnTo>
                    <a:pt x="596246" y="198526"/>
                  </a:lnTo>
                  <a:lnTo>
                    <a:pt x="582209" y="205210"/>
                  </a:lnTo>
                  <a:lnTo>
                    <a:pt x="542771" y="211895"/>
                  </a:lnTo>
                  <a:lnTo>
                    <a:pt x="523387" y="211226"/>
                  </a:lnTo>
                  <a:lnTo>
                    <a:pt x="485285" y="227269"/>
                  </a:lnTo>
                  <a:lnTo>
                    <a:pt x="455874" y="227269"/>
                  </a:lnTo>
                  <a:lnTo>
                    <a:pt x="435821" y="219247"/>
                  </a:lnTo>
                  <a:lnTo>
                    <a:pt x="398389" y="231279"/>
                  </a:lnTo>
                  <a:lnTo>
                    <a:pt x="385688" y="223258"/>
                  </a:lnTo>
                  <a:lnTo>
                    <a:pt x="387025" y="246653"/>
                  </a:lnTo>
                  <a:lnTo>
                    <a:pt x="379004" y="256011"/>
                  </a:lnTo>
                  <a:lnTo>
                    <a:pt x="370315" y="265370"/>
                  </a:lnTo>
                  <a:lnTo>
                    <a:pt x="354940" y="245985"/>
                  </a:lnTo>
                  <a:lnTo>
                    <a:pt x="366304" y="229942"/>
                  </a:lnTo>
                  <a:lnTo>
                    <a:pt x="344914" y="233953"/>
                  </a:lnTo>
                  <a:lnTo>
                    <a:pt x="314166" y="223927"/>
                  </a:lnTo>
                  <a:lnTo>
                    <a:pt x="292776" y="248659"/>
                  </a:lnTo>
                  <a:lnTo>
                    <a:pt x="239301" y="253338"/>
                  </a:lnTo>
                  <a:lnTo>
                    <a:pt x="207884" y="230611"/>
                  </a:lnTo>
                  <a:lnTo>
                    <a:pt x="169783" y="229274"/>
                  </a:lnTo>
                  <a:lnTo>
                    <a:pt x="163099" y="246653"/>
                  </a:lnTo>
                  <a:lnTo>
                    <a:pt x="139035" y="252001"/>
                  </a:lnTo>
                  <a:lnTo>
                    <a:pt x="102940" y="229274"/>
                  </a:lnTo>
                  <a:lnTo>
                    <a:pt x="64170" y="229942"/>
                  </a:lnTo>
                  <a:lnTo>
                    <a:pt x="38770" y="187162"/>
                  </a:lnTo>
                  <a:lnTo>
                    <a:pt x="10695" y="163767"/>
                  </a:lnTo>
                  <a:lnTo>
                    <a:pt x="24064" y="130345"/>
                  </a:lnTo>
                  <a:lnTo>
                    <a:pt x="0" y="109624"/>
                  </a:lnTo>
                  <a:lnTo>
                    <a:pt x="34090" y="68849"/>
                  </a:lnTo>
                  <a:lnTo>
                    <a:pt x="87565" y="67512"/>
                  </a:lnTo>
                  <a:lnTo>
                    <a:pt x="98260" y="34759"/>
                  </a:lnTo>
                  <a:lnTo>
                    <a:pt x="165104" y="40775"/>
                  </a:lnTo>
                  <a:lnTo>
                    <a:pt x="202537" y="13369"/>
                  </a:lnTo>
                  <a:lnTo>
                    <a:pt x="241306" y="1337"/>
                  </a:lnTo>
                  <a:lnTo>
                    <a:pt x="298123" y="0"/>
                  </a:lnTo>
                  <a:lnTo>
                    <a:pt x="363630" y="30080"/>
                  </a:lnTo>
                  <a:lnTo>
                    <a:pt x="416437" y="46791"/>
                  </a:lnTo>
                  <a:lnTo>
                    <a:pt x="455206" y="40106"/>
                  </a:lnTo>
                  <a:lnTo>
                    <a:pt x="485954" y="44117"/>
                  </a:lnTo>
                  <a:lnTo>
                    <a:pt x="522718" y="2139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366">
              <a:extLst>
                <a:ext uri="{FF2B5EF4-FFF2-40B4-BE49-F238E27FC236}">
                  <a16:creationId xmlns:a16="http://schemas.microsoft.com/office/drawing/2014/main" id="{DFFE2A49-F4D6-C6FE-EF2D-F98A8B3A6FFB}"/>
                </a:ext>
              </a:extLst>
            </p:cNvPr>
            <p:cNvSpPr/>
            <p:nvPr/>
          </p:nvSpPr>
          <p:spPr>
            <a:xfrm>
              <a:off x="6319777" y="2053987"/>
              <a:ext cx="102271" cy="84223"/>
            </a:xfrm>
            <a:custGeom>
              <a:avLst/>
              <a:gdLst>
                <a:gd name="connsiteX0" fmla="*/ 2674 w 102271"/>
                <a:gd name="connsiteY0" fmla="*/ 56149 h 84223"/>
                <a:gd name="connsiteX1" fmla="*/ 10695 w 102271"/>
                <a:gd name="connsiteY1" fmla="*/ 51470 h 84223"/>
                <a:gd name="connsiteX2" fmla="*/ 18047 w 102271"/>
                <a:gd name="connsiteY2" fmla="*/ 24732 h 84223"/>
                <a:gd name="connsiteX3" fmla="*/ 0 w 102271"/>
                <a:gd name="connsiteY3" fmla="*/ 13369 h 84223"/>
                <a:gd name="connsiteX4" fmla="*/ 33422 w 102271"/>
                <a:gd name="connsiteY4" fmla="*/ 0 h 84223"/>
                <a:gd name="connsiteX5" fmla="*/ 64170 w 102271"/>
                <a:gd name="connsiteY5" fmla="*/ 5348 h 84223"/>
                <a:gd name="connsiteX6" fmla="*/ 70186 w 102271"/>
                <a:gd name="connsiteY6" fmla="*/ 22058 h 84223"/>
                <a:gd name="connsiteX7" fmla="*/ 102271 w 102271"/>
                <a:gd name="connsiteY7" fmla="*/ 35427 h 84223"/>
                <a:gd name="connsiteX8" fmla="*/ 97592 w 102271"/>
                <a:gd name="connsiteY8" fmla="*/ 46122 h 84223"/>
                <a:gd name="connsiteX9" fmla="*/ 56149 w 102271"/>
                <a:gd name="connsiteY9" fmla="*/ 48127 h 84223"/>
                <a:gd name="connsiteX10" fmla="*/ 42780 w 102271"/>
                <a:gd name="connsiteY10" fmla="*/ 61496 h 84223"/>
                <a:gd name="connsiteX11" fmla="*/ 16711 w 102271"/>
                <a:gd name="connsiteY11" fmla="*/ 84223 h 84223"/>
                <a:gd name="connsiteX12" fmla="*/ 3342 w 102271"/>
                <a:gd name="connsiteY12" fmla="*/ 64838 h 84223"/>
                <a:gd name="connsiteX13" fmla="*/ 2674 w 102271"/>
                <a:gd name="connsiteY13" fmla="*/ 56149 h 84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2271" h="84223">
                  <a:moveTo>
                    <a:pt x="2674" y="56149"/>
                  </a:moveTo>
                  <a:lnTo>
                    <a:pt x="10695" y="51470"/>
                  </a:lnTo>
                  <a:lnTo>
                    <a:pt x="18047" y="24732"/>
                  </a:lnTo>
                  <a:lnTo>
                    <a:pt x="0" y="13369"/>
                  </a:lnTo>
                  <a:lnTo>
                    <a:pt x="33422" y="0"/>
                  </a:lnTo>
                  <a:lnTo>
                    <a:pt x="64170" y="5348"/>
                  </a:lnTo>
                  <a:lnTo>
                    <a:pt x="70186" y="22058"/>
                  </a:lnTo>
                  <a:lnTo>
                    <a:pt x="102271" y="35427"/>
                  </a:lnTo>
                  <a:lnTo>
                    <a:pt x="97592" y="46122"/>
                  </a:lnTo>
                  <a:lnTo>
                    <a:pt x="56149" y="48127"/>
                  </a:lnTo>
                  <a:lnTo>
                    <a:pt x="42780" y="61496"/>
                  </a:lnTo>
                  <a:lnTo>
                    <a:pt x="16711" y="84223"/>
                  </a:lnTo>
                  <a:lnTo>
                    <a:pt x="3342" y="64838"/>
                  </a:lnTo>
                  <a:lnTo>
                    <a:pt x="2674" y="56149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367">
              <a:extLst>
                <a:ext uri="{FF2B5EF4-FFF2-40B4-BE49-F238E27FC236}">
                  <a16:creationId xmlns:a16="http://schemas.microsoft.com/office/drawing/2014/main" id="{FA92C297-BD52-52F7-6B9B-FB013090FA42}"/>
                </a:ext>
              </a:extLst>
            </p:cNvPr>
            <p:cNvSpPr/>
            <p:nvPr/>
          </p:nvSpPr>
          <p:spPr>
            <a:xfrm>
              <a:off x="9859153" y="2775231"/>
              <a:ext cx="54811" cy="143045"/>
            </a:xfrm>
            <a:custGeom>
              <a:avLst/>
              <a:gdLst>
                <a:gd name="connsiteX0" fmla="*/ 46122 w 54811"/>
                <a:gd name="connsiteY0" fmla="*/ 107618 h 143045"/>
                <a:gd name="connsiteX1" fmla="*/ 36764 w 54811"/>
                <a:gd name="connsiteY1" fmla="*/ 143046 h 143045"/>
                <a:gd name="connsiteX2" fmla="*/ 10027 w 54811"/>
                <a:gd name="connsiteY2" fmla="*/ 106282 h 143045"/>
                <a:gd name="connsiteX3" fmla="*/ 0 w 54811"/>
                <a:gd name="connsiteY3" fmla="*/ 74865 h 143045"/>
                <a:gd name="connsiteX4" fmla="*/ 12700 w 54811"/>
                <a:gd name="connsiteY4" fmla="*/ 32753 h 143045"/>
                <a:gd name="connsiteX5" fmla="*/ 34758 w 54811"/>
                <a:gd name="connsiteY5" fmla="*/ 0 h 143045"/>
                <a:gd name="connsiteX6" fmla="*/ 54812 w 54811"/>
                <a:gd name="connsiteY6" fmla="*/ 12700 h 143045"/>
                <a:gd name="connsiteX7" fmla="*/ 54143 w 54811"/>
                <a:gd name="connsiteY7" fmla="*/ 38769 h 143045"/>
                <a:gd name="connsiteX8" fmla="*/ 46122 w 54811"/>
                <a:gd name="connsiteY8" fmla="*/ 107618 h 143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811" h="143045">
                  <a:moveTo>
                    <a:pt x="46122" y="107618"/>
                  </a:moveTo>
                  <a:lnTo>
                    <a:pt x="36764" y="143046"/>
                  </a:lnTo>
                  <a:lnTo>
                    <a:pt x="10027" y="106282"/>
                  </a:lnTo>
                  <a:lnTo>
                    <a:pt x="0" y="74865"/>
                  </a:lnTo>
                  <a:lnTo>
                    <a:pt x="12700" y="32753"/>
                  </a:lnTo>
                  <a:lnTo>
                    <a:pt x="34758" y="0"/>
                  </a:lnTo>
                  <a:lnTo>
                    <a:pt x="54812" y="12700"/>
                  </a:lnTo>
                  <a:lnTo>
                    <a:pt x="54143" y="38769"/>
                  </a:lnTo>
                  <a:lnTo>
                    <a:pt x="46122" y="10761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368">
              <a:extLst>
                <a:ext uri="{FF2B5EF4-FFF2-40B4-BE49-F238E27FC236}">
                  <a16:creationId xmlns:a16="http://schemas.microsoft.com/office/drawing/2014/main" id="{363E9100-F5B1-7830-D99C-4564CA793974}"/>
                </a:ext>
              </a:extLst>
            </p:cNvPr>
            <p:cNvSpPr/>
            <p:nvPr/>
          </p:nvSpPr>
          <p:spPr>
            <a:xfrm>
              <a:off x="6537019" y="3904222"/>
              <a:ext cx="399725" cy="459884"/>
            </a:xfrm>
            <a:custGeom>
              <a:avLst/>
              <a:gdLst>
                <a:gd name="connsiteX0" fmla="*/ 86897 w 399725"/>
                <a:gd name="connsiteY0" fmla="*/ 668 h 459884"/>
                <a:gd name="connsiteX1" fmla="*/ 85560 w 399725"/>
                <a:gd name="connsiteY1" fmla="*/ 26737 h 459884"/>
                <a:gd name="connsiteX2" fmla="*/ 78207 w 399725"/>
                <a:gd name="connsiteY2" fmla="*/ 56817 h 459884"/>
                <a:gd name="connsiteX3" fmla="*/ 88903 w 399725"/>
                <a:gd name="connsiteY3" fmla="*/ 73528 h 459884"/>
                <a:gd name="connsiteX4" fmla="*/ 105613 w 399725"/>
                <a:gd name="connsiteY4" fmla="*/ 63502 h 459884"/>
                <a:gd name="connsiteX5" fmla="*/ 127671 w 399725"/>
                <a:gd name="connsiteY5" fmla="*/ 60828 h 459884"/>
                <a:gd name="connsiteX6" fmla="*/ 132351 w 399725"/>
                <a:gd name="connsiteY6" fmla="*/ 66175 h 459884"/>
                <a:gd name="connsiteX7" fmla="*/ 154409 w 399725"/>
                <a:gd name="connsiteY7" fmla="*/ 55480 h 459884"/>
                <a:gd name="connsiteX8" fmla="*/ 139035 w 399725"/>
                <a:gd name="connsiteY8" fmla="*/ 40775 h 459884"/>
                <a:gd name="connsiteX9" fmla="*/ 151735 w 399725"/>
                <a:gd name="connsiteY9" fmla="*/ 21390 h 459884"/>
                <a:gd name="connsiteX10" fmla="*/ 170452 w 399725"/>
                <a:gd name="connsiteY10" fmla="*/ 2005 h 459884"/>
                <a:gd name="connsiteX11" fmla="*/ 307481 w 399725"/>
                <a:gd name="connsiteY11" fmla="*/ 89571 h 459884"/>
                <a:gd name="connsiteX12" fmla="*/ 309487 w 399725"/>
                <a:gd name="connsiteY12" fmla="*/ 114303 h 459884"/>
                <a:gd name="connsiteX13" fmla="*/ 363630 w 399725"/>
                <a:gd name="connsiteY13" fmla="*/ 157083 h 459884"/>
                <a:gd name="connsiteX14" fmla="*/ 344914 w 399725"/>
                <a:gd name="connsiteY14" fmla="*/ 210558 h 459884"/>
                <a:gd name="connsiteX15" fmla="*/ 346919 w 399725"/>
                <a:gd name="connsiteY15" fmla="*/ 234622 h 459884"/>
                <a:gd name="connsiteX16" fmla="*/ 370315 w 399725"/>
                <a:gd name="connsiteY16" fmla="*/ 249996 h 459884"/>
                <a:gd name="connsiteX17" fmla="*/ 371651 w 399725"/>
                <a:gd name="connsiteY17" fmla="*/ 261359 h 459884"/>
                <a:gd name="connsiteX18" fmla="*/ 360288 w 399725"/>
                <a:gd name="connsiteY18" fmla="*/ 287428 h 459884"/>
                <a:gd name="connsiteX19" fmla="*/ 362293 w 399725"/>
                <a:gd name="connsiteY19" fmla="*/ 300129 h 459884"/>
                <a:gd name="connsiteX20" fmla="*/ 359620 w 399725"/>
                <a:gd name="connsiteY20" fmla="*/ 320850 h 459884"/>
                <a:gd name="connsiteX21" fmla="*/ 371651 w 399725"/>
                <a:gd name="connsiteY21" fmla="*/ 347587 h 459884"/>
                <a:gd name="connsiteX22" fmla="*/ 386357 w 399725"/>
                <a:gd name="connsiteY22" fmla="*/ 390368 h 459884"/>
                <a:gd name="connsiteX23" fmla="*/ 399726 w 399725"/>
                <a:gd name="connsiteY23" fmla="*/ 399726 h 459884"/>
                <a:gd name="connsiteX24" fmla="*/ 368977 w 399725"/>
                <a:gd name="connsiteY24" fmla="*/ 424458 h 459884"/>
                <a:gd name="connsiteX25" fmla="*/ 327534 w 399725"/>
                <a:gd name="connsiteY25" fmla="*/ 441169 h 459884"/>
                <a:gd name="connsiteX26" fmla="*/ 304807 w 399725"/>
                <a:gd name="connsiteY26" fmla="*/ 440500 h 459884"/>
                <a:gd name="connsiteX27" fmla="*/ 290770 w 399725"/>
                <a:gd name="connsiteY27" fmla="*/ 453201 h 459884"/>
                <a:gd name="connsiteX28" fmla="*/ 264701 w 399725"/>
                <a:gd name="connsiteY28" fmla="*/ 454537 h 459884"/>
                <a:gd name="connsiteX29" fmla="*/ 254675 w 399725"/>
                <a:gd name="connsiteY29" fmla="*/ 459885 h 459884"/>
                <a:gd name="connsiteX30" fmla="*/ 209890 w 399725"/>
                <a:gd name="connsiteY30" fmla="*/ 447853 h 459884"/>
                <a:gd name="connsiteX31" fmla="*/ 195183 w 399725"/>
                <a:gd name="connsiteY31" fmla="*/ 449190 h 459884"/>
                <a:gd name="connsiteX32" fmla="*/ 195853 w 399725"/>
                <a:gd name="connsiteY32" fmla="*/ 448522 h 459884"/>
                <a:gd name="connsiteX33" fmla="*/ 183820 w 399725"/>
                <a:gd name="connsiteY33" fmla="*/ 432479 h 459884"/>
                <a:gd name="connsiteX34" fmla="*/ 181815 w 399725"/>
                <a:gd name="connsiteY34" fmla="*/ 387025 h 459884"/>
                <a:gd name="connsiteX35" fmla="*/ 162431 w 399725"/>
                <a:gd name="connsiteY35" fmla="*/ 364298 h 459884"/>
                <a:gd name="connsiteX36" fmla="*/ 159757 w 399725"/>
                <a:gd name="connsiteY36" fmla="*/ 372320 h 459884"/>
                <a:gd name="connsiteX37" fmla="*/ 153072 w 399725"/>
                <a:gd name="connsiteY37" fmla="*/ 360956 h 459884"/>
                <a:gd name="connsiteX38" fmla="*/ 116308 w 399725"/>
                <a:gd name="connsiteY38" fmla="*/ 352935 h 459884"/>
                <a:gd name="connsiteX39" fmla="*/ 94918 w 399725"/>
                <a:gd name="connsiteY39" fmla="*/ 340235 h 459884"/>
                <a:gd name="connsiteX40" fmla="*/ 70854 w 399725"/>
                <a:gd name="connsiteY40" fmla="*/ 332882 h 459884"/>
                <a:gd name="connsiteX41" fmla="*/ 56149 w 399725"/>
                <a:gd name="connsiteY41" fmla="*/ 325529 h 459884"/>
                <a:gd name="connsiteX42" fmla="*/ 54143 w 399725"/>
                <a:gd name="connsiteY42" fmla="*/ 324192 h 459884"/>
                <a:gd name="connsiteX43" fmla="*/ 36096 w 399725"/>
                <a:gd name="connsiteY43" fmla="*/ 280075 h 459884"/>
                <a:gd name="connsiteX44" fmla="*/ 33422 w 399725"/>
                <a:gd name="connsiteY44" fmla="*/ 254006 h 459884"/>
                <a:gd name="connsiteX45" fmla="*/ 3342 w 399725"/>
                <a:gd name="connsiteY45" fmla="*/ 224595 h 459884"/>
                <a:gd name="connsiteX46" fmla="*/ 12700 w 399725"/>
                <a:gd name="connsiteY46" fmla="*/ 208553 h 459884"/>
                <a:gd name="connsiteX47" fmla="*/ 5348 w 399725"/>
                <a:gd name="connsiteY47" fmla="*/ 191173 h 459884"/>
                <a:gd name="connsiteX48" fmla="*/ 6684 w 399725"/>
                <a:gd name="connsiteY48" fmla="*/ 173125 h 459884"/>
                <a:gd name="connsiteX49" fmla="*/ 0 w 399725"/>
                <a:gd name="connsiteY49" fmla="*/ 167109 h 459884"/>
                <a:gd name="connsiteX50" fmla="*/ 2006 w 399725"/>
                <a:gd name="connsiteY50" fmla="*/ 148393 h 459884"/>
                <a:gd name="connsiteX51" fmla="*/ 6016 w 399725"/>
                <a:gd name="connsiteY51" fmla="*/ 147725 h 459884"/>
                <a:gd name="connsiteX52" fmla="*/ 19385 w 399725"/>
                <a:gd name="connsiteY52" fmla="*/ 132351 h 459884"/>
                <a:gd name="connsiteX53" fmla="*/ 34758 w 399725"/>
                <a:gd name="connsiteY53" fmla="*/ 109624 h 459884"/>
                <a:gd name="connsiteX54" fmla="*/ 44117 w 399725"/>
                <a:gd name="connsiteY54" fmla="*/ 100934 h 459884"/>
                <a:gd name="connsiteX55" fmla="*/ 44117 w 399725"/>
                <a:gd name="connsiteY55" fmla="*/ 86897 h 459884"/>
                <a:gd name="connsiteX56" fmla="*/ 36096 w 399725"/>
                <a:gd name="connsiteY56" fmla="*/ 76870 h 459884"/>
                <a:gd name="connsiteX57" fmla="*/ 34090 w 399725"/>
                <a:gd name="connsiteY57" fmla="*/ 60159 h 459884"/>
                <a:gd name="connsiteX58" fmla="*/ 44785 w 399725"/>
                <a:gd name="connsiteY58" fmla="*/ 54812 h 459884"/>
                <a:gd name="connsiteX59" fmla="*/ 46791 w 399725"/>
                <a:gd name="connsiteY59" fmla="*/ 29411 h 459884"/>
                <a:gd name="connsiteX60" fmla="*/ 32085 w 399725"/>
                <a:gd name="connsiteY60" fmla="*/ 5348 h 459884"/>
                <a:gd name="connsiteX61" fmla="*/ 45454 w 399725"/>
                <a:gd name="connsiteY61" fmla="*/ 0 h 459884"/>
                <a:gd name="connsiteX62" fmla="*/ 86897 w 399725"/>
                <a:gd name="connsiteY62" fmla="*/ 668 h 45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99725" h="459884">
                  <a:moveTo>
                    <a:pt x="86897" y="668"/>
                  </a:moveTo>
                  <a:lnTo>
                    <a:pt x="85560" y="26737"/>
                  </a:lnTo>
                  <a:lnTo>
                    <a:pt x="78207" y="56817"/>
                  </a:lnTo>
                  <a:lnTo>
                    <a:pt x="88903" y="73528"/>
                  </a:lnTo>
                  <a:lnTo>
                    <a:pt x="105613" y="63502"/>
                  </a:lnTo>
                  <a:lnTo>
                    <a:pt x="127671" y="60828"/>
                  </a:lnTo>
                  <a:lnTo>
                    <a:pt x="132351" y="66175"/>
                  </a:lnTo>
                  <a:lnTo>
                    <a:pt x="154409" y="55480"/>
                  </a:lnTo>
                  <a:lnTo>
                    <a:pt x="139035" y="40775"/>
                  </a:lnTo>
                  <a:lnTo>
                    <a:pt x="151735" y="21390"/>
                  </a:lnTo>
                  <a:lnTo>
                    <a:pt x="170452" y="2005"/>
                  </a:lnTo>
                  <a:lnTo>
                    <a:pt x="307481" y="89571"/>
                  </a:lnTo>
                  <a:lnTo>
                    <a:pt x="309487" y="114303"/>
                  </a:lnTo>
                  <a:lnTo>
                    <a:pt x="363630" y="157083"/>
                  </a:lnTo>
                  <a:lnTo>
                    <a:pt x="344914" y="210558"/>
                  </a:lnTo>
                  <a:lnTo>
                    <a:pt x="346919" y="234622"/>
                  </a:lnTo>
                  <a:lnTo>
                    <a:pt x="370315" y="249996"/>
                  </a:lnTo>
                  <a:lnTo>
                    <a:pt x="371651" y="261359"/>
                  </a:lnTo>
                  <a:lnTo>
                    <a:pt x="360288" y="287428"/>
                  </a:lnTo>
                  <a:lnTo>
                    <a:pt x="362293" y="300129"/>
                  </a:lnTo>
                  <a:lnTo>
                    <a:pt x="359620" y="320850"/>
                  </a:lnTo>
                  <a:lnTo>
                    <a:pt x="371651" y="347587"/>
                  </a:lnTo>
                  <a:lnTo>
                    <a:pt x="386357" y="390368"/>
                  </a:lnTo>
                  <a:lnTo>
                    <a:pt x="399726" y="399726"/>
                  </a:lnTo>
                  <a:lnTo>
                    <a:pt x="368977" y="424458"/>
                  </a:lnTo>
                  <a:lnTo>
                    <a:pt x="327534" y="441169"/>
                  </a:lnTo>
                  <a:lnTo>
                    <a:pt x="304807" y="440500"/>
                  </a:lnTo>
                  <a:lnTo>
                    <a:pt x="290770" y="453201"/>
                  </a:lnTo>
                  <a:lnTo>
                    <a:pt x="264701" y="454537"/>
                  </a:lnTo>
                  <a:lnTo>
                    <a:pt x="254675" y="459885"/>
                  </a:lnTo>
                  <a:lnTo>
                    <a:pt x="209890" y="447853"/>
                  </a:lnTo>
                  <a:lnTo>
                    <a:pt x="195183" y="449190"/>
                  </a:lnTo>
                  <a:lnTo>
                    <a:pt x="195853" y="448522"/>
                  </a:lnTo>
                  <a:lnTo>
                    <a:pt x="183820" y="432479"/>
                  </a:lnTo>
                  <a:lnTo>
                    <a:pt x="181815" y="387025"/>
                  </a:lnTo>
                  <a:lnTo>
                    <a:pt x="162431" y="364298"/>
                  </a:lnTo>
                  <a:lnTo>
                    <a:pt x="159757" y="372320"/>
                  </a:lnTo>
                  <a:lnTo>
                    <a:pt x="153072" y="360956"/>
                  </a:lnTo>
                  <a:lnTo>
                    <a:pt x="116308" y="352935"/>
                  </a:lnTo>
                  <a:lnTo>
                    <a:pt x="94918" y="340235"/>
                  </a:lnTo>
                  <a:lnTo>
                    <a:pt x="70854" y="332882"/>
                  </a:lnTo>
                  <a:lnTo>
                    <a:pt x="56149" y="325529"/>
                  </a:lnTo>
                  <a:lnTo>
                    <a:pt x="54143" y="324192"/>
                  </a:lnTo>
                  <a:lnTo>
                    <a:pt x="36096" y="280075"/>
                  </a:lnTo>
                  <a:lnTo>
                    <a:pt x="33422" y="254006"/>
                  </a:lnTo>
                  <a:lnTo>
                    <a:pt x="3342" y="224595"/>
                  </a:lnTo>
                  <a:lnTo>
                    <a:pt x="12700" y="208553"/>
                  </a:lnTo>
                  <a:lnTo>
                    <a:pt x="5348" y="191173"/>
                  </a:lnTo>
                  <a:lnTo>
                    <a:pt x="6684" y="173125"/>
                  </a:lnTo>
                  <a:lnTo>
                    <a:pt x="0" y="167109"/>
                  </a:lnTo>
                  <a:lnTo>
                    <a:pt x="2006" y="148393"/>
                  </a:lnTo>
                  <a:lnTo>
                    <a:pt x="6016" y="147725"/>
                  </a:lnTo>
                  <a:lnTo>
                    <a:pt x="19385" y="132351"/>
                  </a:lnTo>
                  <a:lnTo>
                    <a:pt x="34758" y="109624"/>
                  </a:lnTo>
                  <a:lnTo>
                    <a:pt x="44117" y="100934"/>
                  </a:lnTo>
                  <a:lnTo>
                    <a:pt x="44117" y="86897"/>
                  </a:lnTo>
                  <a:lnTo>
                    <a:pt x="36096" y="76870"/>
                  </a:lnTo>
                  <a:lnTo>
                    <a:pt x="34090" y="60159"/>
                  </a:lnTo>
                  <a:lnTo>
                    <a:pt x="44785" y="54812"/>
                  </a:lnTo>
                  <a:lnTo>
                    <a:pt x="46791" y="29411"/>
                  </a:lnTo>
                  <a:lnTo>
                    <a:pt x="32085" y="5348"/>
                  </a:lnTo>
                  <a:lnTo>
                    <a:pt x="45454" y="0"/>
                  </a:lnTo>
                  <a:lnTo>
                    <a:pt x="86897" y="66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369">
              <a:extLst>
                <a:ext uri="{FF2B5EF4-FFF2-40B4-BE49-F238E27FC236}">
                  <a16:creationId xmlns:a16="http://schemas.microsoft.com/office/drawing/2014/main" id="{9E180B07-FB15-229A-7F56-26753A349557}"/>
                </a:ext>
              </a:extLst>
            </p:cNvPr>
            <p:cNvSpPr/>
            <p:nvPr/>
          </p:nvSpPr>
          <p:spPr>
            <a:xfrm>
              <a:off x="6537019" y="3678290"/>
              <a:ext cx="207215" cy="244648"/>
            </a:xfrm>
            <a:custGeom>
              <a:avLst/>
              <a:gdLst>
                <a:gd name="connsiteX0" fmla="*/ 167109 w 207215"/>
                <a:gd name="connsiteY0" fmla="*/ 0 h 244648"/>
                <a:gd name="connsiteX1" fmla="*/ 185157 w 207215"/>
                <a:gd name="connsiteY1" fmla="*/ 30080 h 244648"/>
                <a:gd name="connsiteX2" fmla="*/ 189836 w 207215"/>
                <a:gd name="connsiteY2" fmla="*/ 51470 h 244648"/>
                <a:gd name="connsiteX3" fmla="*/ 207216 w 207215"/>
                <a:gd name="connsiteY3" fmla="*/ 100934 h 244648"/>
                <a:gd name="connsiteX4" fmla="*/ 193179 w 207215"/>
                <a:gd name="connsiteY4" fmla="*/ 132351 h 244648"/>
                <a:gd name="connsiteX5" fmla="*/ 174462 w 207215"/>
                <a:gd name="connsiteY5" fmla="*/ 160425 h 244648"/>
                <a:gd name="connsiteX6" fmla="*/ 163767 w 207215"/>
                <a:gd name="connsiteY6" fmla="*/ 177804 h 244648"/>
                <a:gd name="connsiteX7" fmla="*/ 163767 w 207215"/>
                <a:gd name="connsiteY7" fmla="*/ 179810 h 244648"/>
                <a:gd name="connsiteX8" fmla="*/ 162431 w 207215"/>
                <a:gd name="connsiteY8" fmla="*/ 177136 h 244648"/>
                <a:gd name="connsiteX9" fmla="*/ 142378 w 207215"/>
                <a:gd name="connsiteY9" fmla="*/ 168446 h 244648"/>
                <a:gd name="connsiteX10" fmla="*/ 126335 w 207215"/>
                <a:gd name="connsiteY10" fmla="*/ 179141 h 244648"/>
                <a:gd name="connsiteX11" fmla="*/ 102271 w 207215"/>
                <a:gd name="connsiteY11" fmla="*/ 185157 h 244648"/>
                <a:gd name="connsiteX12" fmla="*/ 84891 w 207215"/>
                <a:gd name="connsiteY12" fmla="*/ 209889 h 244648"/>
                <a:gd name="connsiteX13" fmla="*/ 86897 w 207215"/>
                <a:gd name="connsiteY13" fmla="*/ 226600 h 244648"/>
                <a:gd name="connsiteX14" fmla="*/ 45454 w 207215"/>
                <a:gd name="connsiteY14" fmla="*/ 225932 h 244648"/>
                <a:gd name="connsiteX15" fmla="*/ 32085 w 207215"/>
                <a:gd name="connsiteY15" fmla="*/ 231279 h 244648"/>
                <a:gd name="connsiteX16" fmla="*/ 9358 w 207215"/>
                <a:gd name="connsiteY16" fmla="*/ 244648 h 244648"/>
                <a:gd name="connsiteX17" fmla="*/ 0 w 207215"/>
                <a:gd name="connsiteY17" fmla="*/ 239969 h 244648"/>
                <a:gd name="connsiteX18" fmla="*/ 668 w 207215"/>
                <a:gd name="connsiteY18" fmla="*/ 207884 h 244648"/>
                <a:gd name="connsiteX19" fmla="*/ 9358 w 207215"/>
                <a:gd name="connsiteY19" fmla="*/ 191173 h 244648"/>
                <a:gd name="connsiteX20" fmla="*/ 11363 w 207215"/>
                <a:gd name="connsiteY20" fmla="*/ 157083 h 244648"/>
                <a:gd name="connsiteX21" fmla="*/ 19385 w 207215"/>
                <a:gd name="connsiteY21" fmla="*/ 137030 h 244648"/>
                <a:gd name="connsiteX22" fmla="*/ 34090 w 207215"/>
                <a:gd name="connsiteY22" fmla="*/ 114971 h 244648"/>
                <a:gd name="connsiteX23" fmla="*/ 48127 w 207215"/>
                <a:gd name="connsiteY23" fmla="*/ 102939 h 244648"/>
                <a:gd name="connsiteX24" fmla="*/ 60828 w 207215"/>
                <a:gd name="connsiteY24" fmla="*/ 88234 h 244648"/>
                <a:gd name="connsiteX25" fmla="*/ 45454 w 207215"/>
                <a:gd name="connsiteY25" fmla="*/ 82218 h 244648"/>
                <a:gd name="connsiteX26" fmla="*/ 47459 w 207215"/>
                <a:gd name="connsiteY26" fmla="*/ 32085 h 244648"/>
                <a:gd name="connsiteX27" fmla="*/ 62833 w 207215"/>
                <a:gd name="connsiteY27" fmla="*/ 20053 h 244648"/>
                <a:gd name="connsiteX28" fmla="*/ 86897 w 207215"/>
                <a:gd name="connsiteY28" fmla="*/ 30080 h 244648"/>
                <a:gd name="connsiteX29" fmla="*/ 116977 w 207215"/>
                <a:gd name="connsiteY29" fmla="*/ 20053 h 244648"/>
                <a:gd name="connsiteX30" fmla="*/ 143714 w 207215"/>
                <a:gd name="connsiteY30" fmla="*/ 20053 h 244648"/>
                <a:gd name="connsiteX31" fmla="*/ 167109 w 207215"/>
                <a:gd name="connsiteY31" fmla="*/ 0 h 244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7215" h="244648">
                  <a:moveTo>
                    <a:pt x="167109" y="0"/>
                  </a:moveTo>
                  <a:lnTo>
                    <a:pt x="185157" y="30080"/>
                  </a:lnTo>
                  <a:lnTo>
                    <a:pt x="189836" y="51470"/>
                  </a:lnTo>
                  <a:lnTo>
                    <a:pt x="207216" y="100934"/>
                  </a:lnTo>
                  <a:lnTo>
                    <a:pt x="193179" y="132351"/>
                  </a:lnTo>
                  <a:lnTo>
                    <a:pt x="174462" y="160425"/>
                  </a:lnTo>
                  <a:lnTo>
                    <a:pt x="163767" y="177804"/>
                  </a:lnTo>
                  <a:lnTo>
                    <a:pt x="163767" y="179810"/>
                  </a:lnTo>
                  <a:lnTo>
                    <a:pt x="162431" y="177136"/>
                  </a:lnTo>
                  <a:lnTo>
                    <a:pt x="142378" y="168446"/>
                  </a:lnTo>
                  <a:lnTo>
                    <a:pt x="126335" y="179141"/>
                  </a:lnTo>
                  <a:lnTo>
                    <a:pt x="102271" y="185157"/>
                  </a:lnTo>
                  <a:lnTo>
                    <a:pt x="84891" y="209889"/>
                  </a:lnTo>
                  <a:lnTo>
                    <a:pt x="86897" y="226600"/>
                  </a:lnTo>
                  <a:lnTo>
                    <a:pt x="45454" y="225932"/>
                  </a:lnTo>
                  <a:lnTo>
                    <a:pt x="32085" y="231279"/>
                  </a:lnTo>
                  <a:lnTo>
                    <a:pt x="9358" y="244648"/>
                  </a:lnTo>
                  <a:lnTo>
                    <a:pt x="0" y="239969"/>
                  </a:lnTo>
                  <a:lnTo>
                    <a:pt x="668" y="207884"/>
                  </a:lnTo>
                  <a:lnTo>
                    <a:pt x="9358" y="191173"/>
                  </a:lnTo>
                  <a:lnTo>
                    <a:pt x="11363" y="157083"/>
                  </a:lnTo>
                  <a:lnTo>
                    <a:pt x="19385" y="137030"/>
                  </a:lnTo>
                  <a:lnTo>
                    <a:pt x="34090" y="114971"/>
                  </a:lnTo>
                  <a:lnTo>
                    <a:pt x="48127" y="102939"/>
                  </a:lnTo>
                  <a:lnTo>
                    <a:pt x="60828" y="88234"/>
                  </a:lnTo>
                  <a:lnTo>
                    <a:pt x="45454" y="82218"/>
                  </a:lnTo>
                  <a:lnTo>
                    <a:pt x="47459" y="32085"/>
                  </a:lnTo>
                  <a:lnTo>
                    <a:pt x="62833" y="20053"/>
                  </a:lnTo>
                  <a:lnTo>
                    <a:pt x="86897" y="30080"/>
                  </a:lnTo>
                  <a:lnTo>
                    <a:pt x="116977" y="20053"/>
                  </a:lnTo>
                  <a:lnTo>
                    <a:pt x="143714" y="20053"/>
                  </a:lnTo>
                  <a:lnTo>
                    <a:pt x="167109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370">
              <a:extLst>
                <a:ext uri="{FF2B5EF4-FFF2-40B4-BE49-F238E27FC236}">
                  <a16:creationId xmlns:a16="http://schemas.microsoft.com/office/drawing/2014/main" id="{C72558B2-B34E-927A-D42C-09C1017BB131}"/>
                </a:ext>
              </a:extLst>
            </p:cNvPr>
            <p:cNvSpPr/>
            <p:nvPr/>
          </p:nvSpPr>
          <p:spPr>
            <a:xfrm>
              <a:off x="6150662" y="1626856"/>
              <a:ext cx="593572" cy="332881"/>
            </a:xfrm>
            <a:custGeom>
              <a:avLst/>
              <a:gdLst>
                <a:gd name="connsiteX0" fmla="*/ 407747 w 593572"/>
                <a:gd name="connsiteY0" fmla="*/ 46791 h 332881"/>
                <a:gd name="connsiteX1" fmla="*/ 423121 w 593572"/>
                <a:gd name="connsiteY1" fmla="*/ 64838 h 332881"/>
                <a:gd name="connsiteX2" fmla="*/ 423790 w 593572"/>
                <a:gd name="connsiteY2" fmla="*/ 72860 h 332881"/>
                <a:gd name="connsiteX3" fmla="*/ 468575 w 593572"/>
                <a:gd name="connsiteY3" fmla="*/ 87565 h 332881"/>
                <a:gd name="connsiteX4" fmla="*/ 492639 w 593572"/>
                <a:gd name="connsiteY4" fmla="*/ 80881 h 332881"/>
                <a:gd name="connsiteX5" fmla="*/ 516702 w 593572"/>
                <a:gd name="connsiteY5" fmla="*/ 100266 h 332881"/>
                <a:gd name="connsiteX6" fmla="*/ 536087 w 593572"/>
                <a:gd name="connsiteY6" fmla="*/ 99597 h 332881"/>
                <a:gd name="connsiteX7" fmla="*/ 587557 w 593572"/>
                <a:gd name="connsiteY7" fmla="*/ 112966 h 332881"/>
                <a:gd name="connsiteX8" fmla="*/ 590231 w 593572"/>
                <a:gd name="connsiteY8" fmla="*/ 125666 h 332881"/>
                <a:gd name="connsiteX9" fmla="*/ 581541 w 593572"/>
                <a:gd name="connsiteY9" fmla="*/ 147056 h 332881"/>
                <a:gd name="connsiteX10" fmla="*/ 593573 w 593572"/>
                <a:gd name="connsiteY10" fmla="*/ 170452 h 332881"/>
                <a:gd name="connsiteX11" fmla="*/ 591567 w 593572"/>
                <a:gd name="connsiteY11" fmla="*/ 184489 h 332881"/>
                <a:gd name="connsiteX12" fmla="*/ 559483 w 593572"/>
                <a:gd name="connsiteY12" fmla="*/ 187162 h 332881"/>
                <a:gd name="connsiteX13" fmla="*/ 544777 w 593572"/>
                <a:gd name="connsiteY13" fmla="*/ 199194 h 332881"/>
                <a:gd name="connsiteX14" fmla="*/ 547450 w 593572"/>
                <a:gd name="connsiteY14" fmla="*/ 217242 h 332881"/>
                <a:gd name="connsiteX15" fmla="*/ 521381 w 593572"/>
                <a:gd name="connsiteY15" fmla="*/ 220584 h 332881"/>
                <a:gd name="connsiteX16" fmla="*/ 501328 w 593572"/>
                <a:gd name="connsiteY16" fmla="*/ 234621 h 332881"/>
                <a:gd name="connsiteX17" fmla="*/ 470580 w 593572"/>
                <a:gd name="connsiteY17" fmla="*/ 236627 h 332881"/>
                <a:gd name="connsiteX18" fmla="*/ 443843 w 593572"/>
                <a:gd name="connsiteY18" fmla="*/ 252669 h 332881"/>
                <a:gd name="connsiteX19" fmla="*/ 450527 w 593572"/>
                <a:gd name="connsiteY19" fmla="*/ 278738 h 332881"/>
                <a:gd name="connsiteX20" fmla="*/ 469244 w 593572"/>
                <a:gd name="connsiteY20" fmla="*/ 288765 h 332881"/>
                <a:gd name="connsiteX21" fmla="*/ 503334 w 593572"/>
                <a:gd name="connsiteY21" fmla="*/ 286091 h 332881"/>
                <a:gd name="connsiteX22" fmla="*/ 499323 w 593572"/>
                <a:gd name="connsiteY22" fmla="*/ 301465 h 332881"/>
                <a:gd name="connsiteX23" fmla="*/ 463227 w 593572"/>
                <a:gd name="connsiteY23" fmla="*/ 308818 h 332881"/>
                <a:gd name="connsiteX24" fmla="*/ 421116 w 593572"/>
                <a:gd name="connsiteY24" fmla="*/ 332882 h 332881"/>
                <a:gd name="connsiteX25" fmla="*/ 400394 w 593572"/>
                <a:gd name="connsiteY25" fmla="*/ 324192 h 332881"/>
                <a:gd name="connsiteX26" fmla="*/ 405074 w 593572"/>
                <a:gd name="connsiteY26" fmla="*/ 304807 h 332881"/>
                <a:gd name="connsiteX27" fmla="*/ 365636 w 593572"/>
                <a:gd name="connsiteY27" fmla="*/ 292107 h 332881"/>
                <a:gd name="connsiteX28" fmla="*/ 370315 w 593572"/>
                <a:gd name="connsiteY28" fmla="*/ 284086 h 332881"/>
                <a:gd name="connsiteX29" fmla="*/ 401062 w 593572"/>
                <a:gd name="connsiteY29" fmla="*/ 270049 h 332881"/>
                <a:gd name="connsiteX30" fmla="*/ 389699 w 593572"/>
                <a:gd name="connsiteY30" fmla="*/ 260691 h 332881"/>
                <a:gd name="connsiteX31" fmla="*/ 335556 w 593572"/>
                <a:gd name="connsiteY31" fmla="*/ 249996 h 332881"/>
                <a:gd name="connsiteX32" fmla="*/ 330208 w 593572"/>
                <a:gd name="connsiteY32" fmla="*/ 233953 h 332881"/>
                <a:gd name="connsiteX33" fmla="*/ 300129 w 593572"/>
                <a:gd name="connsiteY33" fmla="*/ 239301 h 332881"/>
                <a:gd name="connsiteX34" fmla="*/ 291439 w 593572"/>
                <a:gd name="connsiteY34" fmla="*/ 262696 h 332881"/>
                <a:gd name="connsiteX35" fmla="*/ 269381 w 593572"/>
                <a:gd name="connsiteY35" fmla="*/ 293444 h 332881"/>
                <a:gd name="connsiteX36" fmla="*/ 253338 w 593572"/>
                <a:gd name="connsiteY36" fmla="*/ 286091 h 332881"/>
                <a:gd name="connsiteX37" fmla="*/ 237964 w 593572"/>
                <a:gd name="connsiteY37" fmla="*/ 293444 h 332881"/>
                <a:gd name="connsiteX38" fmla="*/ 221922 w 593572"/>
                <a:gd name="connsiteY38" fmla="*/ 285423 h 332881"/>
                <a:gd name="connsiteX39" fmla="*/ 229943 w 593572"/>
                <a:gd name="connsiteY39" fmla="*/ 280744 h 332881"/>
                <a:gd name="connsiteX40" fmla="*/ 233953 w 593572"/>
                <a:gd name="connsiteY40" fmla="*/ 266707 h 332881"/>
                <a:gd name="connsiteX41" fmla="*/ 241307 w 593572"/>
                <a:gd name="connsiteY41" fmla="*/ 252669 h 332881"/>
                <a:gd name="connsiteX42" fmla="*/ 237295 w 593572"/>
                <a:gd name="connsiteY42" fmla="*/ 245317 h 332881"/>
                <a:gd name="connsiteX43" fmla="*/ 243980 w 593572"/>
                <a:gd name="connsiteY43" fmla="*/ 241974 h 332881"/>
                <a:gd name="connsiteX44" fmla="*/ 247991 w 593572"/>
                <a:gd name="connsiteY44" fmla="*/ 247990 h 332881"/>
                <a:gd name="connsiteX45" fmla="*/ 268044 w 593572"/>
                <a:gd name="connsiteY45" fmla="*/ 249327 h 332881"/>
                <a:gd name="connsiteX46" fmla="*/ 276733 w 593572"/>
                <a:gd name="connsiteY46" fmla="*/ 245985 h 332881"/>
                <a:gd name="connsiteX47" fmla="*/ 270049 w 593572"/>
                <a:gd name="connsiteY47" fmla="*/ 241974 h 332881"/>
                <a:gd name="connsiteX48" fmla="*/ 271386 w 593572"/>
                <a:gd name="connsiteY48" fmla="*/ 235290 h 332881"/>
                <a:gd name="connsiteX49" fmla="*/ 258018 w 593572"/>
                <a:gd name="connsiteY49" fmla="*/ 224595 h 332881"/>
                <a:gd name="connsiteX50" fmla="*/ 250664 w 593572"/>
                <a:gd name="connsiteY50" fmla="*/ 207216 h 332881"/>
                <a:gd name="connsiteX51" fmla="*/ 237295 w 593572"/>
                <a:gd name="connsiteY51" fmla="*/ 200531 h 332881"/>
                <a:gd name="connsiteX52" fmla="*/ 237964 w 593572"/>
                <a:gd name="connsiteY52" fmla="*/ 186494 h 332881"/>
                <a:gd name="connsiteX53" fmla="*/ 220584 w 593572"/>
                <a:gd name="connsiteY53" fmla="*/ 175131 h 332881"/>
                <a:gd name="connsiteX54" fmla="*/ 207216 w 593572"/>
                <a:gd name="connsiteY54" fmla="*/ 173125 h 332881"/>
                <a:gd name="connsiteX55" fmla="*/ 180478 w 593572"/>
                <a:gd name="connsiteY55" fmla="*/ 160425 h 332881"/>
                <a:gd name="connsiteX56" fmla="*/ 159088 w 593572"/>
                <a:gd name="connsiteY56" fmla="*/ 164436 h 332881"/>
                <a:gd name="connsiteX57" fmla="*/ 151736 w 593572"/>
                <a:gd name="connsiteY57" fmla="*/ 170452 h 332881"/>
                <a:gd name="connsiteX58" fmla="*/ 137699 w 593572"/>
                <a:gd name="connsiteY58" fmla="*/ 170452 h 332881"/>
                <a:gd name="connsiteX59" fmla="*/ 131014 w 593572"/>
                <a:gd name="connsiteY59" fmla="*/ 180478 h 332881"/>
                <a:gd name="connsiteX60" fmla="*/ 106950 w 593572"/>
                <a:gd name="connsiteY60" fmla="*/ 184489 h 332881"/>
                <a:gd name="connsiteX61" fmla="*/ 96255 w 593572"/>
                <a:gd name="connsiteY61" fmla="*/ 191173 h 332881"/>
                <a:gd name="connsiteX62" fmla="*/ 79544 w 593572"/>
                <a:gd name="connsiteY62" fmla="*/ 180478 h 332881"/>
                <a:gd name="connsiteX63" fmla="*/ 58155 w 593572"/>
                <a:gd name="connsiteY63" fmla="*/ 180478 h 332881"/>
                <a:gd name="connsiteX64" fmla="*/ 36764 w 593572"/>
                <a:gd name="connsiteY64" fmla="*/ 175799 h 332881"/>
                <a:gd name="connsiteX65" fmla="*/ 23395 w 593572"/>
                <a:gd name="connsiteY65" fmla="*/ 185157 h 332881"/>
                <a:gd name="connsiteX66" fmla="*/ 20053 w 593572"/>
                <a:gd name="connsiteY66" fmla="*/ 173794 h 332881"/>
                <a:gd name="connsiteX67" fmla="*/ 0 w 593572"/>
                <a:gd name="connsiteY67" fmla="*/ 162430 h 332881"/>
                <a:gd name="connsiteX68" fmla="*/ 4680 w 593572"/>
                <a:gd name="connsiteY68" fmla="*/ 145719 h 332881"/>
                <a:gd name="connsiteX69" fmla="*/ 12700 w 593572"/>
                <a:gd name="connsiteY69" fmla="*/ 134356 h 332881"/>
                <a:gd name="connsiteX70" fmla="*/ 20053 w 593572"/>
                <a:gd name="connsiteY70" fmla="*/ 137030 h 332881"/>
                <a:gd name="connsiteX71" fmla="*/ 9358 w 593572"/>
                <a:gd name="connsiteY71" fmla="*/ 118313 h 332881"/>
                <a:gd name="connsiteX72" fmla="*/ 34759 w 593572"/>
                <a:gd name="connsiteY72" fmla="*/ 83555 h 332881"/>
                <a:gd name="connsiteX73" fmla="*/ 50133 w 593572"/>
                <a:gd name="connsiteY73" fmla="*/ 78876 h 332881"/>
                <a:gd name="connsiteX74" fmla="*/ 52138 w 593572"/>
                <a:gd name="connsiteY74" fmla="*/ 67512 h 332881"/>
                <a:gd name="connsiteX75" fmla="*/ 30749 w 593572"/>
                <a:gd name="connsiteY75" fmla="*/ 31417 h 332881"/>
                <a:gd name="connsiteX76" fmla="*/ 46122 w 593572"/>
                <a:gd name="connsiteY76" fmla="*/ 29411 h 332881"/>
                <a:gd name="connsiteX77" fmla="*/ 62165 w 593572"/>
                <a:gd name="connsiteY77" fmla="*/ 18716 h 332881"/>
                <a:gd name="connsiteX78" fmla="*/ 87566 w 593572"/>
                <a:gd name="connsiteY78" fmla="*/ 17379 h 332881"/>
                <a:gd name="connsiteX79" fmla="*/ 120319 w 593572"/>
                <a:gd name="connsiteY79" fmla="*/ 20722 h 332881"/>
                <a:gd name="connsiteX80" fmla="*/ 158420 w 593572"/>
                <a:gd name="connsiteY80" fmla="*/ 30748 h 332881"/>
                <a:gd name="connsiteX81" fmla="*/ 184489 w 593572"/>
                <a:gd name="connsiteY81" fmla="*/ 31417 h 332881"/>
                <a:gd name="connsiteX82" fmla="*/ 197189 w 593572"/>
                <a:gd name="connsiteY82" fmla="*/ 37432 h 332881"/>
                <a:gd name="connsiteX83" fmla="*/ 208553 w 593572"/>
                <a:gd name="connsiteY83" fmla="*/ 30080 h 332881"/>
                <a:gd name="connsiteX84" fmla="*/ 218580 w 593572"/>
                <a:gd name="connsiteY84" fmla="*/ 40106 h 332881"/>
                <a:gd name="connsiteX85" fmla="*/ 247322 w 593572"/>
                <a:gd name="connsiteY85" fmla="*/ 38101 h 332881"/>
                <a:gd name="connsiteX86" fmla="*/ 261360 w 593572"/>
                <a:gd name="connsiteY86" fmla="*/ 42111 h 332881"/>
                <a:gd name="connsiteX87" fmla="*/ 259354 w 593572"/>
                <a:gd name="connsiteY87" fmla="*/ 21390 h 332881"/>
                <a:gd name="connsiteX88" fmla="*/ 268044 w 593572"/>
                <a:gd name="connsiteY88" fmla="*/ 12032 h 332881"/>
                <a:gd name="connsiteX89" fmla="*/ 295450 w 593572"/>
                <a:gd name="connsiteY89" fmla="*/ 10027 h 332881"/>
                <a:gd name="connsiteX90" fmla="*/ 307481 w 593572"/>
                <a:gd name="connsiteY90" fmla="*/ 11363 h 332881"/>
                <a:gd name="connsiteX91" fmla="*/ 314166 w 593572"/>
                <a:gd name="connsiteY91" fmla="*/ 2005 h 332881"/>
                <a:gd name="connsiteX92" fmla="*/ 324192 w 593572"/>
                <a:gd name="connsiteY92" fmla="*/ 4011 h 332881"/>
                <a:gd name="connsiteX93" fmla="*/ 356946 w 593572"/>
                <a:gd name="connsiteY93" fmla="*/ 0 h 332881"/>
                <a:gd name="connsiteX94" fmla="*/ 382347 w 593572"/>
                <a:gd name="connsiteY94" fmla="*/ 23395 h 332881"/>
                <a:gd name="connsiteX95" fmla="*/ 376331 w 593572"/>
                <a:gd name="connsiteY95" fmla="*/ 32085 h 332881"/>
                <a:gd name="connsiteX96" fmla="*/ 381678 w 593572"/>
                <a:gd name="connsiteY96" fmla="*/ 44785 h 332881"/>
                <a:gd name="connsiteX97" fmla="*/ 407747 w 593572"/>
                <a:gd name="connsiteY97" fmla="*/ 46791 h 33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593572" h="332881">
                  <a:moveTo>
                    <a:pt x="407747" y="46791"/>
                  </a:moveTo>
                  <a:lnTo>
                    <a:pt x="423121" y="64838"/>
                  </a:lnTo>
                  <a:lnTo>
                    <a:pt x="423790" y="72860"/>
                  </a:lnTo>
                  <a:lnTo>
                    <a:pt x="468575" y="87565"/>
                  </a:lnTo>
                  <a:lnTo>
                    <a:pt x="492639" y="80881"/>
                  </a:lnTo>
                  <a:lnTo>
                    <a:pt x="516702" y="100266"/>
                  </a:lnTo>
                  <a:lnTo>
                    <a:pt x="536087" y="99597"/>
                  </a:lnTo>
                  <a:lnTo>
                    <a:pt x="587557" y="112966"/>
                  </a:lnTo>
                  <a:lnTo>
                    <a:pt x="590231" y="125666"/>
                  </a:lnTo>
                  <a:lnTo>
                    <a:pt x="581541" y="147056"/>
                  </a:lnTo>
                  <a:lnTo>
                    <a:pt x="593573" y="170452"/>
                  </a:lnTo>
                  <a:lnTo>
                    <a:pt x="591567" y="184489"/>
                  </a:lnTo>
                  <a:lnTo>
                    <a:pt x="559483" y="187162"/>
                  </a:lnTo>
                  <a:lnTo>
                    <a:pt x="544777" y="199194"/>
                  </a:lnTo>
                  <a:lnTo>
                    <a:pt x="547450" y="217242"/>
                  </a:lnTo>
                  <a:lnTo>
                    <a:pt x="521381" y="220584"/>
                  </a:lnTo>
                  <a:lnTo>
                    <a:pt x="501328" y="234621"/>
                  </a:lnTo>
                  <a:lnTo>
                    <a:pt x="470580" y="236627"/>
                  </a:lnTo>
                  <a:lnTo>
                    <a:pt x="443843" y="252669"/>
                  </a:lnTo>
                  <a:lnTo>
                    <a:pt x="450527" y="278738"/>
                  </a:lnTo>
                  <a:lnTo>
                    <a:pt x="469244" y="288765"/>
                  </a:lnTo>
                  <a:lnTo>
                    <a:pt x="503334" y="286091"/>
                  </a:lnTo>
                  <a:lnTo>
                    <a:pt x="499323" y="301465"/>
                  </a:lnTo>
                  <a:lnTo>
                    <a:pt x="463227" y="308818"/>
                  </a:lnTo>
                  <a:lnTo>
                    <a:pt x="421116" y="332882"/>
                  </a:lnTo>
                  <a:lnTo>
                    <a:pt x="400394" y="324192"/>
                  </a:lnTo>
                  <a:lnTo>
                    <a:pt x="405074" y="304807"/>
                  </a:lnTo>
                  <a:lnTo>
                    <a:pt x="365636" y="292107"/>
                  </a:lnTo>
                  <a:lnTo>
                    <a:pt x="370315" y="284086"/>
                  </a:lnTo>
                  <a:lnTo>
                    <a:pt x="401062" y="270049"/>
                  </a:lnTo>
                  <a:lnTo>
                    <a:pt x="389699" y="260691"/>
                  </a:lnTo>
                  <a:lnTo>
                    <a:pt x="335556" y="249996"/>
                  </a:lnTo>
                  <a:lnTo>
                    <a:pt x="330208" y="233953"/>
                  </a:lnTo>
                  <a:lnTo>
                    <a:pt x="300129" y="239301"/>
                  </a:lnTo>
                  <a:lnTo>
                    <a:pt x="291439" y="262696"/>
                  </a:lnTo>
                  <a:lnTo>
                    <a:pt x="269381" y="293444"/>
                  </a:lnTo>
                  <a:lnTo>
                    <a:pt x="253338" y="286091"/>
                  </a:lnTo>
                  <a:lnTo>
                    <a:pt x="237964" y="293444"/>
                  </a:lnTo>
                  <a:lnTo>
                    <a:pt x="221922" y="285423"/>
                  </a:lnTo>
                  <a:lnTo>
                    <a:pt x="229943" y="280744"/>
                  </a:lnTo>
                  <a:lnTo>
                    <a:pt x="233953" y="266707"/>
                  </a:lnTo>
                  <a:lnTo>
                    <a:pt x="241307" y="252669"/>
                  </a:lnTo>
                  <a:lnTo>
                    <a:pt x="237295" y="245317"/>
                  </a:lnTo>
                  <a:lnTo>
                    <a:pt x="243980" y="241974"/>
                  </a:lnTo>
                  <a:lnTo>
                    <a:pt x="247991" y="247990"/>
                  </a:lnTo>
                  <a:lnTo>
                    <a:pt x="268044" y="249327"/>
                  </a:lnTo>
                  <a:lnTo>
                    <a:pt x="276733" y="245985"/>
                  </a:lnTo>
                  <a:lnTo>
                    <a:pt x="270049" y="241974"/>
                  </a:lnTo>
                  <a:lnTo>
                    <a:pt x="271386" y="235290"/>
                  </a:lnTo>
                  <a:lnTo>
                    <a:pt x="258018" y="224595"/>
                  </a:lnTo>
                  <a:lnTo>
                    <a:pt x="250664" y="207216"/>
                  </a:lnTo>
                  <a:lnTo>
                    <a:pt x="237295" y="200531"/>
                  </a:lnTo>
                  <a:lnTo>
                    <a:pt x="237964" y="186494"/>
                  </a:lnTo>
                  <a:lnTo>
                    <a:pt x="220584" y="175131"/>
                  </a:lnTo>
                  <a:lnTo>
                    <a:pt x="207216" y="173125"/>
                  </a:lnTo>
                  <a:lnTo>
                    <a:pt x="180478" y="160425"/>
                  </a:lnTo>
                  <a:lnTo>
                    <a:pt x="159088" y="164436"/>
                  </a:lnTo>
                  <a:lnTo>
                    <a:pt x="151736" y="170452"/>
                  </a:lnTo>
                  <a:lnTo>
                    <a:pt x="137699" y="170452"/>
                  </a:lnTo>
                  <a:lnTo>
                    <a:pt x="131014" y="180478"/>
                  </a:lnTo>
                  <a:lnTo>
                    <a:pt x="106950" y="184489"/>
                  </a:lnTo>
                  <a:lnTo>
                    <a:pt x="96255" y="191173"/>
                  </a:lnTo>
                  <a:lnTo>
                    <a:pt x="79544" y="180478"/>
                  </a:lnTo>
                  <a:lnTo>
                    <a:pt x="58155" y="180478"/>
                  </a:lnTo>
                  <a:lnTo>
                    <a:pt x="36764" y="175799"/>
                  </a:lnTo>
                  <a:lnTo>
                    <a:pt x="23395" y="185157"/>
                  </a:lnTo>
                  <a:lnTo>
                    <a:pt x="20053" y="173794"/>
                  </a:lnTo>
                  <a:lnTo>
                    <a:pt x="0" y="162430"/>
                  </a:lnTo>
                  <a:lnTo>
                    <a:pt x="4680" y="145719"/>
                  </a:lnTo>
                  <a:lnTo>
                    <a:pt x="12700" y="134356"/>
                  </a:lnTo>
                  <a:lnTo>
                    <a:pt x="20053" y="137030"/>
                  </a:lnTo>
                  <a:lnTo>
                    <a:pt x="9358" y="118313"/>
                  </a:lnTo>
                  <a:lnTo>
                    <a:pt x="34759" y="83555"/>
                  </a:lnTo>
                  <a:lnTo>
                    <a:pt x="50133" y="78876"/>
                  </a:lnTo>
                  <a:lnTo>
                    <a:pt x="52138" y="67512"/>
                  </a:lnTo>
                  <a:lnTo>
                    <a:pt x="30749" y="31417"/>
                  </a:lnTo>
                  <a:lnTo>
                    <a:pt x="46122" y="29411"/>
                  </a:lnTo>
                  <a:lnTo>
                    <a:pt x="62165" y="18716"/>
                  </a:lnTo>
                  <a:lnTo>
                    <a:pt x="87566" y="17379"/>
                  </a:lnTo>
                  <a:lnTo>
                    <a:pt x="120319" y="20722"/>
                  </a:lnTo>
                  <a:lnTo>
                    <a:pt x="158420" y="30748"/>
                  </a:lnTo>
                  <a:lnTo>
                    <a:pt x="184489" y="31417"/>
                  </a:lnTo>
                  <a:lnTo>
                    <a:pt x="197189" y="37432"/>
                  </a:lnTo>
                  <a:lnTo>
                    <a:pt x="208553" y="30080"/>
                  </a:lnTo>
                  <a:lnTo>
                    <a:pt x="218580" y="40106"/>
                  </a:lnTo>
                  <a:lnTo>
                    <a:pt x="247322" y="38101"/>
                  </a:lnTo>
                  <a:lnTo>
                    <a:pt x="261360" y="42111"/>
                  </a:lnTo>
                  <a:lnTo>
                    <a:pt x="259354" y="21390"/>
                  </a:lnTo>
                  <a:lnTo>
                    <a:pt x="268044" y="12032"/>
                  </a:lnTo>
                  <a:lnTo>
                    <a:pt x="295450" y="10027"/>
                  </a:lnTo>
                  <a:lnTo>
                    <a:pt x="307481" y="11363"/>
                  </a:lnTo>
                  <a:lnTo>
                    <a:pt x="314166" y="2005"/>
                  </a:lnTo>
                  <a:lnTo>
                    <a:pt x="324192" y="4011"/>
                  </a:lnTo>
                  <a:lnTo>
                    <a:pt x="356946" y="0"/>
                  </a:lnTo>
                  <a:lnTo>
                    <a:pt x="382347" y="23395"/>
                  </a:lnTo>
                  <a:lnTo>
                    <a:pt x="376331" y="32085"/>
                  </a:lnTo>
                  <a:lnTo>
                    <a:pt x="381678" y="44785"/>
                  </a:lnTo>
                  <a:lnTo>
                    <a:pt x="407747" y="46791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371">
              <a:extLst>
                <a:ext uri="{FF2B5EF4-FFF2-40B4-BE49-F238E27FC236}">
                  <a16:creationId xmlns:a16="http://schemas.microsoft.com/office/drawing/2014/main" id="{88D75425-B349-9EAE-6514-041F8A3B6CA3}"/>
                </a:ext>
              </a:extLst>
            </p:cNvPr>
            <p:cNvSpPr/>
            <p:nvPr/>
          </p:nvSpPr>
          <p:spPr>
            <a:xfrm>
              <a:off x="3315150" y="5152863"/>
              <a:ext cx="185157" cy="207884"/>
            </a:xfrm>
            <a:custGeom>
              <a:avLst/>
              <a:gdLst>
                <a:gd name="connsiteX0" fmla="*/ 185157 w 185157"/>
                <a:gd name="connsiteY0" fmla="*/ 157083 h 207884"/>
                <a:gd name="connsiteX1" fmla="*/ 174462 w 185157"/>
                <a:gd name="connsiteY1" fmla="*/ 184489 h 207884"/>
                <a:gd name="connsiteX2" fmla="*/ 138367 w 185157"/>
                <a:gd name="connsiteY2" fmla="*/ 207884 h 207884"/>
                <a:gd name="connsiteX3" fmla="*/ 110292 w 185157"/>
                <a:gd name="connsiteY3" fmla="*/ 199195 h 207884"/>
                <a:gd name="connsiteX4" fmla="*/ 91576 w 185157"/>
                <a:gd name="connsiteY4" fmla="*/ 203873 h 207884"/>
                <a:gd name="connsiteX5" fmla="*/ 54812 w 185157"/>
                <a:gd name="connsiteY5" fmla="*/ 185826 h 207884"/>
                <a:gd name="connsiteX6" fmla="*/ 30748 w 185157"/>
                <a:gd name="connsiteY6" fmla="*/ 187162 h 207884"/>
                <a:gd name="connsiteX7" fmla="*/ 4679 w 185157"/>
                <a:gd name="connsiteY7" fmla="*/ 163099 h 207884"/>
                <a:gd name="connsiteX8" fmla="*/ 2005 w 185157"/>
                <a:gd name="connsiteY8" fmla="*/ 135693 h 207884"/>
                <a:gd name="connsiteX9" fmla="*/ 8021 w 185157"/>
                <a:gd name="connsiteY9" fmla="*/ 126335 h 207884"/>
                <a:gd name="connsiteX10" fmla="*/ 0 w 185157"/>
                <a:gd name="connsiteY10" fmla="*/ 83555 h 207884"/>
                <a:gd name="connsiteX11" fmla="*/ 2674 w 185157"/>
                <a:gd name="connsiteY11" fmla="*/ 39438 h 207884"/>
                <a:gd name="connsiteX12" fmla="*/ 6016 w 185157"/>
                <a:gd name="connsiteY12" fmla="*/ 4679 h 207884"/>
                <a:gd name="connsiteX13" fmla="*/ 28743 w 185157"/>
                <a:gd name="connsiteY13" fmla="*/ 0 h 207884"/>
                <a:gd name="connsiteX14" fmla="*/ 70854 w 185157"/>
                <a:gd name="connsiteY14" fmla="*/ 33422 h 207884"/>
                <a:gd name="connsiteX15" fmla="*/ 83555 w 185157"/>
                <a:gd name="connsiteY15" fmla="*/ 32085 h 207884"/>
                <a:gd name="connsiteX16" fmla="*/ 125666 w 185157"/>
                <a:gd name="connsiteY16" fmla="*/ 59491 h 207884"/>
                <a:gd name="connsiteX17" fmla="*/ 157751 w 185157"/>
                <a:gd name="connsiteY17" fmla="*/ 83555 h 207884"/>
                <a:gd name="connsiteX18" fmla="*/ 183152 w 185157"/>
                <a:gd name="connsiteY18" fmla="*/ 112298 h 207884"/>
                <a:gd name="connsiteX19" fmla="*/ 171120 w 185157"/>
                <a:gd name="connsiteY19" fmla="*/ 133019 h 207884"/>
                <a:gd name="connsiteX20" fmla="*/ 185157 w 185157"/>
                <a:gd name="connsiteY20" fmla="*/ 157083 h 207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5157" h="207884">
                  <a:moveTo>
                    <a:pt x="185157" y="157083"/>
                  </a:moveTo>
                  <a:lnTo>
                    <a:pt x="174462" y="184489"/>
                  </a:lnTo>
                  <a:lnTo>
                    <a:pt x="138367" y="207884"/>
                  </a:lnTo>
                  <a:lnTo>
                    <a:pt x="110292" y="199195"/>
                  </a:lnTo>
                  <a:lnTo>
                    <a:pt x="91576" y="203873"/>
                  </a:lnTo>
                  <a:lnTo>
                    <a:pt x="54812" y="185826"/>
                  </a:lnTo>
                  <a:lnTo>
                    <a:pt x="30748" y="187162"/>
                  </a:lnTo>
                  <a:lnTo>
                    <a:pt x="4679" y="163099"/>
                  </a:lnTo>
                  <a:lnTo>
                    <a:pt x="2005" y="135693"/>
                  </a:lnTo>
                  <a:lnTo>
                    <a:pt x="8021" y="126335"/>
                  </a:lnTo>
                  <a:lnTo>
                    <a:pt x="0" y="83555"/>
                  </a:lnTo>
                  <a:lnTo>
                    <a:pt x="2674" y="39438"/>
                  </a:lnTo>
                  <a:lnTo>
                    <a:pt x="6016" y="4679"/>
                  </a:lnTo>
                  <a:lnTo>
                    <a:pt x="28743" y="0"/>
                  </a:lnTo>
                  <a:lnTo>
                    <a:pt x="70854" y="33422"/>
                  </a:lnTo>
                  <a:lnTo>
                    <a:pt x="83555" y="32085"/>
                  </a:lnTo>
                  <a:lnTo>
                    <a:pt x="125666" y="59491"/>
                  </a:lnTo>
                  <a:lnTo>
                    <a:pt x="157751" y="83555"/>
                  </a:lnTo>
                  <a:lnTo>
                    <a:pt x="183152" y="112298"/>
                  </a:lnTo>
                  <a:lnTo>
                    <a:pt x="171120" y="133019"/>
                  </a:lnTo>
                  <a:lnTo>
                    <a:pt x="185157" y="157083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372">
              <a:extLst>
                <a:ext uri="{FF2B5EF4-FFF2-40B4-BE49-F238E27FC236}">
                  <a16:creationId xmlns:a16="http://schemas.microsoft.com/office/drawing/2014/main" id="{F6AAE2B9-6239-E02E-DAB5-2FCCD57D387E}"/>
                </a:ext>
              </a:extLst>
            </p:cNvPr>
            <p:cNvSpPr/>
            <p:nvPr/>
          </p:nvSpPr>
          <p:spPr>
            <a:xfrm>
              <a:off x="7316417" y="1908268"/>
              <a:ext cx="640363" cy="358950"/>
            </a:xfrm>
            <a:custGeom>
              <a:avLst/>
              <a:gdLst>
                <a:gd name="connsiteX0" fmla="*/ 548787 w 640363"/>
                <a:gd name="connsiteY0" fmla="*/ 140372 h 358950"/>
                <a:gd name="connsiteX1" fmla="*/ 560151 w 640363"/>
                <a:gd name="connsiteY1" fmla="*/ 144383 h 358950"/>
                <a:gd name="connsiteX2" fmla="*/ 540098 w 640363"/>
                <a:gd name="connsiteY2" fmla="*/ 171788 h 358950"/>
                <a:gd name="connsiteX3" fmla="*/ 570846 w 640363"/>
                <a:gd name="connsiteY3" fmla="*/ 187831 h 358950"/>
                <a:gd name="connsiteX4" fmla="*/ 592235 w 640363"/>
                <a:gd name="connsiteY4" fmla="*/ 177136 h 358950"/>
                <a:gd name="connsiteX5" fmla="*/ 640363 w 640363"/>
                <a:gd name="connsiteY5" fmla="*/ 199863 h 358950"/>
                <a:gd name="connsiteX6" fmla="*/ 604936 w 640363"/>
                <a:gd name="connsiteY6" fmla="*/ 230611 h 358950"/>
                <a:gd name="connsiteX7" fmla="*/ 577530 w 640363"/>
                <a:gd name="connsiteY7" fmla="*/ 226600 h 358950"/>
                <a:gd name="connsiteX8" fmla="*/ 563493 w 640363"/>
                <a:gd name="connsiteY8" fmla="*/ 227269 h 358950"/>
                <a:gd name="connsiteX9" fmla="*/ 554803 w 640363"/>
                <a:gd name="connsiteY9" fmla="*/ 215905 h 358950"/>
                <a:gd name="connsiteX10" fmla="*/ 556140 w 640363"/>
                <a:gd name="connsiteY10" fmla="*/ 195852 h 358950"/>
                <a:gd name="connsiteX11" fmla="*/ 512692 w 640363"/>
                <a:gd name="connsiteY11" fmla="*/ 205879 h 358950"/>
                <a:gd name="connsiteX12" fmla="*/ 509350 w 640363"/>
                <a:gd name="connsiteY12" fmla="*/ 233285 h 358950"/>
                <a:gd name="connsiteX13" fmla="*/ 499323 w 640363"/>
                <a:gd name="connsiteY13" fmla="*/ 256680 h 358950"/>
                <a:gd name="connsiteX14" fmla="*/ 469912 w 640363"/>
                <a:gd name="connsiteY14" fmla="*/ 254675 h 358950"/>
                <a:gd name="connsiteX15" fmla="*/ 465901 w 640363"/>
                <a:gd name="connsiteY15" fmla="*/ 273391 h 358950"/>
                <a:gd name="connsiteX16" fmla="*/ 493975 w 640363"/>
                <a:gd name="connsiteY16" fmla="*/ 283418 h 358950"/>
                <a:gd name="connsiteX17" fmla="*/ 510018 w 640363"/>
                <a:gd name="connsiteY17" fmla="*/ 315502 h 358950"/>
                <a:gd name="connsiteX18" fmla="*/ 501328 w 640363"/>
                <a:gd name="connsiteY18" fmla="*/ 358951 h 358950"/>
                <a:gd name="connsiteX19" fmla="*/ 472586 w 640363"/>
                <a:gd name="connsiteY19" fmla="*/ 349593 h 358950"/>
                <a:gd name="connsiteX20" fmla="*/ 452533 w 640363"/>
                <a:gd name="connsiteY20" fmla="*/ 349593 h 358950"/>
                <a:gd name="connsiteX21" fmla="*/ 447185 w 640363"/>
                <a:gd name="connsiteY21" fmla="*/ 323524 h 358950"/>
                <a:gd name="connsiteX22" fmla="*/ 395715 w 640363"/>
                <a:gd name="connsiteY22" fmla="*/ 304808 h 358950"/>
                <a:gd name="connsiteX23" fmla="*/ 353604 w 640363"/>
                <a:gd name="connsiteY23" fmla="*/ 284086 h 358950"/>
                <a:gd name="connsiteX24" fmla="*/ 325530 w 640363"/>
                <a:gd name="connsiteY24" fmla="*/ 264033 h 358950"/>
                <a:gd name="connsiteX25" fmla="*/ 278070 w 640363"/>
                <a:gd name="connsiteY25" fmla="*/ 234622 h 358950"/>
                <a:gd name="connsiteX26" fmla="*/ 249328 w 640363"/>
                <a:gd name="connsiteY26" fmla="*/ 190505 h 358950"/>
                <a:gd name="connsiteX27" fmla="*/ 235290 w 640363"/>
                <a:gd name="connsiteY27" fmla="*/ 182483 h 358950"/>
                <a:gd name="connsiteX28" fmla="*/ 198526 w 640363"/>
                <a:gd name="connsiteY28" fmla="*/ 184489 h 358950"/>
                <a:gd name="connsiteX29" fmla="*/ 183152 w 640363"/>
                <a:gd name="connsiteY29" fmla="*/ 175799 h 358950"/>
                <a:gd name="connsiteX30" fmla="*/ 170452 w 640363"/>
                <a:gd name="connsiteY30" fmla="*/ 142377 h 358950"/>
                <a:gd name="connsiteX31" fmla="*/ 117645 w 640363"/>
                <a:gd name="connsiteY31" fmla="*/ 119650 h 358950"/>
                <a:gd name="connsiteX32" fmla="*/ 94919 w 640363"/>
                <a:gd name="connsiteY32" fmla="*/ 144383 h 358950"/>
                <a:gd name="connsiteX33" fmla="*/ 69518 w 640363"/>
                <a:gd name="connsiteY33" fmla="*/ 159088 h 358950"/>
                <a:gd name="connsiteX34" fmla="*/ 80881 w 640363"/>
                <a:gd name="connsiteY34" fmla="*/ 180478 h 358950"/>
                <a:gd name="connsiteX35" fmla="*/ 41444 w 640363"/>
                <a:gd name="connsiteY35" fmla="*/ 181147 h 358950"/>
                <a:gd name="connsiteX36" fmla="*/ 0 w 640363"/>
                <a:gd name="connsiteY36" fmla="*/ 24732 h 358950"/>
                <a:gd name="connsiteX37" fmla="*/ 80212 w 640363"/>
                <a:gd name="connsiteY37" fmla="*/ 0 h 358950"/>
                <a:gd name="connsiteX38" fmla="*/ 87565 w 640363"/>
                <a:gd name="connsiteY38" fmla="*/ 3342 h 358950"/>
                <a:gd name="connsiteX39" fmla="*/ 149062 w 640363"/>
                <a:gd name="connsiteY39" fmla="*/ 33422 h 358950"/>
                <a:gd name="connsiteX40" fmla="*/ 181146 w 640363"/>
                <a:gd name="connsiteY40" fmla="*/ 49464 h 358950"/>
                <a:gd name="connsiteX41" fmla="*/ 225264 w 640363"/>
                <a:gd name="connsiteY41" fmla="*/ 87565 h 358950"/>
                <a:gd name="connsiteX42" fmla="*/ 263365 w 640363"/>
                <a:gd name="connsiteY42" fmla="*/ 81549 h 358950"/>
                <a:gd name="connsiteX43" fmla="*/ 320850 w 640363"/>
                <a:gd name="connsiteY43" fmla="*/ 78207 h 358950"/>
                <a:gd name="connsiteX44" fmla="*/ 371651 w 640363"/>
                <a:gd name="connsiteY44" fmla="*/ 108955 h 358950"/>
                <a:gd name="connsiteX45" fmla="*/ 381678 w 640363"/>
                <a:gd name="connsiteY45" fmla="*/ 151735 h 358950"/>
                <a:gd name="connsiteX46" fmla="*/ 399058 w 640363"/>
                <a:gd name="connsiteY46" fmla="*/ 152404 h 358950"/>
                <a:gd name="connsiteX47" fmla="*/ 415769 w 640363"/>
                <a:gd name="connsiteY47" fmla="*/ 187162 h 358950"/>
                <a:gd name="connsiteX48" fmla="*/ 460554 w 640363"/>
                <a:gd name="connsiteY48" fmla="*/ 188499 h 358950"/>
                <a:gd name="connsiteX49" fmla="*/ 475928 w 640363"/>
                <a:gd name="connsiteY49" fmla="*/ 208552 h 358950"/>
                <a:gd name="connsiteX50" fmla="*/ 489297 w 640363"/>
                <a:gd name="connsiteY50" fmla="*/ 208552 h 358950"/>
                <a:gd name="connsiteX51" fmla="*/ 495312 w 640363"/>
                <a:gd name="connsiteY51" fmla="*/ 177804 h 358950"/>
                <a:gd name="connsiteX52" fmla="*/ 531408 w 640363"/>
                <a:gd name="connsiteY52" fmla="*/ 148393 h 358950"/>
                <a:gd name="connsiteX53" fmla="*/ 548787 w 640363"/>
                <a:gd name="connsiteY53" fmla="*/ 140372 h 35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640363" h="358950">
                  <a:moveTo>
                    <a:pt x="548787" y="140372"/>
                  </a:moveTo>
                  <a:lnTo>
                    <a:pt x="560151" y="144383"/>
                  </a:lnTo>
                  <a:lnTo>
                    <a:pt x="540098" y="171788"/>
                  </a:lnTo>
                  <a:lnTo>
                    <a:pt x="570846" y="187831"/>
                  </a:lnTo>
                  <a:lnTo>
                    <a:pt x="592235" y="177136"/>
                  </a:lnTo>
                  <a:lnTo>
                    <a:pt x="640363" y="199863"/>
                  </a:lnTo>
                  <a:lnTo>
                    <a:pt x="604936" y="230611"/>
                  </a:lnTo>
                  <a:lnTo>
                    <a:pt x="577530" y="226600"/>
                  </a:lnTo>
                  <a:lnTo>
                    <a:pt x="563493" y="227269"/>
                  </a:lnTo>
                  <a:lnTo>
                    <a:pt x="554803" y="215905"/>
                  </a:lnTo>
                  <a:lnTo>
                    <a:pt x="556140" y="195852"/>
                  </a:lnTo>
                  <a:lnTo>
                    <a:pt x="512692" y="205879"/>
                  </a:lnTo>
                  <a:lnTo>
                    <a:pt x="509350" y="233285"/>
                  </a:lnTo>
                  <a:lnTo>
                    <a:pt x="499323" y="256680"/>
                  </a:lnTo>
                  <a:lnTo>
                    <a:pt x="469912" y="254675"/>
                  </a:lnTo>
                  <a:lnTo>
                    <a:pt x="465901" y="273391"/>
                  </a:lnTo>
                  <a:lnTo>
                    <a:pt x="493975" y="283418"/>
                  </a:lnTo>
                  <a:lnTo>
                    <a:pt x="510018" y="315502"/>
                  </a:lnTo>
                  <a:lnTo>
                    <a:pt x="501328" y="358951"/>
                  </a:lnTo>
                  <a:lnTo>
                    <a:pt x="472586" y="349593"/>
                  </a:lnTo>
                  <a:lnTo>
                    <a:pt x="452533" y="349593"/>
                  </a:lnTo>
                  <a:lnTo>
                    <a:pt x="447185" y="323524"/>
                  </a:lnTo>
                  <a:lnTo>
                    <a:pt x="395715" y="304808"/>
                  </a:lnTo>
                  <a:lnTo>
                    <a:pt x="353604" y="284086"/>
                  </a:lnTo>
                  <a:lnTo>
                    <a:pt x="325530" y="264033"/>
                  </a:lnTo>
                  <a:lnTo>
                    <a:pt x="278070" y="234622"/>
                  </a:lnTo>
                  <a:lnTo>
                    <a:pt x="249328" y="190505"/>
                  </a:lnTo>
                  <a:lnTo>
                    <a:pt x="235290" y="182483"/>
                  </a:lnTo>
                  <a:lnTo>
                    <a:pt x="198526" y="184489"/>
                  </a:lnTo>
                  <a:lnTo>
                    <a:pt x="183152" y="175799"/>
                  </a:lnTo>
                  <a:lnTo>
                    <a:pt x="170452" y="142377"/>
                  </a:lnTo>
                  <a:lnTo>
                    <a:pt x="117645" y="119650"/>
                  </a:lnTo>
                  <a:lnTo>
                    <a:pt x="94919" y="144383"/>
                  </a:lnTo>
                  <a:lnTo>
                    <a:pt x="69518" y="159088"/>
                  </a:lnTo>
                  <a:lnTo>
                    <a:pt x="80881" y="180478"/>
                  </a:lnTo>
                  <a:lnTo>
                    <a:pt x="41444" y="181147"/>
                  </a:lnTo>
                  <a:lnTo>
                    <a:pt x="0" y="24732"/>
                  </a:lnTo>
                  <a:lnTo>
                    <a:pt x="80212" y="0"/>
                  </a:lnTo>
                  <a:lnTo>
                    <a:pt x="87565" y="3342"/>
                  </a:lnTo>
                  <a:lnTo>
                    <a:pt x="149062" y="33422"/>
                  </a:lnTo>
                  <a:lnTo>
                    <a:pt x="181146" y="49464"/>
                  </a:lnTo>
                  <a:lnTo>
                    <a:pt x="225264" y="87565"/>
                  </a:lnTo>
                  <a:lnTo>
                    <a:pt x="263365" y="81549"/>
                  </a:lnTo>
                  <a:lnTo>
                    <a:pt x="320850" y="78207"/>
                  </a:lnTo>
                  <a:lnTo>
                    <a:pt x="371651" y="108955"/>
                  </a:lnTo>
                  <a:lnTo>
                    <a:pt x="381678" y="151735"/>
                  </a:lnTo>
                  <a:lnTo>
                    <a:pt x="399058" y="152404"/>
                  </a:lnTo>
                  <a:lnTo>
                    <a:pt x="415769" y="187162"/>
                  </a:lnTo>
                  <a:lnTo>
                    <a:pt x="460554" y="188499"/>
                  </a:lnTo>
                  <a:lnTo>
                    <a:pt x="475928" y="208552"/>
                  </a:lnTo>
                  <a:lnTo>
                    <a:pt x="489297" y="208552"/>
                  </a:lnTo>
                  <a:lnTo>
                    <a:pt x="495312" y="177804"/>
                  </a:lnTo>
                  <a:lnTo>
                    <a:pt x="531408" y="148393"/>
                  </a:lnTo>
                  <a:lnTo>
                    <a:pt x="548787" y="140372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373">
              <a:extLst>
                <a:ext uri="{FF2B5EF4-FFF2-40B4-BE49-F238E27FC236}">
                  <a16:creationId xmlns:a16="http://schemas.microsoft.com/office/drawing/2014/main" id="{9E781C48-1578-61C0-DC80-008073302587}"/>
                </a:ext>
              </a:extLst>
            </p:cNvPr>
            <p:cNvSpPr/>
            <p:nvPr/>
          </p:nvSpPr>
          <p:spPr>
            <a:xfrm>
              <a:off x="2648718" y="3338724"/>
              <a:ext cx="510686" cy="491301"/>
            </a:xfrm>
            <a:custGeom>
              <a:avLst/>
              <a:gdLst>
                <a:gd name="connsiteX0" fmla="*/ 510686 w 510686"/>
                <a:gd name="connsiteY0" fmla="*/ 163099 h 491301"/>
                <a:gd name="connsiteX1" fmla="*/ 479270 w 510686"/>
                <a:gd name="connsiteY1" fmla="*/ 188499 h 491301"/>
                <a:gd name="connsiteX2" fmla="*/ 475928 w 510686"/>
                <a:gd name="connsiteY2" fmla="*/ 203873 h 491301"/>
                <a:gd name="connsiteX3" fmla="*/ 487959 w 510686"/>
                <a:gd name="connsiteY3" fmla="*/ 219916 h 491301"/>
                <a:gd name="connsiteX4" fmla="*/ 478601 w 510686"/>
                <a:gd name="connsiteY4" fmla="*/ 227937 h 491301"/>
                <a:gd name="connsiteX5" fmla="*/ 455206 w 510686"/>
                <a:gd name="connsiteY5" fmla="*/ 234621 h 491301"/>
                <a:gd name="connsiteX6" fmla="*/ 455206 w 510686"/>
                <a:gd name="connsiteY6" fmla="*/ 254675 h 491301"/>
                <a:gd name="connsiteX7" fmla="*/ 444511 w 510686"/>
                <a:gd name="connsiteY7" fmla="*/ 266707 h 491301"/>
                <a:gd name="connsiteX8" fmla="*/ 469243 w 510686"/>
                <a:gd name="connsiteY8" fmla="*/ 298791 h 491301"/>
                <a:gd name="connsiteX9" fmla="*/ 473922 w 510686"/>
                <a:gd name="connsiteY9" fmla="*/ 310823 h 491301"/>
                <a:gd name="connsiteX10" fmla="*/ 459885 w 510686"/>
                <a:gd name="connsiteY10" fmla="*/ 327534 h 491301"/>
                <a:gd name="connsiteX11" fmla="*/ 417105 w 510686"/>
                <a:gd name="connsiteY11" fmla="*/ 343577 h 491301"/>
                <a:gd name="connsiteX12" fmla="*/ 389699 w 510686"/>
                <a:gd name="connsiteY12" fmla="*/ 350261 h 491301"/>
                <a:gd name="connsiteX13" fmla="*/ 378336 w 510686"/>
                <a:gd name="connsiteY13" fmla="*/ 360288 h 491301"/>
                <a:gd name="connsiteX14" fmla="*/ 348256 w 510686"/>
                <a:gd name="connsiteY14" fmla="*/ 349593 h 491301"/>
                <a:gd name="connsiteX15" fmla="*/ 320850 w 510686"/>
                <a:gd name="connsiteY15" fmla="*/ 344245 h 491301"/>
                <a:gd name="connsiteX16" fmla="*/ 313497 w 510686"/>
                <a:gd name="connsiteY16" fmla="*/ 348256 h 491301"/>
                <a:gd name="connsiteX17" fmla="*/ 330208 w 510686"/>
                <a:gd name="connsiteY17" fmla="*/ 358951 h 491301"/>
                <a:gd name="connsiteX18" fmla="*/ 328203 w 510686"/>
                <a:gd name="connsiteY18" fmla="*/ 387694 h 491301"/>
                <a:gd name="connsiteX19" fmla="*/ 332882 w 510686"/>
                <a:gd name="connsiteY19" fmla="*/ 415100 h 491301"/>
                <a:gd name="connsiteX20" fmla="*/ 364967 w 510686"/>
                <a:gd name="connsiteY20" fmla="*/ 418442 h 491301"/>
                <a:gd name="connsiteX21" fmla="*/ 366972 w 510686"/>
                <a:gd name="connsiteY21" fmla="*/ 427800 h 491301"/>
                <a:gd name="connsiteX22" fmla="*/ 339566 w 510686"/>
                <a:gd name="connsiteY22" fmla="*/ 439832 h 491301"/>
                <a:gd name="connsiteX23" fmla="*/ 334887 w 510686"/>
                <a:gd name="connsiteY23" fmla="*/ 457880 h 491301"/>
                <a:gd name="connsiteX24" fmla="*/ 318845 w 510686"/>
                <a:gd name="connsiteY24" fmla="*/ 465232 h 491301"/>
                <a:gd name="connsiteX25" fmla="*/ 290770 w 510686"/>
                <a:gd name="connsiteY25" fmla="*/ 475259 h 491301"/>
                <a:gd name="connsiteX26" fmla="*/ 283418 w 510686"/>
                <a:gd name="connsiteY26" fmla="*/ 488628 h 491301"/>
                <a:gd name="connsiteX27" fmla="*/ 254006 w 510686"/>
                <a:gd name="connsiteY27" fmla="*/ 491302 h 491301"/>
                <a:gd name="connsiteX28" fmla="*/ 233285 w 510686"/>
                <a:gd name="connsiteY28" fmla="*/ 468575 h 491301"/>
                <a:gd name="connsiteX29" fmla="*/ 222590 w 510686"/>
                <a:gd name="connsiteY29" fmla="*/ 425795 h 491301"/>
                <a:gd name="connsiteX30" fmla="*/ 212563 w 510686"/>
                <a:gd name="connsiteY30" fmla="*/ 410421 h 491301"/>
                <a:gd name="connsiteX31" fmla="*/ 199194 w 510686"/>
                <a:gd name="connsiteY31" fmla="*/ 401062 h 491301"/>
                <a:gd name="connsiteX32" fmla="*/ 218579 w 510686"/>
                <a:gd name="connsiteY32" fmla="*/ 379672 h 491301"/>
                <a:gd name="connsiteX33" fmla="*/ 217242 w 510686"/>
                <a:gd name="connsiteY33" fmla="*/ 370314 h 491301"/>
                <a:gd name="connsiteX34" fmla="*/ 207216 w 510686"/>
                <a:gd name="connsiteY34" fmla="*/ 357614 h 491301"/>
                <a:gd name="connsiteX35" fmla="*/ 199863 w 510686"/>
                <a:gd name="connsiteY35" fmla="*/ 328871 h 491301"/>
                <a:gd name="connsiteX36" fmla="*/ 203873 w 510686"/>
                <a:gd name="connsiteY36" fmla="*/ 298123 h 491301"/>
                <a:gd name="connsiteX37" fmla="*/ 212563 w 510686"/>
                <a:gd name="connsiteY37" fmla="*/ 283417 h 491301"/>
                <a:gd name="connsiteX38" fmla="*/ 220584 w 510686"/>
                <a:gd name="connsiteY38" fmla="*/ 260691 h 491301"/>
                <a:gd name="connsiteX39" fmla="*/ 207216 w 510686"/>
                <a:gd name="connsiteY39" fmla="*/ 253338 h 491301"/>
                <a:gd name="connsiteX40" fmla="*/ 185826 w 510686"/>
                <a:gd name="connsiteY40" fmla="*/ 258017 h 491301"/>
                <a:gd name="connsiteX41" fmla="*/ 158420 w 510686"/>
                <a:gd name="connsiteY41" fmla="*/ 256011 h 491301"/>
                <a:gd name="connsiteX42" fmla="*/ 143046 w 510686"/>
                <a:gd name="connsiteY42" fmla="*/ 260691 h 491301"/>
                <a:gd name="connsiteX43" fmla="*/ 117645 w 510686"/>
                <a:gd name="connsiteY43" fmla="*/ 223258 h 491301"/>
                <a:gd name="connsiteX44" fmla="*/ 95586 w 510686"/>
                <a:gd name="connsiteY44" fmla="*/ 217910 h 491301"/>
                <a:gd name="connsiteX45" fmla="*/ 46791 w 510686"/>
                <a:gd name="connsiteY45" fmla="*/ 221921 h 491301"/>
                <a:gd name="connsiteX46" fmla="*/ 38769 w 510686"/>
                <a:gd name="connsiteY46" fmla="*/ 207216 h 491301"/>
                <a:gd name="connsiteX47" fmla="*/ 29411 w 510686"/>
                <a:gd name="connsiteY47" fmla="*/ 203873 h 491301"/>
                <a:gd name="connsiteX48" fmla="*/ 28743 w 510686"/>
                <a:gd name="connsiteY48" fmla="*/ 194515 h 491301"/>
                <a:gd name="connsiteX49" fmla="*/ 33422 w 510686"/>
                <a:gd name="connsiteY49" fmla="*/ 178473 h 491301"/>
                <a:gd name="connsiteX50" fmla="*/ 31417 w 510686"/>
                <a:gd name="connsiteY50" fmla="*/ 161762 h 491301"/>
                <a:gd name="connsiteX51" fmla="*/ 23395 w 510686"/>
                <a:gd name="connsiteY51" fmla="*/ 151735 h 491301"/>
                <a:gd name="connsiteX52" fmla="*/ 19385 w 510686"/>
                <a:gd name="connsiteY52" fmla="*/ 132351 h 491301"/>
                <a:gd name="connsiteX53" fmla="*/ 0 w 510686"/>
                <a:gd name="connsiteY53" fmla="*/ 129677 h 491301"/>
                <a:gd name="connsiteX54" fmla="*/ 12032 w 510686"/>
                <a:gd name="connsiteY54" fmla="*/ 104276 h 491301"/>
                <a:gd name="connsiteX55" fmla="*/ 18048 w 510686"/>
                <a:gd name="connsiteY55" fmla="*/ 73528 h 491301"/>
                <a:gd name="connsiteX56" fmla="*/ 30080 w 510686"/>
                <a:gd name="connsiteY56" fmla="*/ 57485 h 491301"/>
                <a:gd name="connsiteX57" fmla="*/ 45454 w 510686"/>
                <a:gd name="connsiteY57" fmla="*/ 45454 h 491301"/>
                <a:gd name="connsiteX58" fmla="*/ 56149 w 510686"/>
                <a:gd name="connsiteY58" fmla="*/ 24064 h 491301"/>
                <a:gd name="connsiteX59" fmla="*/ 80881 w 510686"/>
                <a:gd name="connsiteY59" fmla="*/ 16711 h 491301"/>
                <a:gd name="connsiteX60" fmla="*/ 79544 w 510686"/>
                <a:gd name="connsiteY60" fmla="*/ 26737 h 491301"/>
                <a:gd name="connsiteX61" fmla="*/ 56817 w 510686"/>
                <a:gd name="connsiteY61" fmla="*/ 32085 h 491301"/>
                <a:gd name="connsiteX62" fmla="*/ 68181 w 510686"/>
                <a:gd name="connsiteY62" fmla="*/ 51470 h 491301"/>
                <a:gd name="connsiteX63" fmla="*/ 66175 w 510686"/>
                <a:gd name="connsiteY63" fmla="*/ 74196 h 491301"/>
                <a:gd name="connsiteX64" fmla="*/ 48128 w 510686"/>
                <a:gd name="connsiteY64" fmla="*/ 98929 h 491301"/>
                <a:gd name="connsiteX65" fmla="*/ 60828 w 510686"/>
                <a:gd name="connsiteY65" fmla="*/ 133019 h 491301"/>
                <a:gd name="connsiteX66" fmla="*/ 77539 w 510686"/>
                <a:gd name="connsiteY66" fmla="*/ 130345 h 491301"/>
                <a:gd name="connsiteX67" fmla="*/ 87566 w 510686"/>
                <a:gd name="connsiteY67" fmla="*/ 98929 h 491301"/>
                <a:gd name="connsiteX68" fmla="*/ 76202 w 510686"/>
                <a:gd name="connsiteY68" fmla="*/ 84223 h 491301"/>
                <a:gd name="connsiteX69" fmla="*/ 76202 w 510686"/>
                <a:gd name="connsiteY69" fmla="*/ 51470 h 491301"/>
                <a:gd name="connsiteX70" fmla="*/ 124330 w 510686"/>
                <a:gd name="connsiteY70" fmla="*/ 34090 h 491301"/>
                <a:gd name="connsiteX71" fmla="*/ 120319 w 510686"/>
                <a:gd name="connsiteY71" fmla="*/ 14037 h 491301"/>
                <a:gd name="connsiteX72" fmla="*/ 134356 w 510686"/>
                <a:gd name="connsiteY72" fmla="*/ 0 h 491301"/>
                <a:gd name="connsiteX73" fmla="*/ 145719 w 510686"/>
                <a:gd name="connsiteY73" fmla="*/ 30748 h 491301"/>
                <a:gd name="connsiteX74" fmla="*/ 172457 w 510686"/>
                <a:gd name="connsiteY74" fmla="*/ 31416 h 491301"/>
                <a:gd name="connsiteX75" fmla="*/ 195184 w 510686"/>
                <a:gd name="connsiteY75" fmla="*/ 54812 h 491301"/>
                <a:gd name="connsiteX76" fmla="*/ 196521 w 510686"/>
                <a:gd name="connsiteY76" fmla="*/ 69517 h 491301"/>
                <a:gd name="connsiteX77" fmla="*/ 229943 w 510686"/>
                <a:gd name="connsiteY77" fmla="*/ 69517 h 491301"/>
                <a:gd name="connsiteX78" fmla="*/ 270717 w 510686"/>
                <a:gd name="connsiteY78" fmla="*/ 65507 h 491301"/>
                <a:gd name="connsiteX79" fmla="*/ 291439 w 510686"/>
                <a:gd name="connsiteY79" fmla="*/ 84223 h 491301"/>
                <a:gd name="connsiteX80" fmla="*/ 319513 w 510686"/>
                <a:gd name="connsiteY80" fmla="*/ 89571 h 491301"/>
                <a:gd name="connsiteX81" fmla="*/ 341572 w 510686"/>
                <a:gd name="connsiteY81" fmla="*/ 76202 h 491301"/>
                <a:gd name="connsiteX82" fmla="*/ 342240 w 510686"/>
                <a:gd name="connsiteY82" fmla="*/ 65507 h 491301"/>
                <a:gd name="connsiteX83" fmla="*/ 389699 w 510686"/>
                <a:gd name="connsiteY83" fmla="*/ 62833 h 491301"/>
                <a:gd name="connsiteX84" fmla="*/ 434484 w 510686"/>
                <a:gd name="connsiteY84" fmla="*/ 62165 h 491301"/>
                <a:gd name="connsiteX85" fmla="*/ 401731 w 510686"/>
                <a:gd name="connsiteY85" fmla="*/ 74865 h 491301"/>
                <a:gd name="connsiteX86" fmla="*/ 413763 w 510686"/>
                <a:gd name="connsiteY86" fmla="*/ 95586 h 491301"/>
                <a:gd name="connsiteX87" fmla="*/ 443843 w 510686"/>
                <a:gd name="connsiteY87" fmla="*/ 98260 h 491301"/>
                <a:gd name="connsiteX88" fmla="*/ 471917 w 510686"/>
                <a:gd name="connsiteY88" fmla="*/ 119650 h 491301"/>
                <a:gd name="connsiteX89" fmla="*/ 476596 w 510686"/>
                <a:gd name="connsiteY89" fmla="*/ 153741 h 491301"/>
                <a:gd name="connsiteX90" fmla="*/ 495981 w 510686"/>
                <a:gd name="connsiteY90" fmla="*/ 153072 h 491301"/>
                <a:gd name="connsiteX91" fmla="*/ 510686 w 510686"/>
                <a:gd name="connsiteY91" fmla="*/ 163099 h 49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510686" h="491301">
                  <a:moveTo>
                    <a:pt x="510686" y="163099"/>
                  </a:moveTo>
                  <a:lnTo>
                    <a:pt x="479270" y="188499"/>
                  </a:lnTo>
                  <a:lnTo>
                    <a:pt x="475928" y="203873"/>
                  </a:lnTo>
                  <a:lnTo>
                    <a:pt x="487959" y="219916"/>
                  </a:lnTo>
                  <a:lnTo>
                    <a:pt x="478601" y="227937"/>
                  </a:lnTo>
                  <a:lnTo>
                    <a:pt x="455206" y="234621"/>
                  </a:lnTo>
                  <a:lnTo>
                    <a:pt x="455206" y="254675"/>
                  </a:lnTo>
                  <a:lnTo>
                    <a:pt x="444511" y="266707"/>
                  </a:lnTo>
                  <a:lnTo>
                    <a:pt x="469243" y="298791"/>
                  </a:lnTo>
                  <a:lnTo>
                    <a:pt x="473922" y="310823"/>
                  </a:lnTo>
                  <a:lnTo>
                    <a:pt x="459885" y="327534"/>
                  </a:lnTo>
                  <a:lnTo>
                    <a:pt x="417105" y="343577"/>
                  </a:lnTo>
                  <a:lnTo>
                    <a:pt x="389699" y="350261"/>
                  </a:lnTo>
                  <a:lnTo>
                    <a:pt x="378336" y="360288"/>
                  </a:lnTo>
                  <a:lnTo>
                    <a:pt x="348256" y="349593"/>
                  </a:lnTo>
                  <a:lnTo>
                    <a:pt x="320850" y="344245"/>
                  </a:lnTo>
                  <a:lnTo>
                    <a:pt x="313497" y="348256"/>
                  </a:lnTo>
                  <a:lnTo>
                    <a:pt x="330208" y="358951"/>
                  </a:lnTo>
                  <a:lnTo>
                    <a:pt x="328203" y="387694"/>
                  </a:lnTo>
                  <a:lnTo>
                    <a:pt x="332882" y="415100"/>
                  </a:lnTo>
                  <a:lnTo>
                    <a:pt x="364967" y="418442"/>
                  </a:lnTo>
                  <a:lnTo>
                    <a:pt x="366972" y="427800"/>
                  </a:lnTo>
                  <a:lnTo>
                    <a:pt x="339566" y="439832"/>
                  </a:lnTo>
                  <a:lnTo>
                    <a:pt x="334887" y="457880"/>
                  </a:lnTo>
                  <a:lnTo>
                    <a:pt x="318845" y="465232"/>
                  </a:lnTo>
                  <a:lnTo>
                    <a:pt x="290770" y="475259"/>
                  </a:lnTo>
                  <a:lnTo>
                    <a:pt x="283418" y="488628"/>
                  </a:lnTo>
                  <a:lnTo>
                    <a:pt x="254006" y="491302"/>
                  </a:lnTo>
                  <a:lnTo>
                    <a:pt x="233285" y="468575"/>
                  </a:lnTo>
                  <a:lnTo>
                    <a:pt x="222590" y="425795"/>
                  </a:lnTo>
                  <a:lnTo>
                    <a:pt x="212563" y="410421"/>
                  </a:lnTo>
                  <a:lnTo>
                    <a:pt x="199194" y="401062"/>
                  </a:lnTo>
                  <a:lnTo>
                    <a:pt x="218579" y="379672"/>
                  </a:lnTo>
                  <a:lnTo>
                    <a:pt x="217242" y="370314"/>
                  </a:lnTo>
                  <a:lnTo>
                    <a:pt x="207216" y="357614"/>
                  </a:lnTo>
                  <a:lnTo>
                    <a:pt x="199863" y="328871"/>
                  </a:lnTo>
                  <a:lnTo>
                    <a:pt x="203873" y="298123"/>
                  </a:lnTo>
                  <a:lnTo>
                    <a:pt x="212563" y="283417"/>
                  </a:lnTo>
                  <a:lnTo>
                    <a:pt x="220584" y="260691"/>
                  </a:lnTo>
                  <a:lnTo>
                    <a:pt x="207216" y="253338"/>
                  </a:lnTo>
                  <a:lnTo>
                    <a:pt x="185826" y="258017"/>
                  </a:lnTo>
                  <a:lnTo>
                    <a:pt x="158420" y="256011"/>
                  </a:lnTo>
                  <a:lnTo>
                    <a:pt x="143046" y="260691"/>
                  </a:lnTo>
                  <a:lnTo>
                    <a:pt x="117645" y="223258"/>
                  </a:lnTo>
                  <a:lnTo>
                    <a:pt x="95586" y="217910"/>
                  </a:lnTo>
                  <a:lnTo>
                    <a:pt x="46791" y="221921"/>
                  </a:lnTo>
                  <a:lnTo>
                    <a:pt x="38769" y="207216"/>
                  </a:lnTo>
                  <a:lnTo>
                    <a:pt x="29411" y="203873"/>
                  </a:lnTo>
                  <a:lnTo>
                    <a:pt x="28743" y="194515"/>
                  </a:lnTo>
                  <a:lnTo>
                    <a:pt x="33422" y="178473"/>
                  </a:lnTo>
                  <a:lnTo>
                    <a:pt x="31417" y="161762"/>
                  </a:lnTo>
                  <a:lnTo>
                    <a:pt x="23395" y="151735"/>
                  </a:lnTo>
                  <a:lnTo>
                    <a:pt x="19385" y="132351"/>
                  </a:lnTo>
                  <a:lnTo>
                    <a:pt x="0" y="129677"/>
                  </a:lnTo>
                  <a:lnTo>
                    <a:pt x="12032" y="104276"/>
                  </a:lnTo>
                  <a:lnTo>
                    <a:pt x="18048" y="73528"/>
                  </a:lnTo>
                  <a:lnTo>
                    <a:pt x="30080" y="57485"/>
                  </a:lnTo>
                  <a:lnTo>
                    <a:pt x="45454" y="45454"/>
                  </a:lnTo>
                  <a:lnTo>
                    <a:pt x="56149" y="24064"/>
                  </a:lnTo>
                  <a:lnTo>
                    <a:pt x="80881" y="16711"/>
                  </a:lnTo>
                  <a:lnTo>
                    <a:pt x="79544" y="26737"/>
                  </a:lnTo>
                  <a:lnTo>
                    <a:pt x="56817" y="32085"/>
                  </a:lnTo>
                  <a:lnTo>
                    <a:pt x="68181" y="51470"/>
                  </a:lnTo>
                  <a:lnTo>
                    <a:pt x="66175" y="74196"/>
                  </a:lnTo>
                  <a:lnTo>
                    <a:pt x="48128" y="98929"/>
                  </a:lnTo>
                  <a:lnTo>
                    <a:pt x="60828" y="133019"/>
                  </a:lnTo>
                  <a:lnTo>
                    <a:pt x="77539" y="130345"/>
                  </a:lnTo>
                  <a:lnTo>
                    <a:pt x="87566" y="98929"/>
                  </a:lnTo>
                  <a:lnTo>
                    <a:pt x="76202" y="84223"/>
                  </a:lnTo>
                  <a:lnTo>
                    <a:pt x="76202" y="51470"/>
                  </a:lnTo>
                  <a:lnTo>
                    <a:pt x="124330" y="34090"/>
                  </a:lnTo>
                  <a:lnTo>
                    <a:pt x="120319" y="14037"/>
                  </a:lnTo>
                  <a:lnTo>
                    <a:pt x="134356" y="0"/>
                  </a:lnTo>
                  <a:lnTo>
                    <a:pt x="145719" y="30748"/>
                  </a:lnTo>
                  <a:lnTo>
                    <a:pt x="172457" y="31416"/>
                  </a:lnTo>
                  <a:lnTo>
                    <a:pt x="195184" y="54812"/>
                  </a:lnTo>
                  <a:lnTo>
                    <a:pt x="196521" y="69517"/>
                  </a:lnTo>
                  <a:lnTo>
                    <a:pt x="229943" y="69517"/>
                  </a:lnTo>
                  <a:lnTo>
                    <a:pt x="270717" y="65507"/>
                  </a:lnTo>
                  <a:lnTo>
                    <a:pt x="291439" y="84223"/>
                  </a:lnTo>
                  <a:lnTo>
                    <a:pt x="319513" y="89571"/>
                  </a:lnTo>
                  <a:lnTo>
                    <a:pt x="341572" y="76202"/>
                  </a:lnTo>
                  <a:lnTo>
                    <a:pt x="342240" y="65507"/>
                  </a:lnTo>
                  <a:lnTo>
                    <a:pt x="389699" y="62833"/>
                  </a:lnTo>
                  <a:lnTo>
                    <a:pt x="434484" y="62165"/>
                  </a:lnTo>
                  <a:lnTo>
                    <a:pt x="401731" y="74865"/>
                  </a:lnTo>
                  <a:lnTo>
                    <a:pt x="413763" y="95586"/>
                  </a:lnTo>
                  <a:lnTo>
                    <a:pt x="443843" y="98260"/>
                  </a:lnTo>
                  <a:lnTo>
                    <a:pt x="471917" y="119650"/>
                  </a:lnTo>
                  <a:lnTo>
                    <a:pt x="476596" y="153741"/>
                  </a:lnTo>
                  <a:lnTo>
                    <a:pt x="495981" y="153072"/>
                  </a:lnTo>
                  <a:lnTo>
                    <a:pt x="510686" y="163099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374">
              <a:extLst>
                <a:ext uri="{FF2B5EF4-FFF2-40B4-BE49-F238E27FC236}">
                  <a16:creationId xmlns:a16="http://schemas.microsoft.com/office/drawing/2014/main" id="{C537B29D-BCA6-01B4-AF2B-D1704DCA9F08}"/>
                </a:ext>
              </a:extLst>
            </p:cNvPr>
            <p:cNvSpPr/>
            <p:nvPr/>
          </p:nvSpPr>
          <p:spPr>
            <a:xfrm>
              <a:off x="9203416" y="2858786"/>
              <a:ext cx="326196" cy="633010"/>
            </a:xfrm>
            <a:custGeom>
              <a:avLst/>
              <a:gdLst>
                <a:gd name="connsiteX0" fmla="*/ 224595 w 326196"/>
                <a:gd name="connsiteY0" fmla="*/ 77539 h 633010"/>
                <a:gd name="connsiteX1" fmla="*/ 181146 w 326196"/>
                <a:gd name="connsiteY1" fmla="*/ 113634 h 633010"/>
                <a:gd name="connsiteX2" fmla="*/ 156415 w 326196"/>
                <a:gd name="connsiteY2" fmla="*/ 154409 h 633010"/>
                <a:gd name="connsiteX3" fmla="*/ 152403 w 326196"/>
                <a:gd name="connsiteY3" fmla="*/ 184489 h 633010"/>
                <a:gd name="connsiteX4" fmla="*/ 187831 w 326196"/>
                <a:gd name="connsiteY4" fmla="*/ 229274 h 633010"/>
                <a:gd name="connsiteX5" fmla="*/ 231279 w 326196"/>
                <a:gd name="connsiteY5" fmla="*/ 285423 h 633010"/>
                <a:gd name="connsiteX6" fmla="*/ 269380 w 326196"/>
                <a:gd name="connsiteY6" fmla="*/ 312160 h 633010"/>
                <a:gd name="connsiteX7" fmla="*/ 296786 w 326196"/>
                <a:gd name="connsiteY7" fmla="*/ 346251 h 633010"/>
                <a:gd name="connsiteX8" fmla="*/ 323524 w 326196"/>
                <a:gd name="connsiteY8" fmla="*/ 425795 h 633010"/>
                <a:gd name="connsiteX9" fmla="*/ 326197 w 326196"/>
                <a:gd name="connsiteY9" fmla="*/ 501328 h 633010"/>
                <a:gd name="connsiteX10" fmla="*/ 297455 w 326196"/>
                <a:gd name="connsiteY10" fmla="*/ 529403 h 633010"/>
                <a:gd name="connsiteX11" fmla="*/ 256680 w 326196"/>
                <a:gd name="connsiteY11" fmla="*/ 557477 h 633010"/>
                <a:gd name="connsiteX12" fmla="*/ 228605 w 326196"/>
                <a:gd name="connsiteY12" fmla="*/ 592904 h 633010"/>
                <a:gd name="connsiteX13" fmla="*/ 184489 w 326196"/>
                <a:gd name="connsiteY13" fmla="*/ 633010 h 633010"/>
                <a:gd name="connsiteX14" fmla="*/ 169114 w 326196"/>
                <a:gd name="connsiteY14" fmla="*/ 605604 h 633010"/>
                <a:gd name="connsiteX15" fmla="*/ 177136 w 326196"/>
                <a:gd name="connsiteY15" fmla="*/ 576193 h 633010"/>
                <a:gd name="connsiteX16" fmla="*/ 147725 w 326196"/>
                <a:gd name="connsiteY16" fmla="*/ 552129 h 633010"/>
                <a:gd name="connsiteX17" fmla="*/ 178472 w 326196"/>
                <a:gd name="connsiteY17" fmla="*/ 534750 h 633010"/>
                <a:gd name="connsiteX18" fmla="*/ 217910 w 326196"/>
                <a:gd name="connsiteY18" fmla="*/ 531408 h 633010"/>
                <a:gd name="connsiteX19" fmla="*/ 199194 w 326196"/>
                <a:gd name="connsiteY19" fmla="*/ 506007 h 633010"/>
                <a:gd name="connsiteX20" fmla="*/ 259353 w 326196"/>
                <a:gd name="connsiteY20" fmla="*/ 472585 h 633010"/>
                <a:gd name="connsiteX21" fmla="*/ 258685 w 326196"/>
                <a:gd name="connsiteY21" fmla="*/ 421116 h 633010"/>
                <a:gd name="connsiteX22" fmla="*/ 246654 w 326196"/>
                <a:gd name="connsiteY22" fmla="*/ 392373 h 633010"/>
                <a:gd name="connsiteX23" fmla="*/ 247990 w 326196"/>
                <a:gd name="connsiteY23" fmla="*/ 349593 h 633010"/>
                <a:gd name="connsiteX24" fmla="*/ 234621 w 326196"/>
                <a:gd name="connsiteY24" fmla="*/ 319513 h 633010"/>
                <a:gd name="connsiteX25" fmla="*/ 201868 w 326196"/>
                <a:gd name="connsiteY25" fmla="*/ 289434 h 633010"/>
                <a:gd name="connsiteX26" fmla="*/ 172456 w 326196"/>
                <a:gd name="connsiteY26" fmla="*/ 252001 h 633010"/>
                <a:gd name="connsiteX27" fmla="*/ 134356 w 326196"/>
                <a:gd name="connsiteY27" fmla="*/ 201200 h 633010"/>
                <a:gd name="connsiteX28" fmla="*/ 85560 w 326196"/>
                <a:gd name="connsiteY28" fmla="*/ 175131 h 633010"/>
                <a:gd name="connsiteX29" fmla="*/ 93581 w 326196"/>
                <a:gd name="connsiteY29" fmla="*/ 159757 h 633010"/>
                <a:gd name="connsiteX30" fmla="*/ 115639 w 326196"/>
                <a:gd name="connsiteY30" fmla="*/ 148393 h 633010"/>
                <a:gd name="connsiteX31" fmla="*/ 95586 w 326196"/>
                <a:gd name="connsiteY31" fmla="*/ 110961 h 633010"/>
                <a:gd name="connsiteX32" fmla="*/ 50133 w 326196"/>
                <a:gd name="connsiteY32" fmla="*/ 110961 h 633010"/>
                <a:gd name="connsiteX33" fmla="*/ 26737 w 326196"/>
                <a:gd name="connsiteY33" fmla="*/ 72191 h 633010"/>
                <a:gd name="connsiteX34" fmla="*/ 0 w 326196"/>
                <a:gd name="connsiteY34" fmla="*/ 38101 h 633010"/>
                <a:gd name="connsiteX35" fmla="*/ 18047 w 326196"/>
                <a:gd name="connsiteY35" fmla="*/ 27406 h 633010"/>
                <a:gd name="connsiteX36" fmla="*/ 47459 w 326196"/>
                <a:gd name="connsiteY36" fmla="*/ 28074 h 633010"/>
                <a:gd name="connsiteX37" fmla="*/ 82886 w 326196"/>
                <a:gd name="connsiteY37" fmla="*/ 22727 h 633010"/>
                <a:gd name="connsiteX38" fmla="*/ 110292 w 326196"/>
                <a:gd name="connsiteY38" fmla="*/ 0 h 633010"/>
                <a:gd name="connsiteX39" fmla="*/ 131014 w 326196"/>
                <a:gd name="connsiteY39" fmla="*/ 16042 h 633010"/>
                <a:gd name="connsiteX40" fmla="*/ 166441 w 326196"/>
                <a:gd name="connsiteY40" fmla="*/ 24064 h 633010"/>
                <a:gd name="connsiteX41" fmla="*/ 164435 w 326196"/>
                <a:gd name="connsiteY41" fmla="*/ 48796 h 633010"/>
                <a:gd name="connsiteX42" fmla="*/ 185157 w 326196"/>
                <a:gd name="connsiteY42" fmla="*/ 66175 h 633010"/>
                <a:gd name="connsiteX43" fmla="*/ 224595 w 326196"/>
                <a:gd name="connsiteY43" fmla="*/ 77539 h 633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26196" h="633010">
                  <a:moveTo>
                    <a:pt x="224595" y="77539"/>
                  </a:moveTo>
                  <a:lnTo>
                    <a:pt x="181146" y="113634"/>
                  </a:lnTo>
                  <a:lnTo>
                    <a:pt x="156415" y="154409"/>
                  </a:lnTo>
                  <a:lnTo>
                    <a:pt x="152403" y="184489"/>
                  </a:lnTo>
                  <a:lnTo>
                    <a:pt x="187831" y="229274"/>
                  </a:lnTo>
                  <a:lnTo>
                    <a:pt x="231279" y="285423"/>
                  </a:lnTo>
                  <a:lnTo>
                    <a:pt x="269380" y="312160"/>
                  </a:lnTo>
                  <a:lnTo>
                    <a:pt x="296786" y="346251"/>
                  </a:lnTo>
                  <a:lnTo>
                    <a:pt x="323524" y="425795"/>
                  </a:lnTo>
                  <a:lnTo>
                    <a:pt x="326197" y="501328"/>
                  </a:lnTo>
                  <a:lnTo>
                    <a:pt x="297455" y="529403"/>
                  </a:lnTo>
                  <a:lnTo>
                    <a:pt x="256680" y="557477"/>
                  </a:lnTo>
                  <a:lnTo>
                    <a:pt x="228605" y="592904"/>
                  </a:lnTo>
                  <a:lnTo>
                    <a:pt x="184489" y="633010"/>
                  </a:lnTo>
                  <a:lnTo>
                    <a:pt x="169114" y="605604"/>
                  </a:lnTo>
                  <a:lnTo>
                    <a:pt x="177136" y="576193"/>
                  </a:lnTo>
                  <a:lnTo>
                    <a:pt x="147725" y="552129"/>
                  </a:lnTo>
                  <a:lnTo>
                    <a:pt x="178472" y="534750"/>
                  </a:lnTo>
                  <a:lnTo>
                    <a:pt x="217910" y="531408"/>
                  </a:lnTo>
                  <a:lnTo>
                    <a:pt x="199194" y="506007"/>
                  </a:lnTo>
                  <a:lnTo>
                    <a:pt x="259353" y="472585"/>
                  </a:lnTo>
                  <a:lnTo>
                    <a:pt x="258685" y="421116"/>
                  </a:lnTo>
                  <a:lnTo>
                    <a:pt x="246654" y="392373"/>
                  </a:lnTo>
                  <a:lnTo>
                    <a:pt x="247990" y="349593"/>
                  </a:lnTo>
                  <a:lnTo>
                    <a:pt x="234621" y="319513"/>
                  </a:lnTo>
                  <a:lnTo>
                    <a:pt x="201868" y="289434"/>
                  </a:lnTo>
                  <a:lnTo>
                    <a:pt x="172456" y="252001"/>
                  </a:lnTo>
                  <a:lnTo>
                    <a:pt x="134356" y="201200"/>
                  </a:lnTo>
                  <a:lnTo>
                    <a:pt x="85560" y="175131"/>
                  </a:lnTo>
                  <a:lnTo>
                    <a:pt x="93581" y="159757"/>
                  </a:lnTo>
                  <a:lnTo>
                    <a:pt x="115639" y="148393"/>
                  </a:lnTo>
                  <a:lnTo>
                    <a:pt x="95586" y="110961"/>
                  </a:lnTo>
                  <a:lnTo>
                    <a:pt x="50133" y="110961"/>
                  </a:lnTo>
                  <a:lnTo>
                    <a:pt x="26737" y="72191"/>
                  </a:lnTo>
                  <a:lnTo>
                    <a:pt x="0" y="38101"/>
                  </a:lnTo>
                  <a:lnTo>
                    <a:pt x="18047" y="27406"/>
                  </a:lnTo>
                  <a:lnTo>
                    <a:pt x="47459" y="28074"/>
                  </a:lnTo>
                  <a:lnTo>
                    <a:pt x="82886" y="22727"/>
                  </a:lnTo>
                  <a:lnTo>
                    <a:pt x="110292" y="0"/>
                  </a:lnTo>
                  <a:lnTo>
                    <a:pt x="131014" y="16042"/>
                  </a:lnTo>
                  <a:lnTo>
                    <a:pt x="166441" y="24064"/>
                  </a:lnTo>
                  <a:lnTo>
                    <a:pt x="164435" y="48796"/>
                  </a:lnTo>
                  <a:lnTo>
                    <a:pt x="185157" y="66175"/>
                  </a:lnTo>
                  <a:lnTo>
                    <a:pt x="224595" y="77539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375">
              <a:extLst>
                <a:ext uri="{FF2B5EF4-FFF2-40B4-BE49-F238E27FC236}">
                  <a16:creationId xmlns:a16="http://schemas.microsoft.com/office/drawing/2014/main" id="{A8CCB73A-361C-AF99-9AB8-631889442DAA}"/>
                </a:ext>
              </a:extLst>
            </p:cNvPr>
            <p:cNvSpPr/>
            <p:nvPr/>
          </p:nvSpPr>
          <p:spPr>
            <a:xfrm>
              <a:off x="7014283" y="3045280"/>
              <a:ext cx="390367" cy="275396"/>
            </a:xfrm>
            <a:custGeom>
              <a:avLst/>
              <a:gdLst>
                <a:gd name="connsiteX0" fmla="*/ 390368 w 390367"/>
                <a:gd name="connsiteY0" fmla="*/ 100934 h 275396"/>
                <a:gd name="connsiteX1" fmla="*/ 363630 w 390367"/>
                <a:gd name="connsiteY1" fmla="*/ 112298 h 275396"/>
                <a:gd name="connsiteX2" fmla="*/ 357614 w 390367"/>
                <a:gd name="connsiteY2" fmla="*/ 131682 h 275396"/>
                <a:gd name="connsiteX3" fmla="*/ 357614 w 390367"/>
                <a:gd name="connsiteY3" fmla="*/ 146388 h 275396"/>
                <a:gd name="connsiteX4" fmla="*/ 321518 w 390367"/>
                <a:gd name="connsiteY4" fmla="*/ 164436 h 275396"/>
                <a:gd name="connsiteX5" fmla="*/ 262695 w 390367"/>
                <a:gd name="connsiteY5" fmla="*/ 184489 h 275396"/>
                <a:gd name="connsiteX6" fmla="*/ 231279 w 390367"/>
                <a:gd name="connsiteY6" fmla="*/ 214568 h 275396"/>
                <a:gd name="connsiteX7" fmla="*/ 214568 w 390367"/>
                <a:gd name="connsiteY7" fmla="*/ 217242 h 275396"/>
                <a:gd name="connsiteX8" fmla="*/ 203205 w 390367"/>
                <a:gd name="connsiteY8" fmla="*/ 214568 h 275396"/>
                <a:gd name="connsiteX9" fmla="*/ 181815 w 390367"/>
                <a:gd name="connsiteY9" fmla="*/ 232616 h 275396"/>
                <a:gd name="connsiteX10" fmla="*/ 158419 w 390367"/>
                <a:gd name="connsiteY10" fmla="*/ 240637 h 275396"/>
                <a:gd name="connsiteX11" fmla="*/ 127003 w 390367"/>
                <a:gd name="connsiteY11" fmla="*/ 242643 h 275396"/>
                <a:gd name="connsiteX12" fmla="*/ 117645 w 390367"/>
                <a:gd name="connsiteY12" fmla="*/ 245317 h 275396"/>
                <a:gd name="connsiteX13" fmla="*/ 110292 w 390367"/>
                <a:gd name="connsiteY13" fmla="*/ 256680 h 275396"/>
                <a:gd name="connsiteX14" fmla="*/ 100266 w 390367"/>
                <a:gd name="connsiteY14" fmla="*/ 260022 h 275396"/>
                <a:gd name="connsiteX15" fmla="*/ 94918 w 390367"/>
                <a:gd name="connsiteY15" fmla="*/ 270717 h 275396"/>
                <a:gd name="connsiteX16" fmla="*/ 76202 w 390367"/>
                <a:gd name="connsiteY16" fmla="*/ 269380 h 275396"/>
                <a:gd name="connsiteX17" fmla="*/ 64838 w 390367"/>
                <a:gd name="connsiteY17" fmla="*/ 275396 h 275396"/>
                <a:gd name="connsiteX18" fmla="*/ 38101 w 390367"/>
                <a:gd name="connsiteY18" fmla="*/ 273391 h 275396"/>
                <a:gd name="connsiteX19" fmla="*/ 27406 w 390367"/>
                <a:gd name="connsiteY19" fmla="*/ 247990 h 275396"/>
                <a:gd name="connsiteX20" fmla="*/ 27406 w 390367"/>
                <a:gd name="connsiteY20" fmla="*/ 224595 h 275396"/>
                <a:gd name="connsiteX21" fmla="*/ 20721 w 390367"/>
                <a:gd name="connsiteY21" fmla="*/ 211895 h 275396"/>
                <a:gd name="connsiteX22" fmla="*/ 12031 w 390367"/>
                <a:gd name="connsiteY22" fmla="*/ 180478 h 275396"/>
                <a:gd name="connsiteX23" fmla="*/ 0 w 390367"/>
                <a:gd name="connsiteY23" fmla="*/ 163099 h 275396"/>
                <a:gd name="connsiteX24" fmla="*/ 7353 w 390367"/>
                <a:gd name="connsiteY24" fmla="*/ 160425 h 275396"/>
                <a:gd name="connsiteX25" fmla="*/ 2674 w 390367"/>
                <a:gd name="connsiteY25" fmla="*/ 141040 h 275396"/>
                <a:gd name="connsiteX26" fmla="*/ 6684 w 390367"/>
                <a:gd name="connsiteY26" fmla="*/ 133019 h 275396"/>
                <a:gd name="connsiteX27" fmla="*/ 4010 w 390367"/>
                <a:gd name="connsiteY27" fmla="*/ 114303 h 275396"/>
                <a:gd name="connsiteX28" fmla="*/ 20053 w 390367"/>
                <a:gd name="connsiteY28" fmla="*/ 100266 h 275396"/>
                <a:gd name="connsiteX29" fmla="*/ 14705 w 390367"/>
                <a:gd name="connsiteY29" fmla="*/ 82218 h 275396"/>
                <a:gd name="connsiteX30" fmla="*/ 23395 w 390367"/>
                <a:gd name="connsiteY30" fmla="*/ 61496 h 275396"/>
                <a:gd name="connsiteX31" fmla="*/ 39438 w 390367"/>
                <a:gd name="connsiteY31" fmla="*/ 72191 h 275396"/>
                <a:gd name="connsiteX32" fmla="*/ 49465 w 390367"/>
                <a:gd name="connsiteY32" fmla="*/ 68181 h 275396"/>
                <a:gd name="connsiteX33" fmla="*/ 92244 w 390367"/>
                <a:gd name="connsiteY33" fmla="*/ 67512 h 275396"/>
                <a:gd name="connsiteX34" fmla="*/ 99597 w 390367"/>
                <a:gd name="connsiteY34" fmla="*/ 71523 h 275396"/>
                <a:gd name="connsiteX35" fmla="*/ 136361 w 390367"/>
                <a:gd name="connsiteY35" fmla="*/ 76202 h 275396"/>
                <a:gd name="connsiteX36" fmla="*/ 150398 w 390367"/>
                <a:gd name="connsiteY36" fmla="*/ 74197 h 275396"/>
                <a:gd name="connsiteX37" fmla="*/ 160425 w 390367"/>
                <a:gd name="connsiteY37" fmla="*/ 88234 h 275396"/>
                <a:gd name="connsiteX38" fmla="*/ 177804 w 390367"/>
                <a:gd name="connsiteY38" fmla="*/ 80881 h 275396"/>
                <a:gd name="connsiteX39" fmla="*/ 201200 w 390367"/>
                <a:gd name="connsiteY39" fmla="*/ 36096 h 275396"/>
                <a:gd name="connsiteX40" fmla="*/ 234621 w 390367"/>
                <a:gd name="connsiteY40" fmla="*/ 16711 h 275396"/>
                <a:gd name="connsiteX41" fmla="*/ 340903 w 390367"/>
                <a:gd name="connsiteY41" fmla="*/ 0 h 275396"/>
                <a:gd name="connsiteX42" fmla="*/ 375662 w 390367"/>
                <a:gd name="connsiteY42" fmla="*/ 70854 h 275396"/>
                <a:gd name="connsiteX43" fmla="*/ 390368 w 390367"/>
                <a:gd name="connsiteY43" fmla="*/ 100934 h 27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0367" h="275396">
                  <a:moveTo>
                    <a:pt x="390368" y="100934"/>
                  </a:moveTo>
                  <a:lnTo>
                    <a:pt x="363630" y="112298"/>
                  </a:lnTo>
                  <a:lnTo>
                    <a:pt x="357614" y="131682"/>
                  </a:lnTo>
                  <a:lnTo>
                    <a:pt x="357614" y="146388"/>
                  </a:lnTo>
                  <a:lnTo>
                    <a:pt x="321518" y="164436"/>
                  </a:lnTo>
                  <a:lnTo>
                    <a:pt x="262695" y="184489"/>
                  </a:lnTo>
                  <a:lnTo>
                    <a:pt x="231279" y="214568"/>
                  </a:lnTo>
                  <a:lnTo>
                    <a:pt x="214568" y="217242"/>
                  </a:lnTo>
                  <a:lnTo>
                    <a:pt x="203205" y="214568"/>
                  </a:lnTo>
                  <a:lnTo>
                    <a:pt x="181815" y="232616"/>
                  </a:lnTo>
                  <a:lnTo>
                    <a:pt x="158419" y="240637"/>
                  </a:lnTo>
                  <a:lnTo>
                    <a:pt x="127003" y="242643"/>
                  </a:lnTo>
                  <a:lnTo>
                    <a:pt x="117645" y="245317"/>
                  </a:lnTo>
                  <a:lnTo>
                    <a:pt x="110292" y="256680"/>
                  </a:lnTo>
                  <a:lnTo>
                    <a:pt x="100266" y="260022"/>
                  </a:lnTo>
                  <a:lnTo>
                    <a:pt x="94918" y="270717"/>
                  </a:lnTo>
                  <a:lnTo>
                    <a:pt x="76202" y="269380"/>
                  </a:lnTo>
                  <a:lnTo>
                    <a:pt x="64838" y="275396"/>
                  </a:lnTo>
                  <a:lnTo>
                    <a:pt x="38101" y="273391"/>
                  </a:lnTo>
                  <a:lnTo>
                    <a:pt x="27406" y="247990"/>
                  </a:lnTo>
                  <a:lnTo>
                    <a:pt x="27406" y="224595"/>
                  </a:lnTo>
                  <a:lnTo>
                    <a:pt x="20721" y="211895"/>
                  </a:lnTo>
                  <a:lnTo>
                    <a:pt x="12031" y="180478"/>
                  </a:lnTo>
                  <a:lnTo>
                    <a:pt x="0" y="163099"/>
                  </a:lnTo>
                  <a:lnTo>
                    <a:pt x="7353" y="160425"/>
                  </a:lnTo>
                  <a:lnTo>
                    <a:pt x="2674" y="141040"/>
                  </a:lnTo>
                  <a:lnTo>
                    <a:pt x="6684" y="133019"/>
                  </a:lnTo>
                  <a:lnTo>
                    <a:pt x="4010" y="114303"/>
                  </a:lnTo>
                  <a:lnTo>
                    <a:pt x="20053" y="100266"/>
                  </a:lnTo>
                  <a:lnTo>
                    <a:pt x="14705" y="82218"/>
                  </a:lnTo>
                  <a:lnTo>
                    <a:pt x="23395" y="61496"/>
                  </a:lnTo>
                  <a:lnTo>
                    <a:pt x="39438" y="72191"/>
                  </a:lnTo>
                  <a:lnTo>
                    <a:pt x="49465" y="68181"/>
                  </a:lnTo>
                  <a:lnTo>
                    <a:pt x="92244" y="67512"/>
                  </a:lnTo>
                  <a:lnTo>
                    <a:pt x="99597" y="71523"/>
                  </a:lnTo>
                  <a:lnTo>
                    <a:pt x="136361" y="76202"/>
                  </a:lnTo>
                  <a:lnTo>
                    <a:pt x="150398" y="74197"/>
                  </a:lnTo>
                  <a:lnTo>
                    <a:pt x="160425" y="88234"/>
                  </a:lnTo>
                  <a:lnTo>
                    <a:pt x="177804" y="80881"/>
                  </a:lnTo>
                  <a:lnTo>
                    <a:pt x="201200" y="36096"/>
                  </a:lnTo>
                  <a:lnTo>
                    <a:pt x="234621" y="16711"/>
                  </a:lnTo>
                  <a:lnTo>
                    <a:pt x="340903" y="0"/>
                  </a:lnTo>
                  <a:lnTo>
                    <a:pt x="375662" y="70854"/>
                  </a:lnTo>
                  <a:lnTo>
                    <a:pt x="390368" y="100934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376">
              <a:extLst>
                <a:ext uri="{FF2B5EF4-FFF2-40B4-BE49-F238E27FC236}">
                  <a16:creationId xmlns:a16="http://schemas.microsoft.com/office/drawing/2014/main" id="{BA87C83E-2C10-36A2-E8BA-2332CCD7E95F}"/>
                </a:ext>
              </a:extLst>
            </p:cNvPr>
            <p:cNvSpPr/>
            <p:nvPr/>
          </p:nvSpPr>
          <p:spPr>
            <a:xfrm>
              <a:off x="6236222" y="4214377"/>
              <a:ext cx="443174" cy="417104"/>
            </a:xfrm>
            <a:custGeom>
              <a:avLst/>
              <a:gdLst>
                <a:gd name="connsiteX0" fmla="*/ 354940 w 443174"/>
                <a:gd name="connsiteY0" fmla="*/ 14037 h 417104"/>
                <a:gd name="connsiteX1" fmla="*/ 356946 w 443174"/>
                <a:gd name="connsiteY1" fmla="*/ 15374 h 417104"/>
                <a:gd name="connsiteX2" fmla="*/ 371651 w 443174"/>
                <a:gd name="connsiteY2" fmla="*/ 22727 h 417104"/>
                <a:gd name="connsiteX3" fmla="*/ 395715 w 443174"/>
                <a:gd name="connsiteY3" fmla="*/ 30080 h 417104"/>
                <a:gd name="connsiteX4" fmla="*/ 417105 w 443174"/>
                <a:gd name="connsiteY4" fmla="*/ 42780 h 417104"/>
                <a:gd name="connsiteX5" fmla="*/ 434484 w 443174"/>
                <a:gd name="connsiteY5" fmla="*/ 62165 h 417104"/>
                <a:gd name="connsiteX6" fmla="*/ 443174 w 443174"/>
                <a:gd name="connsiteY6" fmla="*/ 98260 h 417104"/>
                <a:gd name="connsiteX7" fmla="*/ 436490 w 443174"/>
                <a:gd name="connsiteY7" fmla="*/ 109624 h 417104"/>
                <a:gd name="connsiteX8" fmla="*/ 427800 w 443174"/>
                <a:gd name="connsiteY8" fmla="*/ 144382 h 417104"/>
                <a:gd name="connsiteX9" fmla="*/ 433816 w 443174"/>
                <a:gd name="connsiteY9" fmla="*/ 180478 h 417104"/>
                <a:gd name="connsiteX10" fmla="*/ 421784 w 443174"/>
                <a:gd name="connsiteY10" fmla="*/ 195184 h 417104"/>
                <a:gd name="connsiteX11" fmla="*/ 408415 w 443174"/>
                <a:gd name="connsiteY11" fmla="*/ 235290 h 417104"/>
                <a:gd name="connsiteX12" fmla="*/ 427800 w 443174"/>
                <a:gd name="connsiteY12" fmla="*/ 245985 h 417104"/>
                <a:gd name="connsiteX13" fmla="*/ 312829 w 443174"/>
                <a:gd name="connsiteY13" fmla="*/ 281412 h 417104"/>
                <a:gd name="connsiteX14" fmla="*/ 315502 w 443174"/>
                <a:gd name="connsiteY14" fmla="*/ 312160 h 417104"/>
                <a:gd name="connsiteX15" fmla="*/ 286760 w 443174"/>
                <a:gd name="connsiteY15" fmla="*/ 318176 h 417104"/>
                <a:gd name="connsiteX16" fmla="*/ 264701 w 443174"/>
                <a:gd name="connsiteY16" fmla="*/ 334887 h 417104"/>
                <a:gd name="connsiteX17" fmla="*/ 259354 w 443174"/>
                <a:gd name="connsiteY17" fmla="*/ 349593 h 417104"/>
                <a:gd name="connsiteX18" fmla="*/ 245985 w 443174"/>
                <a:gd name="connsiteY18" fmla="*/ 353603 h 417104"/>
                <a:gd name="connsiteX19" fmla="*/ 211894 w 443174"/>
                <a:gd name="connsiteY19" fmla="*/ 388362 h 417104"/>
                <a:gd name="connsiteX20" fmla="*/ 190505 w 443174"/>
                <a:gd name="connsiteY20" fmla="*/ 416436 h 417104"/>
                <a:gd name="connsiteX21" fmla="*/ 177804 w 443174"/>
                <a:gd name="connsiteY21" fmla="*/ 417105 h 417104"/>
                <a:gd name="connsiteX22" fmla="*/ 165773 w 443174"/>
                <a:gd name="connsiteY22" fmla="*/ 412426 h 417104"/>
                <a:gd name="connsiteX23" fmla="*/ 124329 w 443174"/>
                <a:gd name="connsiteY23" fmla="*/ 407747 h 417104"/>
                <a:gd name="connsiteX24" fmla="*/ 117645 w 443174"/>
                <a:gd name="connsiteY24" fmla="*/ 404405 h 417104"/>
                <a:gd name="connsiteX25" fmla="*/ 117645 w 443174"/>
                <a:gd name="connsiteY25" fmla="*/ 401062 h 417104"/>
                <a:gd name="connsiteX26" fmla="*/ 102940 w 443174"/>
                <a:gd name="connsiteY26" fmla="*/ 391036 h 417104"/>
                <a:gd name="connsiteX27" fmla="*/ 78876 w 443174"/>
                <a:gd name="connsiteY27" fmla="*/ 389031 h 417104"/>
                <a:gd name="connsiteX28" fmla="*/ 48127 w 443174"/>
                <a:gd name="connsiteY28" fmla="*/ 398389 h 417104"/>
                <a:gd name="connsiteX29" fmla="*/ 24064 w 443174"/>
                <a:gd name="connsiteY29" fmla="*/ 371651 h 417104"/>
                <a:gd name="connsiteX30" fmla="*/ 0 w 443174"/>
                <a:gd name="connsiteY30" fmla="*/ 336892 h 417104"/>
                <a:gd name="connsiteX31" fmla="*/ 5348 w 443174"/>
                <a:gd name="connsiteY31" fmla="*/ 199863 h 417104"/>
                <a:gd name="connsiteX32" fmla="*/ 83555 w 443174"/>
                <a:gd name="connsiteY32" fmla="*/ 200531 h 417104"/>
                <a:gd name="connsiteX33" fmla="*/ 80881 w 443174"/>
                <a:gd name="connsiteY33" fmla="*/ 185826 h 417104"/>
                <a:gd name="connsiteX34" fmla="*/ 86897 w 443174"/>
                <a:gd name="connsiteY34" fmla="*/ 169783 h 417104"/>
                <a:gd name="connsiteX35" fmla="*/ 80881 w 443174"/>
                <a:gd name="connsiteY35" fmla="*/ 149730 h 417104"/>
                <a:gd name="connsiteX36" fmla="*/ 85560 w 443174"/>
                <a:gd name="connsiteY36" fmla="*/ 129008 h 417104"/>
                <a:gd name="connsiteX37" fmla="*/ 81549 w 443174"/>
                <a:gd name="connsiteY37" fmla="*/ 115640 h 417104"/>
                <a:gd name="connsiteX38" fmla="*/ 94250 w 443174"/>
                <a:gd name="connsiteY38" fmla="*/ 116308 h 417104"/>
                <a:gd name="connsiteX39" fmla="*/ 96255 w 443174"/>
                <a:gd name="connsiteY39" fmla="*/ 129677 h 417104"/>
                <a:gd name="connsiteX40" fmla="*/ 114303 w 443174"/>
                <a:gd name="connsiteY40" fmla="*/ 129008 h 417104"/>
                <a:gd name="connsiteX41" fmla="*/ 137698 w 443174"/>
                <a:gd name="connsiteY41" fmla="*/ 133019 h 417104"/>
                <a:gd name="connsiteX42" fmla="*/ 150398 w 443174"/>
                <a:gd name="connsiteY42" fmla="*/ 152404 h 417104"/>
                <a:gd name="connsiteX43" fmla="*/ 179810 w 443174"/>
                <a:gd name="connsiteY43" fmla="*/ 158420 h 417104"/>
                <a:gd name="connsiteX44" fmla="*/ 203205 w 443174"/>
                <a:gd name="connsiteY44" fmla="*/ 145051 h 417104"/>
                <a:gd name="connsiteX45" fmla="*/ 211226 w 443174"/>
                <a:gd name="connsiteY45" fmla="*/ 167109 h 417104"/>
                <a:gd name="connsiteX46" fmla="*/ 239969 w 443174"/>
                <a:gd name="connsiteY46" fmla="*/ 173125 h 417104"/>
                <a:gd name="connsiteX47" fmla="*/ 253338 w 443174"/>
                <a:gd name="connsiteY47" fmla="*/ 191842 h 417104"/>
                <a:gd name="connsiteX48" fmla="*/ 268043 w 443174"/>
                <a:gd name="connsiteY48" fmla="*/ 215237 h 417104"/>
                <a:gd name="connsiteX49" fmla="*/ 296786 w 443174"/>
                <a:gd name="connsiteY49" fmla="*/ 215237 h 417104"/>
                <a:gd name="connsiteX50" fmla="*/ 295449 w 443174"/>
                <a:gd name="connsiteY50" fmla="*/ 169115 h 417104"/>
                <a:gd name="connsiteX51" fmla="*/ 284754 w 443174"/>
                <a:gd name="connsiteY51" fmla="*/ 177136 h 417104"/>
                <a:gd name="connsiteX52" fmla="*/ 258685 w 443174"/>
                <a:gd name="connsiteY52" fmla="*/ 160425 h 417104"/>
                <a:gd name="connsiteX53" fmla="*/ 248658 w 443174"/>
                <a:gd name="connsiteY53" fmla="*/ 152404 h 417104"/>
                <a:gd name="connsiteX54" fmla="*/ 254675 w 443174"/>
                <a:gd name="connsiteY54" fmla="*/ 109624 h 417104"/>
                <a:gd name="connsiteX55" fmla="*/ 262027 w 443174"/>
                <a:gd name="connsiteY55" fmla="*/ 58822 h 417104"/>
                <a:gd name="connsiteX56" fmla="*/ 254006 w 443174"/>
                <a:gd name="connsiteY56" fmla="*/ 40106 h 417104"/>
                <a:gd name="connsiteX57" fmla="*/ 265369 w 443174"/>
                <a:gd name="connsiteY57" fmla="*/ 12700 h 417104"/>
                <a:gd name="connsiteX58" fmla="*/ 275396 w 443174"/>
                <a:gd name="connsiteY58" fmla="*/ 7353 h 417104"/>
                <a:gd name="connsiteX59" fmla="*/ 326866 w 443174"/>
                <a:gd name="connsiteY59" fmla="*/ 0 h 417104"/>
                <a:gd name="connsiteX60" fmla="*/ 332882 w 443174"/>
                <a:gd name="connsiteY60" fmla="*/ 2005 h 417104"/>
                <a:gd name="connsiteX61" fmla="*/ 330877 w 443174"/>
                <a:gd name="connsiteY61" fmla="*/ 11364 h 417104"/>
                <a:gd name="connsiteX62" fmla="*/ 343577 w 443174"/>
                <a:gd name="connsiteY62" fmla="*/ 14706 h 417104"/>
                <a:gd name="connsiteX63" fmla="*/ 351598 w 443174"/>
                <a:gd name="connsiteY63" fmla="*/ 23395 h 417104"/>
                <a:gd name="connsiteX64" fmla="*/ 358282 w 443174"/>
                <a:gd name="connsiteY64" fmla="*/ 21390 h 417104"/>
                <a:gd name="connsiteX65" fmla="*/ 354940 w 443174"/>
                <a:gd name="connsiteY65" fmla="*/ 14037 h 41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43174" h="417104">
                  <a:moveTo>
                    <a:pt x="354940" y="14037"/>
                  </a:moveTo>
                  <a:lnTo>
                    <a:pt x="356946" y="15374"/>
                  </a:lnTo>
                  <a:lnTo>
                    <a:pt x="371651" y="22727"/>
                  </a:lnTo>
                  <a:lnTo>
                    <a:pt x="395715" y="30080"/>
                  </a:lnTo>
                  <a:lnTo>
                    <a:pt x="417105" y="42780"/>
                  </a:lnTo>
                  <a:lnTo>
                    <a:pt x="434484" y="62165"/>
                  </a:lnTo>
                  <a:lnTo>
                    <a:pt x="443174" y="98260"/>
                  </a:lnTo>
                  <a:lnTo>
                    <a:pt x="436490" y="109624"/>
                  </a:lnTo>
                  <a:lnTo>
                    <a:pt x="427800" y="144382"/>
                  </a:lnTo>
                  <a:lnTo>
                    <a:pt x="433816" y="180478"/>
                  </a:lnTo>
                  <a:lnTo>
                    <a:pt x="421784" y="195184"/>
                  </a:lnTo>
                  <a:lnTo>
                    <a:pt x="408415" y="235290"/>
                  </a:lnTo>
                  <a:lnTo>
                    <a:pt x="427800" y="245985"/>
                  </a:lnTo>
                  <a:lnTo>
                    <a:pt x="312829" y="281412"/>
                  </a:lnTo>
                  <a:lnTo>
                    <a:pt x="315502" y="312160"/>
                  </a:lnTo>
                  <a:lnTo>
                    <a:pt x="286760" y="318176"/>
                  </a:lnTo>
                  <a:lnTo>
                    <a:pt x="264701" y="334887"/>
                  </a:lnTo>
                  <a:lnTo>
                    <a:pt x="259354" y="349593"/>
                  </a:lnTo>
                  <a:lnTo>
                    <a:pt x="245985" y="353603"/>
                  </a:lnTo>
                  <a:lnTo>
                    <a:pt x="211894" y="388362"/>
                  </a:lnTo>
                  <a:lnTo>
                    <a:pt x="190505" y="416436"/>
                  </a:lnTo>
                  <a:lnTo>
                    <a:pt x="177804" y="417105"/>
                  </a:lnTo>
                  <a:lnTo>
                    <a:pt x="165773" y="412426"/>
                  </a:lnTo>
                  <a:lnTo>
                    <a:pt x="124329" y="407747"/>
                  </a:lnTo>
                  <a:lnTo>
                    <a:pt x="117645" y="404405"/>
                  </a:lnTo>
                  <a:lnTo>
                    <a:pt x="117645" y="401062"/>
                  </a:lnTo>
                  <a:lnTo>
                    <a:pt x="102940" y="391036"/>
                  </a:lnTo>
                  <a:lnTo>
                    <a:pt x="78876" y="389031"/>
                  </a:lnTo>
                  <a:lnTo>
                    <a:pt x="48127" y="398389"/>
                  </a:lnTo>
                  <a:lnTo>
                    <a:pt x="24064" y="371651"/>
                  </a:lnTo>
                  <a:lnTo>
                    <a:pt x="0" y="336892"/>
                  </a:lnTo>
                  <a:lnTo>
                    <a:pt x="5348" y="199863"/>
                  </a:lnTo>
                  <a:lnTo>
                    <a:pt x="83555" y="200531"/>
                  </a:lnTo>
                  <a:lnTo>
                    <a:pt x="80881" y="185826"/>
                  </a:lnTo>
                  <a:lnTo>
                    <a:pt x="86897" y="169783"/>
                  </a:lnTo>
                  <a:lnTo>
                    <a:pt x="80881" y="149730"/>
                  </a:lnTo>
                  <a:lnTo>
                    <a:pt x="85560" y="129008"/>
                  </a:lnTo>
                  <a:lnTo>
                    <a:pt x="81549" y="115640"/>
                  </a:lnTo>
                  <a:lnTo>
                    <a:pt x="94250" y="116308"/>
                  </a:lnTo>
                  <a:lnTo>
                    <a:pt x="96255" y="129677"/>
                  </a:lnTo>
                  <a:lnTo>
                    <a:pt x="114303" y="129008"/>
                  </a:lnTo>
                  <a:lnTo>
                    <a:pt x="137698" y="133019"/>
                  </a:lnTo>
                  <a:lnTo>
                    <a:pt x="150398" y="152404"/>
                  </a:lnTo>
                  <a:lnTo>
                    <a:pt x="179810" y="158420"/>
                  </a:lnTo>
                  <a:lnTo>
                    <a:pt x="203205" y="145051"/>
                  </a:lnTo>
                  <a:lnTo>
                    <a:pt x="211226" y="167109"/>
                  </a:lnTo>
                  <a:lnTo>
                    <a:pt x="239969" y="173125"/>
                  </a:lnTo>
                  <a:lnTo>
                    <a:pt x="253338" y="191842"/>
                  </a:lnTo>
                  <a:lnTo>
                    <a:pt x="268043" y="215237"/>
                  </a:lnTo>
                  <a:lnTo>
                    <a:pt x="296786" y="215237"/>
                  </a:lnTo>
                  <a:lnTo>
                    <a:pt x="295449" y="169115"/>
                  </a:lnTo>
                  <a:lnTo>
                    <a:pt x="284754" y="177136"/>
                  </a:lnTo>
                  <a:lnTo>
                    <a:pt x="258685" y="160425"/>
                  </a:lnTo>
                  <a:lnTo>
                    <a:pt x="248658" y="152404"/>
                  </a:lnTo>
                  <a:lnTo>
                    <a:pt x="254675" y="109624"/>
                  </a:lnTo>
                  <a:lnTo>
                    <a:pt x="262027" y="58822"/>
                  </a:lnTo>
                  <a:lnTo>
                    <a:pt x="254006" y="40106"/>
                  </a:lnTo>
                  <a:lnTo>
                    <a:pt x="265369" y="12700"/>
                  </a:lnTo>
                  <a:lnTo>
                    <a:pt x="275396" y="7353"/>
                  </a:lnTo>
                  <a:lnTo>
                    <a:pt x="326866" y="0"/>
                  </a:lnTo>
                  <a:lnTo>
                    <a:pt x="332882" y="2005"/>
                  </a:lnTo>
                  <a:lnTo>
                    <a:pt x="330877" y="11364"/>
                  </a:lnTo>
                  <a:lnTo>
                    <a:pt x="343577" y="14706"/>
                  </a:lnTo>
                  <a:lnTo>
                    <a:pt x="351598" y="23395"/>
                  </a:lnTo>
                  <a:lnTo>
                    <a:pt x="358282" y="21390"/>
                  </a:lnTo>
                  <a:lnTo>
                    <a:pt x="354940" y="1403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377">
              <a:extLst>
                <a:ext uri="{FF2B5EF4-FFF2-40B4-BE49-F238E27FC236}">
                  <a16:creationId xmlns:a16="http://schemas.microsoft.com/office/drawing/2014/main" id="{0405DE99-8240-B152-526A-54C5DDD6FADB}"/>
                </a:ext>
              </a:extLst>
            </p:cNvPr>
            <p:cNvSpPr/>
            <p:nvPr/>
          </p:nvSpPr>
          <p:spPr>
            <a:xfrm>
              <a:off x="6360551" y="4526538"/>
              <a:ext cx="285423" cy="290101"/>
            </a:xfrm>
            <a:custGeom>
              <a:avLst/>
              <a:gdLst>
                <a:gd name="connsiteX0" fmla="*/ 212563 w 285423"/>
                <a:gd name="connsiteY0" fmla="*/ 289433 h 290101"/>
                <a:gd name="connsiteX1" fmla="*/ 193179 w 285423"/>
                <a:gd name="connsiteY1" fmla="*/ 284754 h 290101"/>
                <a:gd name="connsiteX2" fmla="*/ 180478 w 285423"/>
                <a:gd name="connsiteY2" fmla="*/ 290102 h 290101"/>
                <a:gd name="connsiteX3" fmla="*/ 162431 w 285423"/>
                <a:gd name="connsiteY3" fmla="*/ 282749 h 290101"/>
                <a:gd name="connsiteX4" fmla="*/ 147725 w 285423"/>
                <a:gd name="connsiteY4" fmla="*/ 282749 h 290101"/>
                <a:gd name="connsiteX5" fmla="*/ 124998 w 285423"/>
                <a:gd name="connsiteY5" fmla="*/ 263364 h 290101"/>
                <a:gd name="connsiteX6" fmla="*/ 96255 w 285423"/>
                <a:gd name="connsiteY6" fmla="*/ 256680 h 290101"/>
                <a:gd name="connsiteX7" fmla="*/ 86229 w 285423"/>
                <a:gd name="connsiteY7" fmla="*/ 229274 h 290101"/>
                <a:gd name="connsiteX8" fmla="*/ 86897 w 285423"/>
                <a:gd name="connsiteY8" fmla="*/ 213900 h 290101"/>
                <a:gd name="connsiteX9" fmla="*/ 71523 w 285423"/>
                <a:gd name="connsiteY9" fmla="*/ 209221 h 290101"/>
                <a:gd name="connsiteX10" fmla="*/ 30748 w 285423"/>
                <a:gd name="connsiteY10" fmla="*/ 162430 h 290101"/>
                <a:gd name="connsiteX11" fmla="*/ 20053 w 285423"/>
                <a:gd name="connsiteY11" fmla="*/ 137698 h 290101"/>
                <a:gd name="connsiteX12" fmla="*/ 12700 w 285423"/>
                <a:gd name="connsiteY12" fmla="*/ 129677 h 290101"/>
                <a:gd name="connsiteX13" fmla="*/ 0 w 285423"/>
                <a:gd name="connsiteY13" fmla="*/ 95586 h 290101"/>
                <a:gd name="connsiteX14" fmla="*/ 41444 w 285423"/>
                <a:gd name="connsiteY14" fmla="*/ 100266 h 290101"/>
                <a:gd name="connsiteX15" fmla="*/ 53475 w 285423"/>
                <a:gd name="connsiteY15" fmla="*/ 104944 h 290101"/>
                <a:gd name="connsiteX16" fmla="*/ 66175 w 285423"/>
                <a:gd name="connsiteY16" fmla="*/ 104276 h 290101"/>
                <a:gd name="connsiteX17" fmla="*/ 87565 w 285423"/>
                <a:gd name="connsiteY17" fmla="*/ 76202 h 290101"/>
                <a:gd name="connsiteX18" fmla="*/ 121656 w 285423"/>
                <a:gd name="connsiteY18" fmla="*/ 41443 h 290101"/>
                <a:gd name="connsiteX19" fmla="*/ 135025 w 285423"/>
                <a:gd name="connsiteY19" fmla="*/ 37432 h 290101"/>
                <a:gd name="connsiteX20" fmla="*/ 140372 w 285423"/>
                <a:gd name="connsiteY20" fmla="*/ 22727 h 290101"/>
                <a:gd name="connsiteX21" fmla="*/ 162431 w 285423"/>
                <a:gd name="connsiteY21" fmla="*/ 6016 h 290101"/>
                <a:gd name="connsiteX22" fmla="*/ 191173 w 285423"/>
                <a:gd name="connsiteY22" fmla="*/ 0 h 290101"/>
                <a:gd name="connsiteX23" fmla="*/ 192510 w 285423"/>
                <a:gd name="connsiteY23" fmla="*/ 16042 h 290101"/>
                <a:gd name="connsiteX24" fmla="*/ 223927 w 285423"/>
                <a:gd name="connsiteY24" fmla="*/ 15374 h 290101"/>
                <a:gd name="connsiteX25" fmla="*/ 241306 w 285423"/>
                <a:gd name="connsiteY25" fmla="*/ 24064 h 290101"/>
                <a:gd name="connsiteX26" fmla="*/ 248659 w 285423"/>
                <a:gd name="connsiteY26" fmla="*/ 34758 h 290101"/>
                <a:gd name="connsiteX27" fmla="*/ 266707 w 285423"/>
                <a:gd name="connsiteY27" fmla="*/ 38101 h 290101"/>
                <a:gd name="connsiteX28" fmla="*/ 285423 w 285423"/>
                <a:gd name="connsiteY28" fmla="*/ 51469 h 290101"/>
                <a:gd name="connsiteX29" fmla="*/ 282749 w 285423"/>
                <a:gd name="connsiteY29" fmla="*/ 106281 h 290101"/>
                <a:gd name="connsiteX30" fmla="*/ 274059 w 285423"/>
                <a:gd name="connsiteY30" fmla="*/ 135693 h 290101"/>
                <a:gd name="connsiteX31" fmla="*/ 271385 w 285423"/>
                <a:gd name="connsiteY31" fmla="*/ 167778 h 290101"/>
                <a:gd name="connsiteX32" fmla="*/ 276733 w 285423"/>
                <a:gd name="connsiteY32" fmla="*/ 180478 h 290101"/>
                <a:gd name="connsiteX33" fmla="*/ 270717 w 285423"/>
                <a:gd name="connsiteY33" fmla="*/ 205879 h 290101"/>
                <a:gd name="connsiteX34" fmla="*/ 265370 w 285423"/>
                <a:gd name="connsiteY34" fmla="*/ 209889 h 290101"/>
                <a:gd name="connsiteX35" fmla="*/ 254006 w 285423"/>
                <a:gd name="connsiteY35" fmla="*/ 240637 h 290101"/>
                <a:gd name="connsiteX36" fmla="*/ 212563 w 285423"/>
                <a:gd name="connsiteY36" fmla="*/ 289433 h 29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5423" h="290101">
                  <a:moveTo>
                    <a:pt x="212563" y="289433"/>
                  </a:moveTo>
                  <a:lnTo>
                    <a:pt x="193179" y="284754"/>
                  </a:lnTo>
                  <a:lnTo>
                    <a:pt x="180478" y="290102"/>
                  </a:lnTo>
                  <a:lnTo>
                    <a:pt x="162431" y="282749"/>
                  </a:lnTo>
                  <a:lnTo>
                    <a:pt x="147725" y="282749"/>
                  </a:lnTo>
                  <a:lnTo>
                    <a:pt x="124998" y="263364"/>
                  </a:lnTo>
                  <a:lnTo>
                    <a:pt x="96255" y="256680"/>
                  </a:lnTo>
                  <a:lnTo>
                    <a:pt x="86229" y="229274"/>
                  </a:lnTo>
                  <a:lnTo>
                    <a:pt x="86897" y="213900"/>
                  </a:lnTo>
                  <a:lnTo>
                    <a:pt x="71523" y="209221"/>
                  </a:lnTo>
                  <a:lnTo>
                    <a:pt x="30748" y="162430"/>
                  </a:lnTo>
                  <a:lnTo>
                    <a:pt x="20053" y="137698"/>
                  </a:lnTo>
                  <a:lnTo>
                    <a:pt x="12700" y="129677"/>
                  </a:lnTo>
                  <a:lnTo>
                    <a:pt x="0" y="95586"/>
                  </a:lnTo>
                  <a:lnTo>
                    <a:pt x="41444" y="100266"/>
                  </a:lnTo>
                  <a:lnTo>
                    <a:pt x="53475" y="104944"/>
                  </a:lnTo>
                  <a:lnTo>
                    <a:pt x="66175" y="104276"/>
                  </a:lnTo>
                  <a:lnTo>
                    <a:pt x="87565" y="76202"/>
                  </a:lnTo>
                  <a:lnTo>
                    <a:pt x="121656" y="41443"/>
                  </a:lnTo>
                  <a:lnTo>
                    <a:pt x="135025" y="37432"/>
                  </a:lnTo>
                  <a:lnTo>
                    <a:pt x="140372" y="22727"/>
                  </a:lnTo>
                  <a:lnTo>
                    <a:pt x="162431" y="6016"/>
                  </a:lnTo>
                  <a:lnTo>
                    <a:pt x="191173" y="0"/>
                  </a:lnTo>
                  <a:lnTo>
                    <a:pt x="192510" y="16042"/>
                  </a:lnTo>
                  <a:lnTo>
                    <a:pt x="223927" y="15374"/>
                  </a:lnTo>
                  <a:lnTo>
                    <a:pt x="241306" y="24064"/>
                  </a:lnTo>
                  <a:lnTo>
                    <a:pt x="248659" y="34758"/>
                  </a:lnTo>
                  <a:lnTo>
                    <a:pt x="266707" y="38101"/>
                  </a:lnTo>
                  <a:lnTo>
                    <a:pt x="285423" y="51469"/>
                  </a:lnTo>
                  <a:lnTo>
                    <a:pt x="282749" y="106281"/>
                  </a:lnTo>
                  <a:lnTo>
                    <a:pt x="274059" y="135693"/>
                  </a:lnTo>
                  <a:lnTo>
                    <a:pt x="271385" y="167778"/>
                  </a:lnTo>
                  <a:lnTo>
                    <a:pt x="276733" y="180478"/>
                  </a:lnTo>
                  <a:lnTo>
                    <a:pt x="270717" y="205879"/>
                  </a:lnTo>
                  <a:lnTo>
                    <a:pt x="265370" y="209889"/>
                  </a:lnTo>
                  <a:lnTo>
                    <a:pt x="254006" y="240637"/>
                  </a:lnTo>
                  <a:lnTo>
                    <a:pt x="212563" y="289433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378">
              <a:extLst>
                <a:ext uri="{FF2B5EF4-FFF2-40B4-BE49-F238E27FC236}">
                  <a16:creationId xmlns:a16="http://schemas.microsoft.com/office/drawing/2014/main" id="{D9F7677A-1A82-970E-5C3C-B9B99E743C6C}"/>
                </a:ext>
              </a:extLst>
            </p:cNvPr>
            <p:cNvSpPr/>
            <p:nvPr/>
          </p:nvSpPr>
          <p:spPr>
            <a:xfrm>
              <a:off x="6968829" y="3344740"/>
              <a:ext cx="373656" cy="588224"/>
            </a:xfrm>
            <a:custGeom>
              <a:avLst/>
              <a:gdLst>
                <a:gd name="connsiteX0" fmla="*/ 23395 w 373656"/>
                <a:gd name="connsiteY0" fmla="*/ 588225 h 588224"/>
                <a:gd name="connsiteX1" fmla="*/ 1337 w 373656"/>
                <a:gd name="connsiteY1" fmla="*/ 552798 h 588224"/>
                <a:gd name="connsiteX2" fmla="*/ 0 w 373656"/>
                <a:gd name="connsiteY2" fmla="*/ 396383 h 588224"/>
                <a:gd name="connsiteX3" fmla="*/ 32754 w 373656"/>
                <a:gd name="connsiteY3" fmla="*/ 348256 h 588224"/>
                <a:gd name="connsiteX4" fmla="*/ 42780 w 373656"/>
                <a:gd name="connsiteY4" fmla="*/ 334219 h 588224"/>
                <a:gd name="connsiteX5" fmla="*/ 66844 w 373656"/>
                <a:gd name="connsiteY5" fmla="*/ 333550 h 588224"/>
                <a:gd name="connsiteX6" fmla="*/ 100266 w 373656"/>
                <a:gd name="connsiteY6" fmla="*/ 303471 h 588224"/>
                <a:gd name="connsiteX7" fmla="*/ 149062 w 373656"/>
                <a:gd name="connsiteY7" fmla="*/ 301465 h 588224"/>
                <a:gd name="connsiteX8" fmla="*/ 253338 w 373656"/>
                <a:gd name="connsiteY8" fmla="*/ 172457 h 588224"/>
                <a:gd name="connsiteX9" fmla="*/ 221253 w 373656"/>
                <a:gd name="connsiteY9" fmla="*/ 173125 h 588224"/>
                <a:gd name="connsiteX10" fmla="*/ 96255 w 373656"/>
                <a:gd name="connsiteY10" fmla="*/ 122324 h 588224"/>
                <a:gd name="connsiteX11" fmla="*/ 81550 w 373656"/>
                <a:gd name="connsiteY11" fmla="*/ 106950 h 588224"/>
                <a:gd name="connsiteX12" fmla="*/ 66844 w 373656"/>
                <a:gd name="connsiteY12" fmla="*/ 86228 h 588224"/>
                <a:gd name="connsiteX13" fmla="*/ 52138 w 373656"/>
                <a:gd name="connsiteY13" fmla="*/ 62165 h 588224"/>
                <a:gd name="connsiteX14" fmla="*/ 60159 w 373656"/>
                <a:gd name="connsiteY14" fmla="*/ 47459 h 588224"/>
                <a:gd name="connsiteX15" fmla="*/ 72860 w 373656"/>
                <a:gd name="connsiteY15" fmla="*/ 24064 h 588224"/>
                <a:gd name="connsiteX16" fmla="*/ 85560 w 373656"/>
                <a:gd name="connsiteY16" fmla="*/ 32085 h 588224"/>
                <a:gd name="connsiteX17" fmla="*/ 93581 w 373656"/>
                <a:gd name="connsiteY17" fmla="*/ 50133 h 588224"/>
                <a:gd name="connsiteX18" fmla="*/ 111630 w 373656"/>
                <a:gd name="connsiteY18" fmla="*/ 68181 h 588224"/>
                <a:gd name="connsiteX19" fmla="*/ 130345 w 373656"/>
                <a:gd name="connsiteY19" fmla="*/ 68181 h 588224"/>
                <a:gd name="connsiteX20" fmla="*/ 165105 w 373656"/>
                <a:gd name="connsiteY20" fmla="*/ 56817 h 588224"/>
                <a:gd name="connsiteX21" fmla="*/ 205879 w 373656"/>
                <a:gd name="connsiteY21" fmla="*/ 52138 h 588224"/>
                <a:gd name="connsiteX22" fmla="*/ 238633 w 373656"/>
                <a:gd name="connsiteY22" fmla="*/ 38769 h 588224"/>
                <a:gd name="connsiteX23" fmla="*/ 257348 w 373656"/>
                <a:gd name="connsiteY23" fmla="*/ 36096 h 588224"/>
                <a:gd name="connsiteX24" fmla="*/ 270717 w 373656"/>
                <a:gd name="connsiteY24" fmla="*/ 28074 h 588224"/>
                <a:gd name="connsiteX25" fmla="*/ 292108 w 373656"/>
                <a:gd name="connsiteY25" fmla="*/ 26737 h 588224"/>
                <a:gd name="connsiteX26" fmla="*/ 304139 w 373656"/>
                <a:gd name="connsiteY26" fmla="*/ 25401 h 588224"/>
                <a:gd name="connsiteX27" fmla="*/ 320850 w 373656"/>
                <a:gd name="connsiteY27" fmla="*/ 19385 h 588224"/>
                <a:gd name="connsiteX28" fmla="*/ 340903 w 373656"/>
                <a:gd name="connsiteY28" fmla="*/ 14706 h 588224"/>
                <a:gd name="connsiteX29" fmla="*/ 357614 w 373656"/>
                <a:gd name="connsiteY29" fmla="*/ 0 h 588224"/>
                <a:gd name="connsiteX30" fmla="*/ 372320 w 373656"/>
                <a:gd name="connsiteY30" fmla="*/ 0 h 588224"/>
                <a:gd name="connsiteX31" fmla="*/ 373657 w 373656"/>
                <a:gd name="connsiteY31" fmla="*/ 12032 h 588224"/>
                <a:gd name="connsiteX32" fmla="*/ 370983 w 373656"/>
                <a:gd name="connsiteY32" fmla="*/ 36764 h 588224"/>
                <a:gd name="connsiteX33" fmla="*/ 372320 w 373656"/>
                <a:gd name="connsiteY33" fmla="*/ 59491 h 588224"/>
                <a:gd name="connsiteX34" fmla="*/ 364967 w 373656"/>
                <a:gd name="connsiteY34" fmla="*/ 74865 h 588224"/>
                <a:gd name="connsiteX35" fmla="*/ 355609 w 373656"/>
                <a:gd name="connsiteY35" fmla="*/ 121655 h 588224"/>
                <a:gd name="connsiteX36" fmla="*/ 339567 w 373656"/>
                <a:gd name="connsiteY36" fmla="*/ 169115 h 588224"/>
                <a:gd name="connsiteX37" fmla="*/ 317508 w 373656"/>
                <a:gd name="connsiteY37" fmla="*/ 223927 h 588224"/>
                <a:gd name="connsiteX38" fmla="*/ 286760 w 373656"/>
                <a:gd name="connsiteY38" fmla="*/ 286760 h 588224"/>
                <a:gd name="connsiteX39" fmla="*/ 255344 w 373656"/>
                <a:gd name="connsiteY39" fmla="*/ 334887 h 588224"/>
                <a:gd name="connsiteX40" fmla="*/ 211226 w 373656"/>
                <a:gd name="connsiteY40" fmla="*/ 393710 h 588224"/>
                <a:gd name="connsiteX41" fmla="*/ 173794 w 373656"/>
                <a:gd name="connsiteY41" fmla="*/ 428468 h 588224"/>
                <a:gd name="connsiteX42" fmla="*/ 117645 w 373656"/>
                <a:gd name="connsiteY42" fmla="*/ 471248 h 588224"/>
                <a:gd name="connsiteX43" fmla="*/ 82218 w 373656"/>
                <a:gd name="connsiteY43" fmla="*/ 503333 h 588224"/>
                <a:gd name="connsiteX44" fmla="*/ 40775 w 373656"/>
                <a:gd name="connsiteY44" fmla="*/ 555472 h 588224"/>
                <a:gd name="connsiteX45" fmla="*/ 32085 w 373656"/>
                <a:gd name="connsiteY45" fmla="*/ 578198 h 588224"/>
                <a:gd name="connsiteX46" fmla="*/ 23395 w 373656"/>
                <a:gd name="connsiteY46" fmla="*/ 588225 h 58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73656" h="588224">
                  <a:moveTo>
                    <a:pt x="23395" y="588225"/>
                  </a:moveTo>
                  <a:lnTo>
                    <a:pt x="1337" y="552798"/>
                  </a:lnTo>
                  <a:lnTo>
                    <a:pt x="0" y="396383"/>
                  </a:lnTo>
                  <a:lnTo>
                    <a:pt x="32754" y="348256"/>
                  </a:lnTo>
                  <a:lnTo>
                    <a:pt x="42780" y="334219"/>
                  </a:lnTo>
                  <a:lnTo>
                    <a:pt x="66844" y="333550"/>
                  </a:lnTo>
                  <a:lnTo>
                    <a:pt x="100266" y="303471"/>
                  </a:lnTo>
                  <a:lnTo>
                    <a:pt x="149062" y="301465"/>
                  </a:lnTo>
                  <a:lnTo>
                    <a:pt x="253338" y="172457"/>
                  </a:lnTo>
                  <a:lnTo>
                    <a:pt x="221253" y="173125"/>
                  </a:lnTo>
                  <a:lnTo>
                    <a:pt x="96255" y="122324"/>
                  </a:lnTo>
                  <a:lnTo>
                    <a:pt x="81550" y="106950"/>
                  </a:lnTo>
                  <a:lnTo>
                    <a:pt x="66844" y="86228"/>
                  </a:lnTo>
                  <a:lnTo>
                    <a:pt x="52138" y="62165"/>
                  </a:lnTo>
                  <a:lnTo>
                    <a:pt x="60159" y="47459"/>
                  </a:lnTo>
                  <a:lnTo>
                    <a:pt x="72860" y="24064"/>
                  </a:lnTo>
                  <a:lnTo>
                    <a:pt x="85560" y="32085"/>
                  </a:lnTo>
                  <a:lnTo>
                    <a:pt x="93581" y="50133"/>
                  </a:lnTo>
                  <a:lnTo>
                    <a:pt x="111630" y="68181"/>
                  </a:lnTo>
                  <a:lnTo>
                    <a:pt x="130345" y="68181"/>
                  </a:lnTo>
                  <a:lnTo>
                    <a:pt x="165105" y="56817"/>
                  </a:lnTo>
                  <a:lnTo>
                    <a:pt x="205879" y="52138"/>
                  </a:lnTo>
                  <a:lnTo>
                    <a:pt x="238633" y="38769"/>
                  </a:lnTo>
                  <a:lnTo>
                    <a:pt x="257348" y="36096"/>
                  </a:lnTo>
                  <a:lnTo>
                    <a:pt x="270717" y="28074"/>
                  </a:lnTo>
                  <a:lnTo>
                    <a:pt x="292108" y="26737"/>
                  </a:lnTo>
                  <a:lnTo>
                    <a:pt x="304139" y="25401"/>
                  </a:lnTo>
                  <a:lnTo>
                    <a:pt x="320850" y="19385"/>
                  </a:lnTo>
                  <a:lnTo>
                    <a:pt x="340903" y="14706"/>
                  </a:lnTo>
                  <a:lnTo>
                    <a:pt x="357614" y="0"/>
                  </a:lnTo>
                  <a:lnTo>
                    <a:pt x="372320" y="0"/>
                  </a:lnTo>
                  <a:lnTo>
                    <a:pt x="373657" y="12032"/>
                  </a:lnTo>
                  <a:lnTo>
                    <a:pt x="370983" y="36764"/>
                  </a:lnTo>
                  <a:lnTo>
                    <a:pt x="372320" y="59491"/>
                  </a:lnTo>
                  <a:lnTo>
                    <a:pt x="364967" y="74865"/>
                  </a:lnTo>
                  <a:lnTo>
                    <a:pt x="355609" y="121655"/>
                  </a:lnTo>
                  <a:lnTo>
                    <a:pt x="339567" y="169115"/>
                  </a:lnTo>
                  <a:lnTo>
                    <a:pt x="317508" y="223927"/>
                  </a:lnTo>
                  <a:lnTo>
                    <a:pt x="286760" y="286760"/>
                  </a:lnTo>
                  <a:lnTo>
                    <a:pt x="255344" y="334887"/>
                  </a:lnTo>
                  <a:lnTo>
                    <a:pt x="211226" y="393710"/>
                  </a:lnTo>
                  <a:lnTo>
                    <a:pt x="173794" y="428468"/>
                  </a:lnTo>
                  <a:lnTo>
                    <a:pt x="117645" y="471248"/>
                  </a:lnTo>
                  <a:lnTo>
                    <a:pt x="82218" y="503333"/>
                  </a:lnTo>
                  <a:lnTo>
                    <a:pt x="40775" y="555472"/>
                  </a:lnTo>
                  <a:lnTo>
                    <a:pt x="32085" y="578198"/>
                  </a:lnTo>
                  <a:lnTo>
                    <a:pt x="23395" y="588225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379">
              <a:extLst>
                <a:ext uri="{FF2B5EF4-FFF2-40B4-BE49-F238E27FC236}">
                  <a16:creationId xmlns:a16="http://schemas.microsoft.com/office/drawing/2014/main" id="{BAEBF498-FA4F-B3E0-3794-B724EF9274B8}"/>
                </a:ext>
              </a:extLst>
            </p:cNvPr>
            <p:cNvSpPr/>
            <p:nvPr/>
          </p:nvSpPr>
          <p:spPr>
            <a:xfrm>
              <a:off x="6107882" y="2005860"/>
              <a:ext cx="58153" cy="60827"/>
            </a:xfrm>
            <a:custGeom>
              <a:avLst/>
              <a:gdLst>
                <a:gd name="connsiteX0" fmla="*/ 53475 w 58153"/>
                <a:gd name="connsiteY0" fmla="*/ 43448 h 60827"/>
                <a:gd name="connsiteX1" fmla="*/ 45453 w 58153"/>
                <a:gd name="connsiteY1" fmla="*/ 45454 h 60827"/>
                <a:gd name="connsiteX2" fmla="*/ 26068 w 58153"/>
                <a:gd name="connsiteY2" fmla="*/ 52138 h 60827"/>
                <a:gd name="connsiteX3" fmla="*/ 25400 w 58153"/>
                <a:gd name="connsiteY3" fmla="*/ 60828 h 60827"/>
                <a:gd name="connsiteX4" fmla="*/ 20721 w 58153"/>
                <a:gd name="connsiteY4" fmla="*/ 60159 h 60827"/>
                <a:gd name="connsiteX5" fmla="*/ 16711 w 58153"/>
                <a:gd name="connsiteY5" fmla="*/ 44785 h 60827"/>
                <a:gd name="connsiteX6" fmla="*/ 8021 w 58153"/>
                <a:gd name="connsiteY6" fmla="*/ 40106 h 60827"/>
                <a:gd name="connsiteX7" fmla="*/ 0 w 58153"/>
                <a:gd name="connsiteY7" fmla="*/ 28743 h 60827"/>
                <a:gd name="connsiteX8" fmla="*/ 5347 w 58153"/>
                <a:gd name="connsiteY8" fmla="*/ 19385 h 60827"/>
                <a:gd name="connsiteX9" fmla="*/ 13369 w 58153"/>
                <a:gd name="connsiteY9" fmla="*/ 16711 h 60827"/>
                <a:gd name="connsiteX10" fmla="*/ 16711 w 58153"/>
                <a:gd name="connsiteY10" fmla="*/ 2674 h 60827"/>
                <a:gd name="connsiteX11" fmla="*/ 22726 w 58153"/>
                <a:gd name="connsiteY11" fmla="*/ 0 h 60827"/>
                <a:gd name="connsiteX12" fmla="*/ 28074 w 58153"/>
                <a:gd name="connsiteY12" fmla="*/ 6016 h 60827"/>
                <a:gd name="connsiteX13" fmla="*/ 34758 w 58153"/>
                <a:gd name="connsiteY13" fmla="*/ 8690 h 60827"/>
                <a:gd name="connsiteX14" fmla="*/ 40106 w 58153"/>
                <a:gd name="connsiteY14" fmla="*/ 15374 h 60827"/>
                <a:gd name="connsiteX15" fmla="*/ 46122 w 58153"/>
                <a:gd name="connsiteY15" fmla="*/ 17379 h 60827"/>
                <a:gd name="connsiteX16" fmla="*/ 53475 w 58153"/>
                <a:gd name="connsiteY16" fmla="*/ 25401 h 60827"/>
                <a:gd name="connsiteX17" fmla="*/ 58154 w 58153"/>
                <a:gd name="connsiteY17" fmla="*/ 24732 h 60827"/>
                <a:gd name="connsiteX18" fmla="*/ 55480 w 58153"/>
                <a:gd name="connsiteY18" fmla="*/ 35427 h 60827"/>
                <a:gd name="connsiteX19" fmla="*/ 51469 w 58153"/>
                <a:gd name="connsiteY19" fmla="*/ 40106 h 60827"/>
                <a:gd name="connsiteX20" fmla="*/ 53475 w 58153"/>
                <a:gd name="connsiteY20" fmla="*/ 43448 h 6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8153" h="60827">
                  <a:moveTo>
                    <a:pt x="53475" y="43448"/>
                  </a:moveTo>
                  <a:lnTo>
                    <a:pt x="45453" y="45454"/>
                  </a:lnTo>
                  <a:lnTo>
                    <a:pt x="26068" y="52138"/>
                  </a:lnTo>
                  <a:lnTo>
                    <a:pt x="25400" y="60828"/>
                  </a:lnTo>
                  <a:lnTo>
                    <a:pt x="20721" y="60159"/>
                  </a:lnTo>
                  <a:lnTo>
                    <a:pt x="16711" y="44785"/>
                  </a:lnTo>
                  <a:lnTo>
                    <a:pt x="8021" y="40106"/>
                  </a:lnTo>
                  <a:lnTo>
                    <a:pt x="0" y="28743"/>
                  </a:lnTo>
                  <a:lnTo>
                    <a:pt x="5347" y="19385"/>
                  </a:lnTo>
                  <a:lnTo>
                    <a:pt x="13369" y="16711"/>
                  </a:lnTo>
                  <a:lnTo>
                    <a:pt x="16711" y="2674"/>
                  </a:lnTo>
                  <a:lnTo>
                    <a:pt x="22726" y="0"/>
                  </a:lnTo>
                  <a:lnTo>
                    <a:pt x="28074" y="6016"/>
                  </a:lnTo>
                  <a:lnTo>
                    <a:pt x="34758" y="8690"/>
                  </a:lnTo>
                  <a:lnTo>
                    <a:pt x="40106" y="15374"/>
                  </a:lnTo>
                  <a:lnTo>
                    <a:pt x="46122" y="17379"/>
                  </a:lnTo>
                  <a:lnTo>
                    <a:pt x="53475" y="25401"/>
                  </a:lnTo>
                  <a:lnTo>
                    <a:pt x="58154" y="24732"/>
                  </a:lnTo>
                  <a:lnTo>
                    <a:pt x="55480" y="35427"/>
                  </a:lnTo>
                  <a:lnTo>
                    <a:pt x="51469" y="40106"/>
                  </a:lnTo>
                  <a:lnTo>
                    <a:pt x="53475" y="4344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380">
              <a:extLst>
                <a:ext uri="{FF2B5EF4-FFF2-40B4-BE49-F238E27FC236}">
                  <a16:creationId xmlns:a16="http://schemas.microsoft.com/office/drawing/2014/main" id="{924C9183-5944-1885-2BB6-C05AC8053931}"/>
                </a:ext>
              </a:extLst>
            </p:cNvPr>
            <p:cNvSpPr/>
            <p:nvPr/>
          </p:nvSpPr>
          <p:spPr>
            <a:xfrm>
              <a:off x="6013632" y="4809286"/>
              <a:ext cx="608278" cy="546113"/>
            </a:xfrm>
            <a:custGeom>
              <a:avLst/>
              <a:gdLst>
                <a:gd name="connsiteX0" fmla="*/ 559483 w 608278"/>
                <a:gd name="connsiteY0" fmla="*/ 6684 h 546113"/>
                <a:gd name="connsiteX1" fmla="*/ 574188 w 608278"/>
                <a:gd name="connsiteY1" fmla="*/ 66844 h 546113"/>
                <a:gd name="connsiteX2" fmla="*/ 581541 w 608278"/>
                <a:gd name="connsiteY2" fmla="*/ 97592 h 546113"/>
                <a:gd name="connsiteX3" fmla="*/ 572183 w 608278"/>
                <a:gd name="connsiteY3" fmla="*/ 145051 h 546113"/>
                <a:gd name="connsiteX4" fmla="*/ 574856 w 608278"/>
                <a:gd name="connsiteY4" fmla="*/ 160425 h 546113"/>
                <a:gd name="connsiteX5" fmla="*/ 556809 w 608278"/>
                <a:gd name="connsiteY5" fmla="*/ 153072 h 546113"/>
                <a:gd name="connsiteX6" fmla="*/ 545446 w 608278"/>
                <a:gd name="connsiteY6" fmla="*/ 155746 h 546113"/>
                <a:gd name="connsiteX7" fmla="*/ 541434 w 608278"/>
                <a:gd name="connsiteY7" fmla="*/ 168446 h 546113"/>
                <a:gd name="connsiteX8" fmla="*/ 530071 w 608278"/>
                <a:gd name="connsiteY8" fmla="*/ 184489 h 546113"/>
                <a:gd name="connsiteX9" fmla="*/ 529403 w 608278"/>
                <a:gd name="connsiteY9" fmla="*/ 199194 h 546113"/>
                <a:gd name="connsiteX10" fmla="*/ 550124 w 608278"/>
                <a:gd name="connsiteY10" fmla="*/ 222590 h 546113"/>
                <a:gd name="connsiteX11" fmla="*/ 571514 w 608278"/>
                <a:gd name="connsiteY11" fmla="*/ 217910 h 546113"/>
                <a:gd name="connsiteX12" fmla="*/ 580872 w 608278"/>
                <a:gd name="connsiteY12" fmla="*/ 199194 h 546113"/>
                <a:gd name="connsiteX13" fmla="*/ 608278 w 608278"/>
                <a:gd name="connsiteY13" fmla="*/ 199194 h 546113"/>
                <a:gd name="connsiteX14" fmla="*/ 596915 w 608278"/>
                <a:gd name="connsiteY14" fmla="*/ 230611 h 546113"/>
                <a:gd name="connsiteX15" fmla="*/ 590231 w 608278"/>
                <a:gd name="connsiteY15" fmla="*/ 266038 h 546113"/>
                <a:gd name="connsiteX16" fmla="*/ 578868 w 608278"/>
                <a:gd name="connsiteY16" fmla="*/ 285423 h 546113"/>
                <a:gd name="connsiteX17" fmla="*/ 552130 w 608278"/>
                <a:gd name="connsiteY17" fmla="*/ 307481 h 546113"/>
                <a:gd name="connsiteX18" fmla="*/ 544777 w 608278"/>
                <a:gd name="connsiteY18" fmla="*/ 313497 h 546113"/>
                <a:gd name="connsiteX19" fmla="*/ 527397 w 608278"/>
                <a:gd name="connsiteY19" fmla="*/ 335556 h 546113"/>
                <a:gd name="connsiteX20" fmla="*/ 515366 w 608278"/>
                <a:gd name="connsiteY20" fmla="*/ 357614 h 546113"/>
                <a:gd name="connsiteX21" fmla="*/ 491971 w 608278"/>
                <a:gd name="connsiteY21" fmla="*/ 388362 h 546113"/>
                <a:gd name="connsiteX22" fmla="*/ 447185 w 608278"/>
                <a:gd name="connsiteY22" fmla="*/ 432479 h 546113"/>
                <a:gd name="connsiteX23" fmla="*/ 419779 w 608278"/>
                <a:gd name="connsiteY23" fmla="*/ 457880 h 546113"/>
                <a:gd name="connsiteX24" fmla="*/ 391036 w 608278"/>
                <a:gd name="connsiteY24" fmla="*/ 477933 h 546113"/>
                <a:gd name="connsiteX25" fmla="*/ 351599 w 608278"/>
                <a:gd name="connsiteY25" fmla="*/ 493975 h 546113"/>
                <a:gd name="connsiteX26" fmla="*/ 333550 w 608278"/>
                <a:gd name="connsiteY26" fmla="*/ 496649 h 546113"/>
                <a:gd name="connsiteX27" fmla="*/ 327534 w 608278"/>
                <a:gd name="connsiteY27" fmla="*/ 508681 h 546113"/>
                <a:gd name="connsiteX28" fmla="*/ 306145 w 608278"/>
                <a:gd name="connsiteY28" fmla="*/ 501996 h 546113"/>
                <a:gd name="connsiteX29" fmla="*/ 288097 w 608278"/>
                <a:gd name="connsiteY29" fmla="*/ 510018 h 546113"/>
                <a:gd name="connsiteX30" fmla="*/ 249996 w 608278"/>
                <a:gd name="connsiteY30" fmla="*/ 501996 h 546113"/>
                <a:gd name="connsiteX31" fmla="*/ 227938 w 608278"/>
                <a:gd name="connsiteY31" fmla="*/ 507344 h 546113"/>
                <a:gd name="connsiteX32" fmla="*/ 213232 w 608278"/>
                <a:gd name="connsiteY32" fmla="*/ 504670 h 546113"/>
                <a:gd name="connsiteX33" fmla="*/ 174463 w 608278"/>
                <a:gd name="connsiteY33" fmla="*/ 522050 h 546113"/>
                <a:gd name="connsiteX34" fmla="*/ 143714 w 608278"/>
                <a:gd name="connsiteY34" fmla="*/ 528734 h 546113"/>
                <a:gd name="connsiteX35" fmla="*/ 120319 w 608278"/>
                <a:gd name="connsiteY35" fmla="*/ 544777 h 546113"/>
                <a:gd name="connsiteX36" fmla="*/ 104277 w 608278"/>
                <a:gd name="connsiteY36" fmla="*/ 546114 h 546113"/>
                <a:gd name="connsiteX37" fmla="*/ 90239 w 608278"/>
                <a:gd name="connsiteY37" fmla="*/ 530739 h 546113"/>
                <a:gd name="connsiteX38" fmla="*/ 78208 w 608278"/>
                <a:gd name="connsiteY38" fmla="*/ 530071 h 546113"/>
                <a:gd name="connsiteX39" fmla="*/ 63502 w 608278"/>
                <a:gd name="connsiteY39" fmla="*/ 510686 h 546113"/>
                <a:gd name="connsiteX40" fmla="*/ 61497 w 608278"/>
                <a:gd name="connsiteY40" fmla="*/ 516702 h 546113"/>
                <a:gd name="connsiteX41" fmla="*/ 57486 w 608278"/>
                <a:gd name="connsiteY41" fmla="*/ 505339 h 546113"/>
                <a:gd name="connsiteX42" fmla="*/ 59491 w 608278"/>
                <a:gd name="connsiteY42" fmla="*/ 479938 h 546113"/>
                <a:gd name="connsiteX43" fmla="*/ 49465 w 608278"/>
                <a:gd name="connsiteY43" fmla="*/ 451195 h 546113"/>
                <a:gd name="connsiteX44" fmla="*/ 61497 w 608278"/>
                <a:gd name="connsiteY44" fmla="*/ 443174 h 546113"/>
                <a:gd name="connsiteX45" fmla="*/ 62165 w 608278"/>
                <a:gd name="connsiteY45" fmla="*/ 410420 h 546113"/>
                <a:gd name="connsiteX46" fmla="*/ 40106 w 608278"/>
                <a:gd name="connsiteY46" fmla="*/ 370314 h 546113"/>
                <a:gd name="connsiteX47" fmla="*/ 24064 w 608278"/>
                <a:gd name="connsiteY47" fmla="*/ 334219 h 546113"/>
                <a:gd name="connsiteX48" fmla="*/ 24064 w 608278"/>
                <a:gd name="connsiteY48" fmla="*/ 333550 h 546113"/>
                <a:gd name="connsiteX49" fmla="*/ 0 w 608278"/>
                <a:gd name="connsiteY49" fmla="*/ 278070 h 546113"/>
                <a:gd name="connsiteX50" fmla="*/ 18717 w 608278"/>
                <a:gd name="connsiteY50" fmla="*/ 256680 h 546113"/>
                <a:gd name="connsiteX51" fmla="*/ 32085 w 608278"/>
                <a:gd name="connsiteY51" fmla="*/ 268712 h 546113"/>
                <a:gd name="connsiteX52" fmla="*/ 37433 w 608278"/>
                <a:gd name="connsiteY52" fmla="*/ 286759 h 546113"/>
                <a:gd name="connsiteX53" fmla="*/ 54144 w 608278"/>
                <a:gd name="connsiteY53" fmla="*/ 290102 h 546113"/>
                <a:gd name="connsiteX54" fmla="*/ 76870 w 608278"/>
                <a:gd name="connsiteY54" fmla="*/ 298123 h 546113"/>
                <a:gd name="connsiteX55" fmla="*/ 96255 w 608278"/>
                <a:gd name="connsiteY55" fmla="*/ 294781 h 546113"/>
                <a:gd name="connsiteX56" fmla="*/ 129677 w 608278"/>
                <a:gd name="connsiteY56" fmla="*/ 272722 h 546113"/>
                <a:gd name="connsiteX57" fmla="*/ 137030 w 608278"/>
                <a:gd name="connsiteY57" fmla="*/ 114303 h 546113"/>
                <a:gd name="connsiteX58" fmla="*/ 146388 w 608278"/>
                <a:gd name="connsiteY58" fmla="*/ 120987 h 546113"/>
                <a:gd name="connsiteX59" fmla="*/ 166441 w 608278"/>
                <a:gd name="connsiteY59" fmla="*/ 161762 h 546113"/>
                <a:gd name="connsiteX60" fmla="*/ 162431 w 608278"/>
                <a:gd name="connsiteY60" fmla="*/ 187831 h 546113"/>
                <a:gd name="connsiteX61" fmla="*/ 169783 w 608278"/>
                <a:gd name="connsiteY61" fmla="*/ 203205 h 546113"/>
                <a:gd name="connsiteX62" fmla="*/ 196521 w 608278"/>
                <a:gd name="connsiteY62" fmla="*/ 198526 h 546113"/>
                <a:gd name="connsiteX63" fmla="*/ 215237 w 608278"/>
                <a:gd name="connsiteY63" fmla="*/ 179141 h 546113"/>
                <a:gd name="connsiteX64" fmla="*/ 233285 w 608278"/>
                <a:gd name="connsiteY64" fmla="*/ 166441 h 546113"/>
                <a:gd name="connsiteX65" fmla="*/ 243311 w 608278"/>
                <a:gd name="connsiteY65" fmla="*/ 145719 h 546113"/>
                <a:gd name="connsiteX66" fmla="*/ 262028 w 608278"/>
                <a:gd name="connsiteY66" fmla="*/ 136361 h 546113"/>
                <a:gd name="connsiteX67" fmla="*/ 277402 w 608278"/>
                <a:gd name="connsiteY67" fmla="*/ 141040 h 546113"/>
                <a:gd name="connsiteX68" fmla="*/ 294112 w 608278"/>
                <a:gd name="connsiteY68" fmla="*/ 153072 h 546113"/>
                <a:gd name="connsiteX69" fmla="*/ 324192 w 608278"/>
                <a:gd name="connsiteY69" fmla="*/ 155078 h 546113"/>
                <a:gd name="connsiteX70" fmla="*/ 348257 w 608278"/>
                <a:gd name="connsiteY70" fmla="*/ 145719 h 546113"/>
                <a:gd name="connsiteX71" fmla="*/ 352267 w 608278"/>
                <a:gd name="connsiteY71" fmla="*/ 132351 h 546113"/>
                <a:gd name="connsiteX72" fmla="*/ 360288 w 608278"/>
                <a:gd name="connsiteY72" fmla="*/ 111629 h 546113"/>
                <a:gd name="connsiteX73" fmla="*/ 380341 w 608278"/>
                <a:gd name="connsiteY73" fmla="*/ 108287 h 546113"/>
                <a:gd name="connsiteX74" fmla="*/ 392373 w 608278"/>
                <a:gd name="connsiteY74" fmla="*/ 92244 h 546113"/>
                <a:gd name="connsiteX75" fmla="*/ 405742 w 608278"/>
                <a:gd name="connsiteY75" fmla="*/ 63502 h 546113"/>
                <a:gd name="connsiteX76" fmla="*/ 440500 w 608278"/>
                <a:gd name="connsiteY76" fmla="*/ 31417 h 546113"/>
                <a:gd name="connsiteX77" fmla="*/ 494644 w 608278"/>
                <a:gd name="connsiteY77" fmla="*/ 0 h 546113"/>
                <a:gd name="connsiteX78" fmla="*/ 509350 w 608278"/>
                <a:gd name="connsiteY78" fmla="*/ 0 h 546113"/>
                <a:gd name="connsiteX79" fmla="*/ 527397 w 608278"/>
                <a:gd name="connsiteY79" fmla="*/ 7353 h 546113"/>
                <a:gd name="connsiteX80" fmla="*/ 540098 w 608278"/>
                <a:gd name="connsiteY80" fmla="*/ 2005 h 546113"/>
                <a:gd name="connsiteX81" fmla="*/ 559483 w 608278"/>
                <a:gd name="connsiteY81" fmla="*/ 6684 h 546113"/>
                <a:gd name="connsiteX82" fmla="*/ 423790 w 608278"/>
                <a:gd name="connsiteY82" fmla="*/ 362293 h 546113"/>
                <a:gd name="connsiteX83" fmla="*/ 431142 w 608278"/>
                <a:gd name="connsiteY83" fmla="*/ 348924 h 546113"/>
                <a:gd name="connsiteX84" fmla="*/ 451864 w 608278"/>
                <a:gd name="connsiteY84" fmla="*/ 342240 h 546113"/>
                <a:gd name="connsiteX85" fmla="*/ 459217 w 608278"/>
                <a:gd name="connsiteY85" fmla="*/ 328203 h 546113"/>
                <a:gd name="connsiteX86" fmla="*/ 471918 w 608278"/>
                <a:gd name="connsiteY86" fmla="*/ 307481 h 546113"/>
                <a:gd name="connsiteX87" fmla="*/ 460554 w 608278"/>
                <a:gd name="connsiteY87" fmla="*/ 294112 h 546113"/>
                <a:gd name="connsiteX88" fmla="*/ 445848 w 608278"/>
                <a:gd name="connsiteY88" fmla="*/ 280744 h 546113"/>
                <a:gd name="connsiteX89" fmla="*/ 427800 w 608278"/>
                <a:gd name="connsiteY89" fmla="*/ 290102 h 546113"/>
                <a:gd name="connsiteX90" fmla="*/ 407079 w 608278"/>
                <a:gd name="connsiteY90" fmla="*/ 306813 h 546113"/>
                <a:gd name="connsiteX91" fmla="*/ 385689 w 608278"/>
                <a:gd name="connsiteY91" fmla="*/ 333550 h 546113"/>
                <a:gd name="connsiteX92" fmla="*/ 410421 w 608278"/>
                <a:gd name="connsiteY92" fmla="*/ 366972 h 546113"/>
                <a:gd name="connsiteX93" fmla="*/ 423790 w 608278"/>
                <a:gd name="connsiteY93" fmla="*/ 362293 h 546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608278" h="546113">
                  <a:moveTo>
                    <a:pt x="559483" y="6684"/>
                  </a:moveTo>
                  <a:lnTo>
                    <a:pt x="574188" y="66844"/>
                  </a:lnTo>
                  <a:lnTo>
                    <a:pt x="581541" y="97592"/>
                  </a:lnTo>
                  <a:lnTo>
                    <a:pt x="572183" y="145051"/>
                  </a:lnTo>
                  <a:lnTo>
                    <a:pt x="574856" y="160425"/>
                  </a:lnTo>
                  <a:lnTo>
                    <a:pt x="556809" y="153072"/>
                  </a:lnTo>
                  <a:lnTo>
                    <a:pt x="545446" y="155746"/>
                  </a:lnTo>
                  <a:lnTo>
                    <a:pt x="541434" y="168446"/>
                  </a:lnTo>
                  <a:lnTo>
                    <a:pt x="530071" y="184489"/>
                  </a:lnTo>
                  <a:lnTo>
                    <a:pt x="529403" y="199194"/>
                  </a:lnTo>
                  <a:lnTo>
                    <a:pt x="550124" y="222590"/>
                  </a:lnTo>
                  <a:lnTo>
                    <a:pt x="571514" y="217910"/>
                  </a:lnTo>
                  <a:lnTo>
                    <a:pt x="580872" y="199194"/>
                  </a:lnTo>
                  <a:lnTo>
                    <a:pt x="608278" y="199194"/>
                  </a:lnTo>
                  <a:lnTo>
                    <a:pt x="596915" y="230611"/>
                  </a:lnTo>
                  <a:lnTo>
                    <a:pt x="590231" y="266038"/>
                  </a:lnTo>
                  <a:lnTo>
                    <a:pt x="578868" y="285423"/>
                  </a:lnTo>
                  <a:lnTo>
                    <a:pt x="552130" y="307481"/>
                  </a:lnTo>
                  <a:lnTo>
                    <a:pt x="544777" y="313497"/>
                  </a:lnTo>
                  <a:lnTo>
                    <a:pt x="527397" y="335556"/>
                  </a:lnTo>
                  <a:lnTo>
                    <a:pt x="515366" y="357614"/>
                  </a:lnTo>
                  <a:lnTo>
                    <a:pt x="491971" y="388362"/>
                  </a:lnTo>
                  <a:lnTo>
                    <a:pt x="447185" y="432479"/>
                  </a:lnTo>
                  <a:lnTo>
                    <a:pt x="419779" y="457880"/>
                  </a:lnTo>
                  <a:lnTo>
                    <a:pt x="391036" y="477933"/>
                  </a:lnTo>
                  <a:lnTo>
                    <a:pt x="351599" y="493975"/>
                  </a:lnTo>
                  <a:lnTo>
                    <a:pt x="333550" y="496649"/>
                  </a:lnTo>
                  <a:lnTo>
                    <a:pt x="327534" y="508681"/>
                  </a:lnTo>
                  <a:lnTo>
                    <a:pt x="306145" y="501996"/>
                  </a:lnTo>
                  <a:lnTo>
                    <a:pt x="288097" y="510018"/>
                  </a:lnTo>
                  <a:lnTo>
                    <a:pt x="249996" y="501996"/>
                  </a:lnTo>
                  <a:lnTo>
                    <a:pt x="227938" y="507344"/>
                  </a:lnTo>
                  <a:lnTo>
                    <a:pt x="213232" y="504670"/>
                  </a:lnTo>
                  <a:lnTo>
                    <a:pt x="174463" y="522050"/>
                  </a:lnTo>
                  <a:lnTo>
                    <a:pt x="143714" y="528734"/>
                  </a:lnTo>
                  <a:lnTo>
                    <a:pt x="120319" y="544777"/>
                  </a:lnTo>
                  <a:lnTo>
                    <a:pt x="104277" y="546114"/>
                  </a:lnTo>
                  <a:lnTo>
                    <a:pt x="90239" y="530739"/>
                  </a:lnTo>
                  <a:lnTo>
                    <a:pt x="78208" y="530071"/>
                  </a:lnTo>
                  <a:lnTo>
                    <a:pt x="63502" y="510686"/>
                  </a:lnTo>
                  <a:lnTo>
                    <a:pt x="61497" y="516702"/>
                  </a:lnTo>
                  <a:lnTo>
                    <a:pt x="57486" y="505339"/>
                  </a:lnTo>
                  <a:lnTo>
                    <a:pt x="59491" y="479938"/>
                  </a:lnTo>
                  <a:lnTo>
                    <a:pt x="49465" y="451195"/>
                  </a:lnTo>
                  <a:lnTo>
                    <a:pt x="61497" y="443174"/>
                  </a:lnTo>
                  <a:lnTo>
                    <a:pt x="62165" y="410420"/>
                  </a:lnTo>
                  <a:lnTo>
                    <a:pt x="40106" y="370314"/>
                  </a:lnTo>
                  <a:lnTo>
                    <a:pt x="24064" y="334219"/>
                  </a:lnTo>
                  <a:lnTo>
                    <a:pt x="24064" y="333550"/>
                  </a:lnTo>
                  <a:lnTo>
                    <a:pt x="0" y="278070"/>
                  </a:lnTo>
                  <a:lnTo>
                    <a:pt x="18717" y="256680"/>
                  </a:lnTo>
                  <a:lnTo>
                    <a:pt x="32085" y="268712"/>
                  </a:lnTo>
                  <a:lnTo>
                    <a:pt x="37433" y="286759"/>
                  </a:lnTo>
                  <a:lnTo>
                    <a:pt x="54144" y="290102"/>
                  </a:lnTo>
                  <a:lnTo>
                    <a:pt x="76870" y="298123"/>
                  </a:lnTo>
                  <a:lnTo>
                    <a:pt x="96255" y="294781"/>
                  </a:lnTo>
                  <a:lnTo>
                    <a:pt x="129677" y="272722"/>
                  </a:lnTo>
                  <a:lnTo>
                    <a:pt x="137030" y="114303"/>
                  </a:lnTo>
                  <a:lnTo>
                    <a:pt x="146388" y="120987"/>
                  </a:lnTo>
                  <a:lnTo>
                    <a:pt x="166441" y="161762"/>
                  </a:lnTo>
                  <a:lnTo>
                    <a:pt x="162431" y="187831"/>
                  </a:lnTo>
                  <a:lnTo>
                    <a:pt x="169783" y="203205"/>
                  </a:lnTo>
                  <a:lnTo>
                    <a:pt x="196521" y="198526"/>
                  </a:lnTo>
                  <a:lnTo>
                    <a:pt x="215237" y="179141"/>
                  </a:lnTo>
                  <a:lnTo>
                    <a:pt x="233285" y="166441"/>
                  </a:lnTo>
                  <a:lnTo>
                    <a:pt x="243311" y="145719"/>
                  </a:lnTo>
                  <a:lnTo>
                    <a:pt x="262028" y="136361"/>
                  </a:lnTo>
                  <a:lnTo>
                    <a:pt x="277402" y="141040"/>
                  </a:lnTo>
                  <a:lnTo>
                    <a:pt x="294112" y="153072"/>
                  </a:lnTo>
                  <a:lnTo>
                    <a:pt x="324192" y="155078"/>
                  </a:lnTo>
                  <a:lnTo>
                    <a:pt x="348257" y="145719"/>
                  </a:lnTo>
                  <a:lnTo>
                    <a:pt x="352267" y="132351"/>
                  </a:lnTo>
                  <a:lnTo>
                    <a:pt x="360288" y="111629"/>
                  </a:lnTo>
                  <a:lnTo>
                    <a:pt x="380341" y="108287"/>
                  </a:lnTo>
                  <a:lnTo>
                    <a:pt x="392373" y="92244"/>
                  </a:lnTo>
                  <a:lnTo>
                    <a:pt x="405742" y="63502"/>
                  </a:lnTo>
                  <a:lnTo>
                    <a:pt x="440500" y="31417"/>
                  </a:lnTo>
                  <a:lnTo>
                    <a:pt x="494644" y="0"/>
                  </a:lnTo>
                  <a:lnTo>
                    <a:pt x="509350" y="0"/>
                  </a:lnTo>
                  <a:lnTo>
                    <a:pt x="527397" y="7353"/>
                  </a:lnTo>
                  <a:lnTo>
                    <a:pt x="540098" y="2005"/>
                  </a:lnTo>
                  <a:lnTo>
                    <a:pt x="559483" y="6684"/>
                  </a:lnTo>
                  <a:close/>
                  <a:moveTo>
                    <a:pt x="423790" y="362293"/>
                  </a:moveTo>
                  <a:lnTo>
                    <a:pt x="431142" y="348924"/>
                  </a:lnTo>
                  <a:lnTo>
                    <a:pt x="451864" y="342240"/>
                  </a:lnTo>
                  <a:lnTo>
                    <a:pt x="459217" y="328203"/>
                  </a:lnTo>
                  <a:lnTo>
                    <a:pt x="471918" y="307481"/>
                  </a:lnTo>
                  <a:lnTo>
                    <a:pt x="460554" y="294112"/>
                  </a:lnTo>
                  <a:lnTo>
                    <a:pt x="445848" y="280744"/>
                  </a:lnTo>
                  <a:lnTo>
                    <a:pt x="427800" y="290102"/>
                  </a:lnTo>
                  <a:lnTo>
                    <a:pt x="407079" y="306813"/>
                  </a:lnTo>
                  <a:lnTo>
                    <a:pt x="385689" y="333550"/>
                  </a:lnTo>
                  <a:lnTo>
                    <a:pt x="410421" y="366972"/>
                  </a:lnTo>
                  <a:lnTo>
                    <a:pt x="423790" y="362293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381">
              <a:extLst>
                <a:ext uri="{FF2B5EF4-FFF2-40B4-BE49-F238E27FC236}">
                  <a16:creationId xmlns:a16="http://schemas.microsoft.com/office/drawing/2014/main" id="{7D52E48B-FEE1-92DD-267F-9998E6BF6C8F}"/>
                </a:ext>
              </a:extLst>
            </p:cNvPr>
            <p:cNvSpPr/>
            <p:nvPr/>
          </p:nvSpPr>
          <p:spPr>
            <a:xfrm>
              <a:off x="11036271" y="5598043"/>
              <a:ext cx="427131" cy="260021"/>
            </a:xfrm>
            <a:custGeom>
              <a:avLst/>
              <a:gdLst>
                <a:gd name="connsiteX0" fmla="*/ 395046 w 427131"/>
                <a:gd name="connsiteY0" fmla="*/ 18048 h 260021"/>
                <a:gd name="connsiteX1" fmla="*/ 389699 w 427131"/>
                <a:gd name="connsiteY1" fmla="*/ 35427 h 260021"/>
                <a:gd name="connsiteX2" fmla="*/ 427132 w 427131"/>
                <a:gd name="connsiteY2" fmla="*/ 18048 h 260021"/>
                <a:gd name="connsiteX3" fmla="*/ 423790 w 427131"/>
                <a:gd name="connsiteY3" fmla="*/ 36095 h 260021"/>
                <a:gd name="connsiteX4" fmla="*/ 409752 w 427131"/>
                <a:gd name="connsiteY4" fmla="*/ 54143 h 260021"/>
                <a:gd name="connsiteX5" fmla="*/ 381678 w 427131"/>
                <a:gd name="connsiteY5" fmla="*/ 73528 h 260021"/>
                <a:gd name="connsiteX6" fmla="*/ 334219 w 427131"/>
                <a:gd name="connsiteY6" fmla="*/ 104945 h 260021"/>
                <a:gd name="connsiteX7" fmla="*/ 302803 w 427131"/>
                <a:gd name="connsiteY7" fmla="*/ 122324 h 260021"/>
                <a:gd name="connsiteX8" fmla="*/ 298792 w 427131"/>
                <a:gd name="connsiteY8" fmla="*/ 142377 h 260021"/>
                <a:gd name="connsiteX9" fmla="*/ 272055 w 427131"/>
                <a:gd name="connsiteY9" fmla="*/ 143045 h 260021"/>
                <a:gd name="connsiteX10" fmla="*/ 229943 w 427131"/>
                <a:gd name="connsiteY10" fmla="*/ 159088 h 260021"/>
                <a:gd name="connsiteX11" fmla="*/ 198526 w 427131"/>
                <a:gd name="connsiteY11" fmla="*/ 186494 h 260021"/>
                <a:gd name="connsiteX12" fmla="*/ 143714 w 427131"/>
                <a:gd name="connsiteY12" fmla="*/ 229274 h 260021"/>
                <a:gd name="connsiteX13" fmla="*/ 101603 w 427131"/>
                <a:gd name="connsiteY13" fmla="*/ 247990 h 260021"/>
                <a:gd name="connsiteX14" fmla="*/ 74865 w 427131"/>
                <a:gd name="connsiteY14" fmla="*/ 260022 h 260021"/>
                <a:gd name="connsiteX15" fmla="*/ 44117 w 427131"/>
                <a:gd name="connsiteY15" fmla="*/ 259354 h 260021"/>
                <a:gd name="connsiteX16" fmla="*/ 34090 w 427131"/>
                <a:gd name="connsiteY16" fmla="*/ 245317 h 260021"/>
                <a:gd name="connsiteX17" fmla="*/ 0 w 427131"/>
                <a:gd name="connsiteY17" fmla="*/ 242643 h 260021"/>
                <a:gd name="connsiteX18" fmla="*/ 6684 w 427131"/>
                <a:gd name="connsiteY18" fmla="*/ 226600 h 260021"/>
                <a:gd name="connsiteX19" fmla="*/ 50133 w 427131"/>
                <a:gd name="connsiteY19" fmla="*/ 195852 h 260021"/>
                <a:gd name="connsiteX20" fmla="*/ 126335 w 427131"/>
                <a:gd name="connsiteY20" fmla="*/ 153741 h 260021"/>
                <a:gd name="connsiteX21" fmla="*/ 155078 w 427131"/>
                <a:gd name="connsiteY21" fmla="*/ 145719 h 260021"/>
                <a:gd name="connsiteX22" fmla="*/ 192510 w 427131"/>
                <a:gd name="connsiteY22" fmla="*/ 129677 h 260021"/>
                <a:gd name="connsiteX23" fmla="*/ 239301 w 427131"/>
                <a:gd name="connsiteY23" fmla="*/ 107618 h 260021"/>
                <a:gd name="connsiteX24" fmla="*/ 277402 w 427131"/>
                <a:gd name="connsiteY24" fmla="*/ 85560 h 260021"/>
                <a:gd name="connsiteX25" fmla="*/ 317508 w 427131"/>
                <a:gd name="connsiteY25" fmla="*/ 54143 h 260021"/>
                <a:gd name="connsiteX26" fmla="*/ 338229 w 427131"/>
                <a:gd name="connsiteY26" fmla="*/ 43448 h 260021"/>
                <a:gd name="connsiteX27" fmla="*/ 361625 w 427131"/>
                <a:gd name="connsiteY27" fmla="*/ 19384 h 260021"/>
                <a:gd name="connsiteX28" fmla="*/ 400394 w 427131"/>
                <a:gd name="connsiteY28" fmla="*/ 0 h 260021"/>
                <a:gd name="connsiteX29" fmla="*/ 395046 w 427131"/>
                <a:gd name="connsiteY29" fmla="*/ 18048 h 26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27131" h="260021">
                  <a:moveTo>
                    <a:pt x="395046" y="18048"/>
                  </a:moveTo>
                  <a:lnTo>
                    <a:pt x="389699" y="35427"/>
                  </a:lnTo>
                  <a:lnTo>
                    <a:pt x="427132" y="18048"/>
                  </a:lnTo>
                  <a:lnTo>
                    <a:pt x="423790" y="36095"/>
                  </a:lnTo>
                  <a:lnTo>
                    <a:pt x="409752" y="54143"/>
                  </a:lnTo>
                  <a:lnTo>
                    <a:pt x="381678" y="73528"/>
                  </a:lnTo>
                  <a:lnTo>
                    <a:pt x="334219" y="104945"/>
                  </a:lnTo>
                  <a:lnTo>
                    <a:pt x="302803" y="122324"/>
                  </a:lnTo>
                  <a:lnTo>
                    <a:pt x="298792" y="142377"/>
                  </a:lnTo>
                  <a:lnTo>
                    <a:pt x="272055" y="143045"/>
                  </a:lnTo>
                  <a:lnTo>
                    <a:pt x="229943" y="159088"/>
                  </a:lnTo>
                  <a:lnTo>
                    <a:pt x="198526" y="186494"/>
                  </a:lnTo>
                  <a:lnTo>
                    <a:pt x="143714" y="229274"/>
                  </a:lnTo>
                  <a:lnTo>
                    <a:pt x="101603" y="247990"/>
                  </a:lnTo>
                  <a:lnTo>
                    <a:pt x="74865" y="260022"/>
                  </a:lnTo>
                  <a:lnTo>
                    <a:pt x="44117" y="259354"/>
                  </a:lnTo>
                  <a:lnTo>
                    <a:pt x="34090" y="245317"/>
                  </a:lnTo>
                  <a:lnTo>
                    <a:pt x="0" y="242643"/>
                  </a:lnTo>
                  <a:lnTo>
                    <a:pt x="6684" y="226600"/>
                  </a:lnTo>
                  <a:lnTo>
                    <a:pt x="50133" y="195852"/>
                  </a:lnTo>
                  <a:lnTo>
                    <a:pt x="126335" y="153741"/>
                  </a:lnTo>
                  <a:lnTo>
                    <a:pt x="155078" y="145719"/>
                  </a:lnTo>
                  <a:lnTo>
                    <a:pt x="192510" y="129677"/>
                  </a:lnTo>
                  <a:lnTo>
                    <a:pt x="239301" y="107618"/>
                  </a:lnTo>
                  <a:lnTo>
                    <a:pt x="277402" y="85560"/>
                  </a:lnTo>
                  <a:lnTo>
                    <a:pt x="317508" y="54143"/>
                  </a:lnTo>
                  <a:lnTo>
                    <a:pt x="338229" y="43448"/>
                  </a:lnTo>
                  <a:lnTo>
                    <a:pt x="361625" y="19384"/>
                  </a:lnTo>
                  <a:lnTo>
                    <a:pt x="400394" y="0"/>
                  </a:lnTo>
                  <a:lnTo>
                    <a:pt x="395046" y="1804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382">
              <a:extLst>
                <a:ext uri="{FF2B5EF4-FFF2-40B4-BE49-F238E27FC236}">
                  <a16:creationId xmlns:a16="http://schemas.microsoft.com/office/drawing/2014/main" id="{0673E9BF-A46E-ED87-11E1-AF310EFFE22C}"/>
                </a:ext>
              </a:extLst>
            </p:cNvPr>
            <p:cNvSpPr/>
            <p:nvPr/>
          </p:nvSpPr>
          <p:spPr>
            <a:xfrm>
              <a:off x="11476103" y="5339357"/>
              <a:ext cx="245316" cy="309486"/>
            </a:xfrm>
            <a:custGeom>
              <a:avLst/>
              <a:gdLst>
                <a:gd name="connsiteX0" fmla="*/ 149061 w 245316"/>
                <a:gd name="connsiteY0" fmla="*/ 72860 h 309486"/>
                <a:gd name="connsiteX1" fmla="*/ 146388 w 245316"/>
                <a:gd name="connsiteY1" fmla="*/ 118314 h 309486"/>
                <a:gd name="connsiteX2" fmla="*/ 165772 w 245316"/>
                <a:gd name="connsiteY2" fmla="*/ 88902 h 309486"/>
                <a:gd name="connsiteX3" fmla="*/ 174462 w 245316"/>
                <a:gd name="connsiteY3" fmla="*/ 100934 h 309486"/>
                <a:gd name="connsiteX4" fmla="*/ 158419 w 245316"/>
                <a:gd name="connsiteY4" fmla="*/ 133019 h 309486"/>
                <a:gd name="connsiteX5" fmla="*/ 177804 w 245316"/>
                <a:gd name="connsiteY5" fmla="*/ 147056 h 309486"/>
                <a:gd name="connsiteX6" fmla="*/ 199194 w 245316"/>
                <a:gd name="connsiteY6" fmla="*/ 150398 h 309486"/>
                <a:gd name="connsiteX7" fmla="*/ 230611 w 245316"/>
                <a:gd name="connsiteY7" fmla="*/ 134356 h 309486"/>
                <a:gd name="connsiteX8" fmla="*/ 245316 w 245316"/>
                <a:gd name="connsiteY8" fmla="*/ 139035 h 309486"/>
                <a:gd name="connsiteX9" fmla="*/ 210558 w 245316"/>
                <a:gd name="connsiteY9" fmla="*/ 177136 h 309486"/>
                <a:gd name="connsiteX10" fmla="*/ 182483 w 245316"/>
                <a:gd name="connsiteY10" fmla="*/ 201868 h 309486"/>
                <a:gd name="connsiteX11" fmla="*/ 156415 w 245316"/>
                <a:gd name="connsiteY11" fmla="*/ 201200 h 309486"/>
                <a:gd name="connsiteX12" fmla="*/ 137698 w 245316"/>
                <a:gd name="connsiteY12" fmla="*/ 213900 h 309486"/>
                <a:gd name="connsiteX13" fmla="*/ 127671 w 245316"/>
                <a:gd name="connsiteY13" fmla="*/ 232616 h 309486"/>
                <a:gd name="connsiteX14" fmla="*/ 116977 w 245316"/>
                <a:gd name="connsiteY14" fmla="*/ 239969 h 309486"/>
                <a:gd name="connsiteX15" fmla="*/ 86229 w 245316"/>
                <a:gd name="connsiteY15" fmla="*/ 263365 h 309486"/>
                <a:gd name="connsiteX16" fmla="*/ 46791 w 245316"/>
                <a:gd name="connsiteY16" fmla="*/ 292107 h 309486"/>
                <a:gd name="connsiteX17" fmla="*/ 6684 w 245316"/>
                <a:gd name="connsiteY17" fmla="*/ 309486 h 309486"/>
                <a:gd name="connsiteX18" fmla="*/ 10027 w 245316"/>
                <a:gd name="connsiteY18" fmla="*/ 298123 h 309486"/>
                <a:gd name="connsiteX19" fmla="*/ 0 w 245316"/>
                <a:gd name="connsiteY19" fmla="*/ 292107 h 309486"/>
                <a:gd name="connsiteX20" fmla="*/ 46122 w 245316"/>
                <a:gd name="connsiteY20" fmla="*/ 257348 h 309486"/>
                <a:gd name="connsiteX21" fmla="*/ 52138 w 245316"/>
                <a:gd name="connsiteY21" fmla="*/ 233285 h 309486"/>
                <a:gd name="connsiteX22" fmla="*/ 26737 w 245316"/>
                <a:gd name="connsiteY22" fmla="*/ 216574 h 309486"/>
                <a:gd name="connsiteX23" fmla="*/ 38769 w 245316"/>
                <a:gd name="connsiteY23" fmla="*/ 201200 h 309486"/>
                <a:gd name="connsiteX24" fmla="*/ 74196 w 245316"/>
                <a:gd name="connsiteY24" fmla="*/ 186494 h 309486"/>
                <a:gd name="connsiteX25" fmla="*/ 102270 w 245316"/>
                <a:gd name="connsiteY25" fmla="*/ 153072 h 309486"/>
                <a:gd name="connsiteX26" fmla="*/ 118981 w 245316"/>
                <a:gd name="connsiteY26" fmla="*/ 125666 h 309486"/>
                <a:gd name="connsiteX27" fmla="*/ 122993 w 245316"/>
                <a:gd name="connsiteY27" fmla="*/ 96923 h 309486"/>
                <a:gd name="connsiteX28" fmla="*/ 128340 w 245316"/>
                <a:gd name="connsiteY28" fmla="*/ 89571 h 309486"/>
                <a:gd name="connsiteX29" fmla="*/ 122324 w 245316"/>
                <a:gd name="connsiteY29" fmla="*/ 71523 h 309486"/>
                <a:gd name="connsiteX30" fmla="*/ 117645 w 245316"/>
                <a:gd name="connsiteY30" fmla="*/ 34090 h 309486"/>
                <a:gd name="connsiteX31" fmla="*/ 120319 w 245316"/>
                <a:gd name="connsiteY31" fmla="*/ 3342 h 309486"/>
                <a:gd name="connsiteX32" fmla="*/ 135024 w 245316"/>
                <a:gd name="connsiteY32" fmla="*/ 0 h 309486"/>
                <a:gd name="connsiteX33" fmla="*/ 141040 w 245316"/>
                <a:gd name="connsiteY33" fmla="*/ 24064 h 309486"/>
                <a:gd name="connsiteX34" fmla="*/ 162430 w 245316"/>
                <a:gd name="connsiteY34" fmla="*/ 34759 h 309486"/>
                <a:gd name="connsiteX35" fmla="*/ 149061 w 245316"/>
                <a:gd name="connsiteY35" fmla="*/ 72860 h 30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316" h="309486">
                  <a:moveTo>
                    <a:pt x="149061" y="72860"/>
                  </a:moveTo>
                  <a:lnTo>
                    <a:pt x="146388" y="118314"/>
                  </a:lnTo>
                  <a:lnTo>
                    <a:pt x="165772" y="88902"/>
                  </a:lnTo>
                  <a:lnTo>
                    <a:pt x="174462" y="100934"/>
                  </a:lnTo>
                  <a:lnTo>
                    <a:pt x="158419" y="133019"/>
                  </a:lnTo>
                  <a:lnTo>
                    <a:pt x="177804" y="147056"/>
                  </a:lnTo>
                  <a:lnTo>
                    <a:pt x="199194" y="150398"/>
                  </a:lnTo>
                  <a:lnTo>
                    <a:pt x="230611" y="134356"/>
                  </a:lnTo>
                  <a:lnTo>
                    <a:pt x="245316" y="139035"/>
                  </a:lnTo>
                  <a:lnTo>
                    <a:pt x="210558" y="177136"/>
                  </a:lnTo>
                  <a:lnTo>
                    <a:pt x="182483" y="201868"/>
                  </a:lnTo>
                  <a:lnTo>
                    <a:pt x="156415" y="201200"/>
                  </a:lnTo>
                  <a:lnTo>
                    <a:pt x="137698" y="213900"/>
                  </a:lnTo>
                  <a:lnTo>
                    <a:pt x="127671" y="232616"/>
                  </a:lnTo>
                  <a:lnTo>
                    <a:pt x="116977" y="239969"/>
                  </a:lnTo>
                  <a:lnTo>
                    <a:pt x="86229" y="263365"/>
                  </a:lnTo>
                  <a:lnTo>
                    <a:pt x="46791" y="292107"/>
                  </a:lnTo>
                  <a:lnTo>
                    <a:pt x="6684" y="309486"/>
                  </a:lnTo>
                  <a:lnTo>
                    <a:pt x="10027" y="298123"/>
                  </a:lnTo>
                  <a:lnTo>
                    <a:pt x="0" y="292107"/>
                  </a:lnTo>
                  <a:lnTo>
                    <a:pt x="46122" y="257348"/>
                  </a:lnTo>
                  <a:lnTo>
                    <a:pt x="52138" y="233285"/>
                  </a:lnTo>
                  <a:lnTo>
                    <a:pt x="26737" y="216574"/>
                  </a:lnTo>
                  <a:lnTo>
                    <a:pt x="38769" y="201200"/>
                  </a:lnTo>
                  <a:lnTo>
                    <a:pt x="74196" y="186494"/>
                  </a:lnTo>
                  <a:lnTo>
                    <a:pt x="102270" y="153072"/>
                  </a:lnTo>
                  <a:lnTo>
                    <a:pt x="118981" y="125666"/>
                  </a:lnTo>
                  <a:lnTo>
                    <a:pt x="122993" y="96923"/>
                  </a:lnTo>
                  <a:lnTo>
                    <a:pt x="128340" y="89571"/>
                  </a:lnTo>
                  <a:lnTo>
                    <a:pt x="122324" y="71523"/>
                  </a:lnTo>
                  <a:lnTo>
                    <a:pt x="117645" y="34090"/>
                  </a:lnTo>
                  <a:lnTo>
                    <a:pt x="120319" y="3342"/>
                  </a:lnTo>
                  <a:lnTo>
                    <a:pt x="135024" y="0"/>
                  </a:lnTo>
                  <a:lnTo>
                    <a:pt x="141040" y="24064"/>
                  </a:lnTo>
                  <a:lnTo>
                    <a:pt x="162430" y="34759"/>
                  </a:lnTo>
                  <a:lnTo>
                    <a:pt x="149061" y="7286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383">
              <a:extLst>
                <a:ext uri="{FF2B5EF4-FFF2-40B4-BE49-F238E27FC236}">
                  <a16:creationId xmlns:a16="http://schemas.microsoft.com/office/drawing/2014/main" id="{3704CC89-B052-917C-D3CA-5BE51008A747}"/>
                </a:ext>
              </a:extLst>
            </p:cNvPr>
            <p:cNvSpPr/>
            <p:nvPr/>
          </p:nvSpPr>
          <p:spPr>
            <a:xfrm>
              <a:off x="3011679" y="6102044"/>
              <a:ext cx="284085" cy="126334"/>
            </a:xfrm>
            <a:custGeom>
              <a:avLst/>
              <a:gdLst>
                <a:gd name="connsiteX0" fmla="*/ 190505 w 284085"/>
                <a:gd name="connsiteY0" fmla="*/ 5348 h 126334"/>
                <a:gd name="connsiteX1" fmla="*/ 230611 w 284085"/>
                <a:gd name="connsiteY1" fmla="*/ 96255 h 126334"/>
                <a:gd name="connsiteX2" fmla="*/ 264033 w 284085"/>
                <a:gd name="connsiteY2" fmla="*/ 96255 h 126334"/>
                <a:gd name="connsiteX3" fmla="*/ 284086 w 284085"/>
                <a:gd name="connsiteY3" fmla="*/ 97592 h 126334"/>
                <a:gd name="connsiteX4" fmla="*/ 280744 w 284085"/>
                <a:gd name="connsiteY4" fmla="*/ 113634 h 126334"/>
                <a:gd name="connsiteX5" fmla="*/ 259354 w 284085"/>
                <a:gd name="connsiteY5" fmla="*/ 126335 h 126334"/>
                <a:gd name="connsiteX6" fmla="*/ 243311 w 284085"/>
                <a:gd name="connsiteY6" fmla="*/ 124998 h 126334"/>
                <a:gd name="connsiteX7" fmla="*/ 222590 w 284085"/>
                <a:gd name="connsiteY7" fmla="*/ 121656 h 126334"/>
                <a:gd name="connsiteX8" fmla="*/ 194516 w 284085"/>
                <a:gd name="connsiteY8" fmla="*/ 109624 h 126334"/>
                <a:gd name="connsiteX9" fmla="*/ 158420 w 284085"/>
                <a:gd name="connsiteY9" fmla="*/ 103608 h 126334"/>
                <a:gd name="connsiteX10" fmla="*/ 108287 w 284085"/>
                <a:gd name="connsiteY10" fmla="*/ 80881 h 126334"/>
                <a:gd name="connsiteX11" fmla="*/ 65507 w 284085"/>
                <a:gd name="connsiteY11" fmla="*/ 59491 h 126334"/>
                <a:gd name="connsiteX12" fmla="*/ 0 w 284085"/>
                <a:gd name="connsiteY12" fmla="*/ 13369 h 126334"/>
                <a:gd name="connsiteX13" fmla="*/ 30748 w 284085"/>
                <a:gd name="connsiteY13" fmla="*/ 22059 h 126334"/>
                <a:gd name="connsiteX14" fmla="*/ 88234 w 284085"/>
                <a:gd name="connsiteY14" fmla="*/ 49465 h 126334"/>
                <a:gd name="connsiteX15" fmla="*/ 137030 w 284085"/>
                <a:gd name="connsiteY15" fmla="*/ 64170 h 126334"/>
                <a:gd name="connsiteX16" fmla="*/ 145051 w 284085"/>
                <a:gd name="connsiteY16" fmla="*/ 45454 h 126334"/>
                <a:gd name="connsiteX17" fmla="*/ 143046 w 284085"/>
                <a:gd name="connsiteY17" fmla="*/ 17380 h 126334"/>
                <a:gd name="connsiteX18" fmla="*/ 165773 w 284085"/>
                <a:gd name="connsiteY18" fmla="*/ 0 h 126334"/>
                <a:gd name="connsiteX19" fmla="*/ 190505 w 284085"/>
                <a:gd name="connsiteY19" fmla="*/ 5348 h 126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4085" h="126334">
                  <a:moveTo>
                    <a:pt x="190505" y="5348"/>
                  </a:moveTo>
                  <a:lnTo>
                    <a:pt x="230611" y="96255"/>
                  </a:lnTo>
                  <a:lnTo>
                    <a:pt x="264033" y="96255"/>
                  </a:lnTo>
                  <a:lnTo>
                    <a:pt x="284086" y="97592"/>
                  </a:lnTo>
                  <a:lnTo>
                    <a:pt x="280744" y="113634"/>
                  </a:lnTo>
                  <a:lnTo>
                    <a:pt x="259354" y="126335"/>
                  </a:lnTo>
                  <a:lnTo>
                    <a:pt x="243311" y="124998"/>
                  </a:lnTo>
                  <a:lnTo>
                    <a:pt x="222590" y="121656"/>
                  </a:lnTo>
                  <a:lnTo>
                    <a:pt x="194516" y="109624"/>
                  </a:lnTo>
                  <a:lnTo>
                    <a:pt x="158420" y="103608"/>
                  </a:lnTo>
                  <a:lnTo>
                    <a:pt x="108287" y="80881"/>
                  </a:lnTo>
                  <a:lnTo>
                    <a:pt x="65507" y="59491"/>
                  </a:lnTo>
                  <a:lnTo>
                    <a:pt x="0" y="13369"/>
                  </a:lnTo>
                  <a:lnTo>
                    <a:pt x="30748" y="22059"/>
                  </a:lnTo>
                  <a:lnTo>
                    <a:pt x="88234" y="49465"/>
                  </a:lnTo>
                  <a:lnTo>
                    <a:pt x="137030" y="64170"/>
                  </a:lnTo>
                  <a:lnTo>
                    <a:pt x="145051" y="45454"/>
                  </a:lnTo>
                  <a:lnTo>
                    <a:pt x="143046" y="17380"/>
                  </a:lnTo>
                  <a:lnTo>
                    <a:pt x="165773" y="0"/>
                  </a:lnTo>
                  <a:lnTo>
                    <a:pt x="190505" y="534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384">
              <a:extLst>
                <a:ext uri="{FF2B5EF4-FFF2-40B4-BE49-F238E27FC236}">
                  <a16:creationId xmlns:a16="http://schemas.microsoft.com/office/drawing/2014/main" id="{49BBE808-72BC-8672-D82C-92CE3B51771A}"/>
                </a:ext>
              </a:extLst>
            </p:cNvPr>
            <p:cNvSpPr/>
            <p:nvPr/>
          </p:nvSpPr>
          <p:spPr>
            <a:xfrm>
              <a:off x="2789090" y="4615440"/>
              <a:ext cx="409752" cy="1541416"/>
            </a:xfrm>
            <a:custGeom>
              <a:avLst/>
              <a:gdLst>
                <a:gd name="connsiteX0" fmla="*/ 141041 w 409752"/>
                <a:gd name="connsiteY0" fmla="*/ 221253 h 1541416"/>
                <a:gd name="connsiteX1" fmla="*/ 147056 w 409752"/>
                <a:gd name="connsiteY1" fmla="*/ 231948 h 1541416"/>
                <a:gd name="connsiteX2" fmla="*/ 139035 w 409752"/>
                <a:gd name="connsiteY2" fmla="*/ 276733 h 1541416"/>
                <a:gd name="connsiteX3" fmla="*/ 101603 w 409752"/>
                <a:gd name="connsiteY3" fmla="*/ 297455 h 1541416"/>
                <a:gd name="connsiteX4" fmla="*/ 112297 w 409752"/>
                <a:gd name="connsiteY4" fmla="*/ 368978 h 1541416"/>
                <a:gd name="connsiteX5" fmla="*/ 106950 w 409752"/>
                <a:gd name="connsiteY5" fmla="*/ 383015 h 1541416"/>
                <a:gd name="connsiteX6" fmla="*/ 120319 w 409752"/>
                <a:gd name="connsiteY6" fmla="*/ 399726 h 1541416"/>
                <a:gd name="connsiteX7" fmla="*/ 98260 w 409752"/>
                <a:gd name="connsiteY7" fmla="*/ 426463 h 1541416"/>
                <a:gd name="connsiteX8" fmla="*/ 80881 w 409752"/>
                <a:gd name="connsiteY8" fmla="*/ 466569 h 1541416"/>
                <a:gd name="connsiteX9" fmla="*/ 74865 w 409752"/>
                <a:gd name="connsiteY9" fmla="*/ 506007 h 1541416"/>
                <a:gd name="connsiteX10" fmla="*/ 86229 w 409752"/>
                <a:gd name="connsiteY10" fmla="*/ 547450 h 1541416"/>
                <a:gd name="connsiteX11" fmla="*/ 72191 w 409752"/>
                <a:gd name="connsiteY11" fmla="*/ 591567 h 1541416"/>
                <a:gd name="connsiteX12" fmla="*/ 104945 w 409752"/>
                <a:gd name="connsiteY12" fmla="*/ 665764 h 1541416"/>
                <a:gd name="connsiteX13" fmla="*/ 115640 w 409752"/>
                <a:gd name="connsiteY13" fmla="*/ 673785 h 1541416"/>
                <a:gd name="connsiteX14" fmla="*/ 124998 w 409752"/>
                <a:gd name="connsiteY14" fmla="*/ 713223 h 1541416"/>
                <a:gd name="connsiteX15" fmla="*/ 114303 w 409752"/>
                <a:gd name="connsiteY15" fmla="*/ 754666 h 1541416"/>
                <a:gd name="connsiteX16" fmla="*/ 123661 w 409752"/>
                <a:gd name="connsiteY16" fmla="*/ 790761 h 1541416"/>
                <a:gd name="connsiteX17" fmla="*/ 103608 w 409752"/>
                <a:gd name="connsiteY17" fmla="*/ 818836 h 1541416"/>
                <a:gd name="connsiteX18" fmla="*/ 114303 w 409752"/>
                <a:gd name="connsiteY18" fmla="*/ 857605 h 1541416"/>
                <a:gd name="connsiteX19" fmla="*/ 136361 w 409752"/>
                <a:gd name="connsiteY19" fmla="*/ 899717 h 1541416"/>
                <a:gd name="connsiteX20" fmla="*/ 119650 w 409752"/>
                <a:gd name="connsiteY20" fmla="*/ 915091 h 1541416"/>
                <a:gd name="connsiteX21" fmla="*/ 120987 w 409752"/>
                <a:gd name="connsiteY21" fmla="*/ 953192 h 1541416"/>
                <a:gd name="connsiteX22" fmla="*/ 126335 w 409752"/>
                <a:gd name="connsiteY22" fmla="*/ 996640 h 1541416"/>
                <a:gd name="connsiteX23" fmla="*/ 148393 w 409752"/>
                <a:gd name="connsiteY23" fmla="*/ 1048778 h 1541416"/>
                <a:gd name="connsiteX24" fmla="*/ 137030 w 409752"/>
                <a:gd name="connsiteY24" fmla="*/ 1057468 h 1541416"/>
                <a:gd name="connsiteX25" fmla="*/ 161762 w 409752"/>
                <a:gd name="connsiteY25" fmla="*/ 1106264 h 1541416"/>
                <a:gd name="connsiteX26" fmla="*/ 182483 w 409752"/>
                <a:gd name="connsiteY26" fmla="*/ 1122306 h 1541416"/>
                <a:gd name="connsiteX27" fmla="*/ 177136 w 409752"/>
                <a:gd name="connsiteY27" fmla="*/ 1140354 h 1541416"/>
                <a:gd name="connsiteX28" fmla="*/ 195852 w 409752"/>
                <a:gd name="connsiteY28" fmla="*/ 1148376 h 1541416"/>
                <a:gd name="connsiteX29" fmla="*/ 205210 w 409752"/>
                <a:gd name="connsiteY29" fmla="*/ 1164418 h 1541416"/>
                <a:gd name="connsiteX30" fmla="*/ 193179 w 409752"/>
                <a:gd name="connsiteY30" fmla="*/ 1172439 h 1541416"/>
                <a:gd name="connsiteX31" fmla="*/ 205210 w 409752"/>
                <a:gd name="connsiteY31" fmla="*/ 1197171 h 1541416"/>
                <a:gd name="connsiteX32" fmla="*/ 212563 w 409752"/>
                <a:gd name="connsiteY32" fmla="*/ 1252652 h 1541416"/>
                <a:gd name="connsiteX33" fmla="*/ 207884 w 409752"/>
                <a:gd name="connsiteY33" fmla="*/ 1288747 h 1541416"/>
                <a:gd name="connsiteX34" fmla="*/ 219916 w 409752"/>
                <a:gd name="connsiteY34" fmla="*/ 1310137 h 1541416"/>
                <a:gd name="connsiteX35" fmla="*/ 219247 w 409752"/>
                <a:gd name="connsiteY35" fmla="*/ 1336206 h 1541416"/>
                <a:gd name="connsiteX36" fmla="*/ 201200 w 409752"/>
                <a:gd name="connsiteY36" fmla="*/ 1354923 h 1541416"/>
                <a:gd name="connsiteX37" fmla="*/ 221921 w 409752"/>
                <a:gd name="connsiteY37" fmla="*/ 1398371 h 1541416"/>
                <a:gd name="connsiteX38" fmla="*/ 239301 w 409752"/>
                <a:gd name="connsiteY38" fmla="*/ 1413745 h 1541416"/>
                <a:gd name="connsiteX39" fmla="*/ 260022 w 409752"/>
                <a:gd name="connsiteY39" fmla="*/ 1411071 h 1541416"/>
                <a:gd name="connsiteX40" fmla="*/ 272722 w 409752"/>
                <a:gd name="connsiteY40" fmla="*/ 1441820 h 1541416"/>
                <a:gd name="connsiteX41" fmla="*/ 296118 w 409752"/>
                <a:gd name="connsiteY41" fmla="*/ 1465883 h 1541416"/>
                <a:gd name="connsiteX42" fmla="*/ 376999 w 409752"/>
                <a:gd name="connsiteY42" fmla="*/ 1471231 h 1541416"/>
                <a:gd name="connsiteX43" fmla="*/ 409752 w 409752"/>
                <a:gd name="connsiteY43" fmla="*/ 1477915 h 1541416"/>
                <a:gd name="connsiteX44" fmla="*/ 381009 w 409752"/>
                <a:gd name="connsiteY44" fmla="*/ 1477915 h 1541416"/>
                <a:gd name="connsiteX45" fmla="*/ 369646 w 409752"/>
                <a:gd name="connsiteY45" fmla="*/ 1487942 h 1541416"/>
                <a:gd name="connsiteX46" fmla="*/ 346919 w 409752"/>
                <a:gd name="connsiteY46" fmla="*/ 1502647 h 1541416"/>
                <a:gd name="connsiteX47" fmla="*/ 358283 w 409752"/>
                <a:gd name="connsiteY47" fmla="*/ 1540748 h 1541416"/>
                <a:gd name="connsiteX48" fmla="*/ 345582 w 409752"/>
                <a:gd name="connsiteY48" fmla="*/ 1541417 h 1541416"/>
                <a:gd name="connsiteX49" fmla="*/ 303471 w 409752"/>
                <a:gd name="connsiteY49" fmla="*/ 1528717 h 1541416"/>
                <a:gd name="connsiteX50" fmla="*/ 253338 w 409752"/>
                <a:gd name="connsiteY50" fmla="*/ 1499973 h 1541416"/>
                <a:gd name="connsiteX51" fmla="*/ 202536 w 409752"/>
                <a:gd name="connsiteY51" fmla="*/ 1476578 h 1541416"/>
                <a:gd name="connsiteX52" fmla="*/ 181147 w 409752"/>
                <a:gd name="connsiteY52" fmla="*/ 1450509 h 1541416"/>
                <a:gd name="connsiteX53" fmla="*/ 179141 w 409752"/>
                <a:gd name="connsiteY53" fmla="*/ 1426445 h 1541416"/>
                <a:gd name="connsiteX54" fmla="*/ 151067 w 409752"/>
                <a:gd name="connsiteY54" fmla="*/ 1398371 h 1541416"/>
                <a:gd name="connsiteX55" fmla="*/ 117645 w 409752"/>
                <a:gd name="connsiteY55" fmla="*/ 1327517 h 1541416"/>
                <a:gd name="connsiteX56" fmla="*/ 116308 w 409752"/>
                <a:gd name="connsiteY56" fmla="*/ 1287410 h 1541416"/>
                <a:gd name="connsiteX57" fmla="*/ 139035 w 409752"/>
                <a:gd name="connsiteY57" fmla="*/ 1255326 h 1541416"/>
                <a:gd name="connsiteX58" fmla="*/ 83555 w 409752"/>
                <a:gd name="connsiteY58" fmla="*/ 1242625 h 1541416"/>
                <a:gd name="connsiteX59" fmla="*/ 101603 w 409752"/>
                <a:gd name="connsiteY59" fmla="*/ 1205861 h 1541416"/>
                <a:gd name="connsiteX60" fmla="*/ 88234 w 409752"/>
                <a:gd name="connsiteY60" fmla="*/ 1135675 h 1541416"/>
                <a:gd name="connsiteX61" fmla="*/ 131682 w 409752"/>
                <a:gd name="connsiteY61" fmla="*/ 1150381 h 1541416"/>
                <a:gd name="connsiteX62" fmla="*/ 119650 w 409752"/>
                <a:gd name="connsiteY62" fmla="*/ 1062816 h 1541416"/>
                <a:gd name="connsiteX63" fmla="*/ 92913 w 409752"/>
                <a:gd name="connsiteY63" fmla="*/ 1051452 h 1541416"/>
                <a:gd name="connsiteX64" fmla="*/ 99597 w 409752"/>
                <a:gd name="connsiteY64" fmla="*/ 1104259 h 1541416"/>
                <a:gd name="connsiteX65" fmla="*/ 76202 w 409752"/>
                <a:gd name="connsiteY65" fmla="*/ 1098243 h 1541416"/>
                <a:gd name="connsiteX66" fmla="*/ 66175 w 409752"/>
                <a:gd name="connsiteY66" fmla="*/ 1038083 h 1541416"/>
                <a:gd name="connsiteX67" fmla="*/ 52807 w 409752"/>
                <a:gd name="connsiteY67" fmla="*/ 959208 h 1541416"/>
                <a:gd name="connsiteX68" fmla="*/ 60159 w 409752"/>
                <a:gd name="connsiteY68" fmla="*/ 929796 h 1541416"/>
                <a:gd name="connsiteX69" fmla="*/ 38101 w 409752"/>
                <a:gd name="connsiteY69" fmla="*/ 888353 h 1541416"/>
                <a:gd name="connsiteX70" fmla="*/ 22058 w 409752"/>
                <a:gd name="connsiteY70" fmla="*/ 840226 h 1541416"/>
                <a:gd name="connsiteX71" fmla="*/ 36764 w 409752"/>
                <a:gd name="connsiteY71" fmla="*/ 838220 h 1541416"/>
                <a:gd name="connsiteX72" fmla="*/ 40775 w 409752"/>
                <a:gd name="connsiteY72" fmla="*/ 769371 h 1541416"/>
                <a:gd name="connsiteX73" fmla="*/ 48796 w 409752"/>
                <a:gd name="connsiteY73" fmla="*/ 700522 h 1541416"/>
                <a:gd name="connsiteX74" fmla="*/ 49465 w 409752"/>
                <a:gd name="connsiteY74" fmla="*/ 637021 h 1541416"/>
                <a:gd name="connsiteX75" fmla="*/ 27406 w 409752"/>
                <a:gd name="connsiteY75" fmla="*/ 572182 h 1541416"/>
                <a:gd name="connsiteX76" fmla="*/ 31417 w 409752"/>
                <a:gd name="connsiteY76" fmla="*/ 536755 h 1541416"/>
                <a:gd name="connsiteX77" fmla="*/ 17380 w 409752"/>
                <a:gd name="connsiteY77" fmla="*/ 483948 h 1541416"/>
                <a:gd name="connsiteX78" fmla="*/ 29411 w 409752"/>
                <a:gd name="connsiteY78" fmla="*/ 431810 h 1541416"/>
                <a:gd name="connsiteX79" fmla="*/ 23395 w 409752"/>
                <a:gd name="connsiteY79" fmla="*/ 348924 h 1541416"/>
                <a:gd name="connsiteX80" fmla="*/ 23395 w 409752"/>
                <a:gd name="connsiteY80" fmla="*/ 259354 h 1541416"/>
                <a:gd name="connsiteX81" fmla="*/ 24064 w 409752"/>
                <a:gd name="connsiteY81" fmla="*/ 163767 h 1541416"/>
                <a:gd name="connsiteX82" fmla="*/ 14037 w 409752"/>
                <a:gd name="connsiteY82" fmla="*/ 93581 h 1541416"/>
                <a:gd name="connsiteX83" fmla="*/ 0 w 409752"/>
                <a:gd name="connsiteY83" fmla="*/ 32753 h 1541416"/>
                <a:gd name="connsiteX84" fmla="*/ 18716 w 409752"/>
                <a:gd name="connsiteY84" fmla="*/ 22058 h 1541416"/>
                <a:gd name="connsiteX85" fmla="*/ 26069 w 409752"/>
                <a:gd name="connsiteY85" fmla="*/ 0 h 1541416"/>
                <a:gd name="connsiteX86" fmla="*/ 47459 w 409752"/>
                <a:gd name="connsiteY86" fmla="*/ 29411 h 1541416"/>
                <a:gd name="connsiteX87" fmla="*/ 55480 w 409752"/>
                <a:gd name="connsiteY87" fmla="*/ 60159 h 1541416"/>
                <a:gd name="connsiteX88" fmla="*/ 76870 w 409752"/>
                <a:gd name="connsiteY88" fmla="*/ 78207 h 1541416"/>
                <a:gd name="connsiteX89" fmla="*/ 69518 w 409752"/>
                <a:gd name="connsiteY89" fmla="*/ 119650 h 1541416"/>
                <a:gd name="connsiteX90" fmla="*/ 94250 w 409752"/>
                <a:gd name="connsiteY90" fmla="*/ 167778 h 1541416"/>
                <a:gd name="connsiteX91" fmla="*/ 114971 w 409752"/>
                <a:gd name="connsiteY91" fmla="*/ 227269 h 1541416"/>
                <a:gd name="connsiteX92" fmla="*/ 141041 w 409752"/>
                <a:gd name="connsiteY92" fmla="*/ 221253 h 1541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409752" h="1541416">
                  <a:moveTo>
                    <a:pt x="141041" y="221253"/>
                  </a:moveTo>
                  <a:lnTo>
                    <a:pt x="147056" y="231948"/>
                  </a:lnTo>
                  <a:lnTo>
                    <a:pt x="139035" y="276733"/>
                  </a:lnTo>
                  <a:lnTo>
                    <a:pt x="101603" y="297455"/>
                  </a:lnTo>
                  <a:lnTo>
                    <a:pt x="112297" y="368978"/>
                  </a:lnTo>
                  <a:lnTo>
                    <a:pt x="106950" y="383015"/>
                  </a:lnTo>
                  <a:lnTo>
                    <a:pt x="120319" y="399726"/>
                  </a:lnTo>
                  <a:lnTo>
                    <a:pt x="98260" y="426463"/>
                  </a:lnTo>
                  <a:lnTo>
                    <a:pt x="80881" y="466569"/>
                  </a:lnTo>
                  <a:lnTo>
                    <a:pt x="74865" y="506007"/>
                  </a:lnTo>
                  <a:lnTo>
                    <a:pt x="86229" y="547450"/>
                  </a:lnTo>
                  <a:lnTo>
                    <a:pt x="72191" y="591567"/>
                  </a:lnTo>
                  <a:lnTo>
                    <a:pt x="104945" y="665764"/>
                  </a:lnTo>
                  <a:lnTo>
                    <a:pt x="115640" y="673785"/>
                  </a:lnTo>
                  <a:lnTo>
                    <a:pt x="124998" y="713223"/>
                  </a:lnTo>
                  <a:lnTo>
                    <a:pt x="114303" y="754666"/>
                  </a:lnTo>
                  <a:lnTo>
                    <a:pt x="123661" y="790761"/>
                  </a:lnTo>
                  <a:lnTo>
                    <a:pt x="103608" y="818836"/>
                  </a:lnTo>
                  <a:lnTo>
                    <a:pt x="114303" y="857605"/>
                  </a:lnTo>
                  <a:lnTo>
                    <a:pt x="136361" y="899717"/>
                  </a:lnTo>
                  <a:lnTo>
                    <a:pt x="119650" y="915091"/>
                  </a:lnTo>
                  <a:lnTo>
                    <a:pt x="120987" y="953192"/>
                  </a:lnTo>
                  <a:lnTo>
                    <a:pt x="126335" y="996640"/>
                  </a:lnTo>
                  <a:lnTo>
                    <a:pt x="148393" y="1048778"/>
                  </a:lnTo>
                  <a:lnTo>
                    <a:pt x="137030" y="1057468"/>
                  </a:lnTo>
                  <a:lnTo>
                    <a:pt x="161762" y="1106264"/>
                  </a:lnTo>
                  <a:lnTo>
                    <a:pt x="182483" y="1122306"/>
                  </a:lnTo>
                  <a:lnTo>
                    <a:pt x="177136" y="1140354"/>
                  </a:lnTo>
                  <a:lnTo>
                    <a:pt x="195852" y="1148376"/>
                  </a:lnTo>
                  <a:lnTo>
                    <a:pt x="205210" y="1164418"/>
                  </a:lnTo>
                  <a:lnTo>
                    <a:pt x="193179" y="1172439"/>
                  </a:lnTo>
                  <a:lnTo>
                    <a:pt x="205210" y="1197171"/>
                  </a:lnTo>
                  <a:lnTo>
                    <a:pt x="212563" y="1252652"/>
                  </a:lnTo>
                  <a:lnTo>
                    <a:pt x="207884" y="1288747"/>
                  </a:lnTo>
                  <a:lnTo>
                    <a:pt x="219916" y="1310137"/>
                  </a:lnTo>
                  <a:lnTo>
                    <a:pt x="219247" y="1336206"/>
                  </a:lnTo>
                  <a:lnTo>
                    <a:pt x="201200" y="1354923"/>
                  </a:lnTo>
                  <a:lnTo>
                    <a:pt x="221921" y="1398371"/>
                  </a:lnTo>
                  <a:lnTo>
                    <a:pt x="239301" y="1413745"/>
                  </a:lnTo>
                  <a:lnTo>
                    <a:pt x="260022" y="1411071"/>
                  </a:lnTo>
                  <a:lnTo>
                    <a:pt x="272722" y="1441820"/>
                  </a:lnTo>
                  <a:lnTo>
                    <a:pt x="296118" y="1465883"/>
                  </a:lnTo>
                  <a:lnTo>
                    <a:pt x="376999" y="1471231"/>
                  </a:lnTo>
                  <a:lnTo>
                    <a:pt x="409752" y="1477915"/>
                  </a:lnTo>
                  <a:lnTo>
                    <a:pt x="381009" y="1477915"/>
                  </a:lnTo>
                  <a:lnTo>
                    <a:pt x="369646" y="1487942"/>
                  </a:lnTo>
                  <a:lnTo>
                    <a:pt x="346919" y="1502647"/>
                  </a:lnTo>
                  <a:lnTo>
                    <a:pt x="358283" y="1540748"/>
                  </a:lnTo>
                  <a:lnTo>
                    <a:pt x="345582" y="1541417"/>
                  </a:lnTo>
                  <a:lnTo>
                    <a:pt x="303471" y="1528717"/>
                  </a:lnTo>
                  <a:lnTo>
                    <a:pt x="253338" y="1499973"/>
                  </a:lnTo>
                  <a:lnTo>
                    <a:pt x="202536" y="1476578"/>
                  </a:lnTo>
                  <a:lnTo>
                    <a:pt x="181147" y="1450509"/>
                  </a:lnTo>
                  <a:lnTo>
                    <a:pt x="179141" y="1426445"/>
                  </a:lnTo>
                  <a:lnTo>
                    <a:pt x="151067" y="1398371"/>
                  </a:lnTo>
                  <a:lnTo>
                    <a:pt x="117645" y="1327517"/>
                  </a:lnTo>
                  <a:lnTo>
                    <a:pt x="116308" y="1287410"/>
                  </a:lnTo>
                  <a:lnTo>
                    <a:pt x="139035" y="1255326"/>
                  </a:lnTo>
                  <a:lnTo>
                    <a:pt x="83555" y="1242625"/>
                  </a:lnTo>
                  <a:lnTo>
                    <a:pt x="101603" y="1205861"/>
                  </a:lnTo>
                  <a:lnTo>
                    <a:pt x="88234" y="1135675"/>
                  </a:lnTo>
                  <a:lnTo>
                    <a:pt x="131682" y="1150381"/>
                  </a:lnTo>
                  <a:lnTo>
                    <a:pt x="119650" y="1062816"/>
                  </a:lnTo>
                  <a:lnTo>
                    <a:pt x="92913" y="1051452"/>
                  </a:lnTo>
                  <a:lnTo>
                    <a:pt x="99597" y="1104259"/>
                  </a:lnTo>
                  <a:lnTo>
                    <a:pt x="76202" y="1098243"/>
                  </a:lnTo>
                  <a:lnTo>
                    <a:pt x="66175" y="1038083"/>
                  </a:lnTo>
                  <a:lnTo>
                    <a:pt x="52807" y="959208"/>
                  </a:lnTo>
                  <a:lnTo>
                    <a:pt x="60159" y="929796"/>
                  </a:lnTo>
                  <a:lnTo>
                    <a:pt x="38101" y="888353"/>
                  </a:lnTo>
                  <a:lnTo>
                    <a:pt x="22058" y="840226"/>
                  </a:lnTo>
                  <a:lnTo>
                    <a:pt x="36764" y="838220"/>
                  </a:lnTo>
                  <a:lnTo>
                    <a:pt x="40775" y="769371"/>
                  </a:lnTo>
                  <a:lnTo>
                    <a:pt x="48796" y="700522"/>
                  </a:lnTo>
                  <a:lnTo>
                    <a:pt x="49465" y="637021"/>
                  </a:lnTo>
                  <a:lnTo>
                    <a:pt x="27406" y="572182"/>
                  </a:lnTo>
                  <a:lnTo>
                    <a:pt x="31417" y="536755"/>
                  </a:lnTo>
                  <a:lnTo>
                    <a:pt x="17380" y="483948"/>
                  </a:lnTo>
                  <a:lnTo>
                    <a:pt x="29411" y="431810"/>
                  </a:lnTo>
                  <a:lnTo>
                    <a:pt x="23395" y="348924"/>
                  </a:lnTo>
                  <a:lnTo>
                    <a:pt x="23395" y="259354"/>
                  </a:lnTo>
                  <a:lnTo>
                    <a:pt x="24064" y="163767"/>
                  </a:lnTo>
                  <a:lnTo>
                    <a:pt x="14037" y="93581"/>
                  </a:lnTo>
                  <a:lnTo>
                    <a:pt x="0" y="32753"/>
                  </a:lnTo>
                  <a:lnTo>
                    <a:pt x="18716" y="22058"/>
                  </a:lnTo>
                  <a:lnTo>
                    <a:pt x="26069" y="0"/>
                  </a:lnTo>
                  <a:lnTo>
                    <a:pt x="47459" y="29411"/>
                  </a:lnTo>
                  <a:lnTo>
                    <a:pt x="55480" y="60159"/>
                  </a:lnTo>
                  <a:lnTo>
                    <a:pt x="76870" y="78207"/>
                  </a:lnTo>
                  <a:lnTo>
                    <a:pt x="69518" y="119650"/>
                  </a:lnTo>
                  <a:lnTo>
                    <a:pt x="94250" y="167778"/>
                  </a:lnTo>
                  <a:lnTo>
                    <a:pt x="114971" y="227269"/>
                  </a:lnTo>
                  <a:lnTo>
                    <a:pt x="141041" y="221253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385">
              <a:extLst>
                <a:ext uri="{FF2B5EF4-FFF2-40B4-BE49-F238E27FC236}">
                  <a16:creationId xmlns:a16="http://schemas.microsoft.com/office/drawing/2014/main" id="{22AAC132-C1D5-628B-7EFB-D7488723B768}"/>
                </a:ext>
              </a:extLst>
            </p:cNvPr>
            <p:cNvSpPr/>
            <p:nvPr/>
          </p:nvSpPr>
          <p:spPr>
            <a:xfrm>
              <a:off x="5524336" y="1578728"/>
              <a:ext cx="119650" cy="111629"/>
            </a:xfrm>
            <a:custGeom>
              <a:avLst/>
              <a:gdLst>
                <a:gd name="connsiteX0" fmla="*/ 93581 w 119650"/>
                <a:gd name="connsiteY0" fmla="*/ 111629 h 111629"/>
                <a:gd name="connsiteX1" fmla="*/ 74865 w 119650"/>
                <a:gd name="connsiteY1" fmla="*/ 101603 h 111629"/>
                <a:gd name="connsiteX2" fmla="*/ 54143 w 119650"/>
                <a:gd name="connsiteY2" fmla="*/ 83555 h 111629"/>
                <a:gd name="connsiteX3" fmla="*/ 24064 w 119650"/>
                <a:gd name="connsiteY3" fmla="*/ 92244 h 111629"/>
                <a:gd name="connsiteX4" fmla="*/ 0 w 119650"/>
                <a:gd name="connsiteY4" fmla="*/ 88902 h 111629"/>
                <a:gd name="connsiteX5" fmla="*/ 16711 w 119650"/>
                <a:gd name="connsiteY5" fmla="*/ 77539 h 111629"/>
                <a:gd name="connsiteX6" fmla="*/ 43448 w 119650"/>
                <a:gd name="connsiteY6" fmla="*/ 17379 h 111629"/>
                <a:gd name="connsiteX7" fmla="*/ 86897 w 119650"/>
                <a:gd name="connsiteY7" fmla="*/ 0 h 111629"/>
                <a:gd name="connsiteX8" fmla="*/ 113634 w 119650"/>
                <a:gd name="connsiteY8" fmla="*/ 1337 h 111629"/>
                <a:gd name="connsiteX9" fmla="*/ 119650 w 119650"/>
                <a:gd name="connsiteY9" fmla="*/ 15374 h 111629"/>
                <a:gd name="connsiteX10" fmla="*/ 113634 w 119650"/>
                <a:gd name="connsiteY10" fmla="*/ 52807 h 111629"/>
                <a:gd name="connsiteX11" fmla="*/ 105613 w 119650"/>
                <a:gd name="connsiteY11" fmla="*/ 68181 h 111629"/>
                <a:gd name="connsiteX12" fmla="*/ 86229 w 119650"/>
                <a:gd name="connsiteY12" fmla="*/ 68181 h 111629"/>
                <a:gd name="connsiteX13" fmla="*/ 93581 w 119650"/>
                <a:gd name="connsiteY13" fmla="*/ 111629 h 11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9650" h="111629">
                  <a:moveTo>
                    <a:pt x="93581" y="111629"/>
                  </a:moveTo>
                  <a:lnTo>
                    <a:pt x="74865" y="101603"/>
                  </a:lnTo>
                  <a:lnTo>
                    <a:pt x="54143" y="83555"/>
                  </a:lnTo>
                  <a:lnTo>
                    <a:pt x="24064" y="92244"/>
                  </a:lnTo>
                  <a:lnTo>
                    <a:pt x="0" y="88902"/>
                  </a:lnTo>
                  <a:lnTo>
                    <a:pt x="16711" y="77539"/>
                  </a:lnTo>
                  <a:lnTo>
                    <a:pt x="43448" y="17379"/>
                  </a:lnTo>
                  <a:lnTo>
                    <a:pt x="86897" y="0"/>
                  </a:lnTo>
                  <a:lnTo>
                    <a:pt x="113634" y="1337"/>
                  </a:lnTo>
                  <a:lnTo>
                    <a:pt x="119650" y="15374"/>
                  </a:lnTo>
                  <a:lnTo>
                    <a:pt x="113634" y="52807"/>
                  </a:lnTo>
                  <a:lnTo>
                    <a:pt x="105613" y="68181"/>
                  </a:lnTo>
                  <a:lnTo>
                    <a:pt x="86229" y="68181"/>
                  </a:lnTo>
                  <a:lnTo>
                    <a:pt x="93581" y="111629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386">
              <a:extLst>
                <a:ext uri="{FF2B5EF4-FFF2-40B4-BE49-F238E27FC236}">
                  <a16:creationId xmlns:a16="http://schemas.microsoft.com/office/drawing/2014/main" id="{9B69C7FC-A422-8807-ABAF-E9767350062F}"/>
                </a:ext>
              </a:extLst>
            </p:cNvPr>
            <p:cNvSpPr/>
            <p:nvPr/>
          </p:nvSpPr>
          <p:spPr>
            <a:xfrm>
              <a:off x="5081830" y="2047971"/>
              <a:ext cx="112966" cy="231947"/>
            </a:xfrm>
            <a:custGeom>
              <a:avLst/>
              <a:gdLst>
                <a:gd name="connsiteX0" fmla="*/ 70855 w 112966"/>
                <a:gd name="connsiteY0" fmla="*/ 221253 h 231947"/>
                <a:gd name="connsiteX1" fmla="*/ 56149 w 112966"/>
                <a:gd name="connsiteY1" fmla="*/ 231948 h 231947"/>
                <a:gd name="connsiteX2" fmla="*/ 37433 w 112966"/>
                <a:gd name="connsiteY2" fmla="*/ 225932 h 231947"/>
                <a:gd name="connsiteX3" fmla="*/ 19385 w 112966"/>
                <a:gd name="connsiteY3" fmla="*/ 230611 h 231947"/>
                <a:gd name="connsiteX4" fmla="*/ 25401 w 112966"/>
                <a:gd name="connsiteY4" fmla="*/ 197189 h 231947"/>
                <a:gd name="connsiteX5" fmla="*/ 23395 w 112966"/>
                <a:gd name="connsiteY5" fmla="*/ 171120 h 231947"/>
                <a:gd name="connsiteX6" fmla="*/ 7353 w 112966"/>
                <a:gd name="connsiteY6" fmla="*/ 167109 h 231947"/>
                <a:gd name="connsiteX7" fmla="*/ 0 w 112966"/>
                <a:gd name="connsiteY7" fmla="*/ 151067 h 231947"/>
                <a:gd name="connsiteX8" fmla="*/ 3342 w 112966"/>
                <a:gd name="connsiteY8" fmla="*/ 122992 h 231947"/>
                <a:gd name="connsiteX9" fmla="*/ 18048 w 112966"/>
                <a:gd name="connsiteY9" fmla="*/ 107618 h 231947"/>
                <a:gd name="connsiteX10" fmla="*/ 21390 w 112966"/>
                <a:gd name="connsiteY10" fmla="*/ 90239 h 231947"/>
                <a:gd name="connsiteX11" fmla="*/ 29411 w 112966"/>
                <a:gd name="connsiteY11" fmla="*/ 64838 h 231947"/>
                <a:gd name="connsiteX12" fmla="*/ 29411 w 112966"/>
                <a:gd name="connsiteY12" fmla="*/ 46791 h 231947"/>
                <a:gd name="connsiteX13" fmla="*/ 23395 w 112966"/>
                <a:gd name="connsiteY13" fmla="*/ 31417 h 231947"/>
                <a:gd name="connsiteX14" fmla="*/ 22058 w 112966"/>
                <a:gd name="connsiteY14" fmla="*/ 16711 h 231947"/>
                <a:gd name="connsiteX15" fmla="*/ 34759 w 112966"/>
                <a:gd name="connsiteY15" fmla="*/ 6016 h 231947"/>
                <a:gd name="connsiteX16" fmla="*/ 49465 w 112966"/>
                <a:gd name="connsiteY16" fmla="*/ 0 h 231947"/>
                <a:gd name="connsiteX17" fmla="*/ 57486 w 112966"/>
                <a:gd name="connsiteY17" fmla="*/ 20722 h 231947"/>
                <a:gd name="connsiteX18" fmla="*/ 77539 w 112966"/>
                <a:gd name="connsiteY18" fmla="*/ 20722 h 231947"/>
                <a:gd name="connsiteX19" fmla="*/ 83555 w 112966"/>
                <a:gd name="connsiteY19" fmla="*/ 15374 h 231947"/>
                <a:gd name="connsiteX20" fmla="*/ 104276 w 112966"/>
                <a:gd name="connsiteY20" fmla="*/ 16711 h 231947"/>
                <a:gd name="connsiteX21" fmla="*/ 112966 w 112966"/>
                <a:gd name="connsiteY21" fmla="*/ 38101 h 231947"/>
                <a:gd name="connsiteX22" fmla="*/ 96923 w 112966"/>
                <a:gd name="connsiteY22" fmla="*/ 49464 h 231947"/>
                <a:gd name="connsiteX23" fmla="*/ 94918 w 112966"/>
                <a:gd name="connsiteY23" fmla="*/ 82886 h 231947"/>
                <a:gd name="connsiteX24" fmla="*/ 89571 w 112966"/>
                <a:gd name="connsiteY24" fmla="*/ 88902 h 231947"/>
                <a:gd name="connsiteX25" fmla="*/ 87566 w 112966"/>
                <a:gd name="connsiteY25" fmla="*/ 109624 h 231947"/>
                <a:gd name="connsiteX26" fmla="*/ 72191 w 112966"/>
                <a:gd name="connsiteY26" fmla="*/ 112966 h 231947"/>
                <a:gd name="connsiteX27" fmla="*/ 85560 w 112966"/>
                <a:gd name="connsiteY27" fmla="*/ 138367 h 231947"/>
                <a:gd name="connsiteX28" fmla="*/ 74865 w 112966"/>
                <a:gd name="connsiteY28" fmla="*/ 166441 h 231947"/>
                <a:gd name="connsiteX29" fmla="*/ 86897 w 112966"/>
                <a:gd name="connsiteY29" fmla="*/ 179141 h 231947"/>
                <a:gd name="connsiteX30" fmla="*/ 81549 w 112966"/>
                <a:gd name="connsiteY30" fmla="*/ 190505 h 231947"/>
                <a:gd name="connsiteX31" fmla="*/ 68181 w 112966"/>
                <a:gd name="connsiteY31" fmla="*/ 206547 h 231947"/>
                <a:gd name="connsiteX32" fmla="*/ 70855 w 112966"/>
                <a:gd name="connsiteY32" fmla="*/ 221253 h 231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2966" h="231947">
                  <a:moveTo>
                    <a:pt x="70855" y="221253"/>
                  </a:moveTo>
                  <a:lnTo>
                    <a:pt x="56149" y="231948"/>
                  </a:lnTo>
                  <a:lnTo>
                    <a:pt x="37433" y="225932"/>
                  </a:lnTo>
                  <a:lnTo>
                    <a:pt x="19385" y="230611"/>
                  </a:lnTo>
                  <a:lnTo>
                    <a:pt x="25401" y="197189"/>
                  </a:lnTo>
                  <a:lnTo>
                    <a:pt x="23395" y="171120"/>
                  </a:lnTo>
                  <a:lnTo>
                    <a:pt x="7353" y="167109"/>
                  </a:lnTo>
                  <a:lnTo>
                    <a:pt x="0" y="151067"/>
                  </a:lnTo>
                  <a:lnTo>
                    <a:pt x="3342" y="122992"/>
                  </a:lnTo>
                  <a:lnTo>
                    <a:pt x="18048" y="107618"/>
                  </a:lnTo>
                  <a:lnTo>
                    <a:pt x="21390" y="90239"/>
                  </a:lnTo>
                  <a:lnTo>
                    <a:pt x="29411" y="64838"/>
                  </a:lnTo>
                  <a:lnTo>
                    <a:pt x="29411" y="46791"/>
                  </a:lnTo>
                  <a:lnTo>
                    <a:pt x="23395" y="31417"/>
                  </a:lnTo>
                  <a:lnTo>
                    <a:pt x="22058" y="16711"/>
                  </a:lnTo>
                  <a:lnTo>
                    <a:pt x="34759" y="6016"/>
                  </a:lnTo>
                  <a:lnTo>
                    <a:pt x="49465" y="0"/>
                  </a:lnTo>
                  <a:lnTo>
                    <a:pt x="57486" y="20722"/>
                  </a:lnTo>
                  <a:lnTo>
                    <a:pt x="77539" y="20722"/>
                  </a:lnTo>
                  <a:lnTo>
                    <a:pt x="83555" y="15374"/>
                  </a:lnTo>
                  <a:lnTo>
                    <a:pt x="104276" y="16711"/>
                  </a:lnTo>
                  <a:lnTo>
                    <a:pt x="112966" y="38101"/>
                  </a:lnTo>
                  <a:lnTo>
                    <a:pt x="96923" y="49464"/>
                  </a:lnTo>
                  <a:lnTo>
                    <a:pt x="94918" y="82886"/>
                  </a:lnTo>
                  <a:lnTo>
                    <a:pt x="89571" y="88902"/>
                  </a:lnTo>
                  <a:lnTo>
                    <a:pt x="87566" y="109624"/>
                  </a:lnTo>
                  <a:lnTo>
                    <a:pt x="72191" y="112966"/>
                  </a:lnTo>
                  <a:lnTo>
                    <a:pt x="85560" y="138367"/>
                  </a:lnTo>
                  <a:lnTo>
                    <a:pt x="74865" y="166441"/>
                  </a:lnTo>
                  <a:lnTo>
                    <a:pt x="86897" y="179141"/>
                  </a:lnTo>
                  <a:lnTo>
                    <a:pt x="81549" y="190505"/>
                  </a:lnTo>
                  <a:lnTo>
                    <a:pt x="68181" y="206547"/>
                  </a:lnTo>
                  <a:lnTo>
                    <a:pt x="70855" y="221253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387">
              <a:extLst>
                <a:ext uri="{FF2B5EF4-FFF2-40B4-BE49-F238E27FC236}">
                  <a16:creationId xmlns:a16="http://schemas.microsoft.com/office/drawing/2014/main" id="{83A28AB9-60D6-0858-961F-56ADD641ADA4}"/>
                </a:ext>
              </a:extLst>
            </p:cNvPr>
            <p:cNvSpPr/>
            <p:nvPr/>
          </p:nvSpPr>
          <p:spPr>
            <a:xfrm>
              <a:off x="9946050" y="1543969"/>
              <a:ext cx="311491" cy="348255"/>
            </a:xfrm>
            <a:custGeom>
              <a:avLst/>
              <a:gdLst>
                <a:gd name="connsiteX0" fmla="*/ 170452 w 311491"/>
                <a:gd name="connsiteY0" fmla="*/ 148393 h 348255"/>
                <a:gd name="connsiteX1" fmla="*/ 262027 w 311491"/>
                <a:gd name="connsiteY1" fmla="*/ 221921 h 348255"/>
                <a:gd name="connsiteX2" fmla="*/ 202537 w 311491"/>
                <a:gd name="connsiteY2" fmla="*/ 208552 h 348255"/>
                <a:gd name="connsiteX3" fmla="*/ 227269 w 311491"/>
                <a:gd name="connsiteY3" fmla="*/ 268712 h 348255"/>
                <a:gd name="connsiteX4" fmla="*/ 291439 w 311491"/>
                <a:gd name="connsiteY4" fmla="*/ 311492 h 348255"/>
                <a:gd name="connsiteX5" fmla="*/ 311492 w 311491"/>
                <a:gd name="connsiteY5" fmla="*/ 340903 h 348255"/>
                <a:gd name="connsiteX6" fmla="*/ 268043 w 311491"/>
                <a:gd name="connsiteY6" fmla="*/ 315502 h 348255"/>
                <a:gd name="connsiteX7" fmla="*/ 268712 w 311491"/>
                <a:gd name="connsiteY7" fmla="*/ 348256 h 348255"/>
                <a:gd name="connsiteX8" fmla="*/ 237295 w 311491"/>
                <a:gd name="connsiteY8" fmla="*/ 312829 h 348255"/>
                <a:gd name="connsiteX9" fmla="*/ 211894 w 311491"/>
                <a:gd name="connsiteY9" fmla="*/ 272054 h 348255"/>
                <a:gd name="connsiteX10" fmla="*/ 174462 w 311491"/>
                <a:gd name="connsiteY10" fmla="*/ 227269 h 348255"/>
                <a:gd name="connsiteX11" fmla="*/ 158419 w 311491"/>
                <a:gd name="connsiteY11" fmla="*/ 195184 h 348255"/>
                <a:gd name="connsiteX12" fmla="*/ 115640 w 311491"/>
                <a:gd name="connsiteY12" fmla="*/ 140372 h 348255"/>
                <a:gd name="connsiteX13" fmla="*/ 62165 w 311491"/>
                <a:gd name="connsiteY13" fmla="*/ 99597 h 348255"/>
                <a:gd name="connsiteX14" fmla="*/ 16711 w 311491"/>
                <a:gd name="connsiteY14" fmla="*/ 43448 h 348255"/>
                <a:gd name="connsiteX15" fmla="*/ 29411 w 311491"/>
                <a:gd name="connsiteY15" fmla="*/ 24732 h 348255"/>
                <a:gd name="connsiteX16" fmla="*/ 0 w 311491"/>
                <a:gd name="connsiteY16" fmla="*/ 6016 h 348255"/>
                <a:gd name="connsiteX17" fmla="*/ 8690 w 311491"/>
                <a:gd name="connsiteY17" fmla="*/ 0 h 348255"/>
                <a:gd name="connsiteX18" fmla="*/ 41443 w 311491"/>
                <a:gd name="connsiteY18" fmla="*/ 26737 h 348255"/>
                <a:gd name="connsiteX19" fmla="*/ 87565 w 311491"/>
                <a:gd name="connsiteY19" fmla="*/ 66175 h 348255"/>
                <a:gd name="connsiteX20" fmla="*/ 122324 w 311491"/>
                <a:gd name="connsiteY20" fmla="*/ 106950 h 348255"/>
                <a:gd name="connsiteX21" fmla="*/ 170452 w 311491"/>
                <a:gd name="connsiteY21" fmla="*/ 148393 h 34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11491" h="348255">
                  <a:moveTo>
                    <a:pt x="170452" y="148393"/>
                  </a:moveTo>
                  <a:lnTo>
                    <a:pt x="262027" y="221921"/>
                  </a:lnTo>
                  <a:lnTo>
                    <a:pt x="202537" y="208552"/>
                  </a:lnTo>
                  <a:lnTo>
                    <a:pt x="227269" y="268712"/>
                  </a:lnTo>
                  <a:lnTo>
                    <a:pt x="291439" y="311492"/>
                  </a:lnTo>
                  <a:lnTo>
                    <a:pt x="311492" y="340903"/>
                  </a:lnTo>
                  <a:lnTo>
                    <a:pt x="268043" y="315502"/>
                  </a:lnTo>
                  <a:lnTo>
                    <a:pt x="268712" y="348256"/>
                  </a:lnTo>
                  <a:lnTo>
                    <a:pt x="237295" y="312829"/>
                  </a:lnTo>
                  <a:lnTo>
                    <a:pt x="211894" y="272054"/>
                  </a:lnTo>
                  <a:lnTo>
                    <a:pt x="174462" y="227269"/>
                  </a:lnTo>
                  <a:lnTo>
                    <a:pt x="158419" y="195184"/>
                  </a:lnTo>
                  <a:lnTo>
                    <a:pt x="115640" y="140372"/>
                  </a:lnTo>
                  <a:lnTo>
                    <a:pt x="62165" y="99597"/>
                  </a:lnTo>
                  <a:lnTo>
                    <a:pt x="16711" y="43448"/>
                  </a:lnTo>
                  <a:lnTo>
                    <a:pt x="29411" y="24732"/>
                  </a:lnTo>
                  <a:lnTo>
                    <a:pt x="0" y="6016"/>
                  </a:lnTo>
                  <a:lnTo>
                    <a:pt x="8690" y="0"/>
                  </a:lnTo>
                  <a:lnTo>
                    <a:pt x="41443" y="26737"/>
                  </a:lnTo>
                  <a:lnTo>
                    <a:pt x="87565" y="66175"/>
                  </a:lnTo>
                  <a:lnTo>
                    <a:pt x="122324" y="106950"/>
                  </a:lnTo>
                  <a:lnTo>
                    <a:pt x="170452" y="148393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388">
              <a:extLst>
                <a:ext uri="{FF2B5EF4-FFF2-40B4-BE49-F238E27FC236}">
                  <a16:creationId xmlns:a16="http://schemas.microsoft.com/office/drawing/2014/main" id="{2BF67E58-5FB5-0FC8-DDC7-43744A686034}"/>
                </a:ext>
              </a:extLst>
            </p:cNvPr>
            <p:cNvSpPr/>
            <p:nvPr/>
          </p:nvSpPr>
          <p:spPr>
            <a:xfrm>
              <a:off x="6041707" y="1510548"/>
              <a:ext cx="98259" cy="35427"/>
            </a:xfrm>
            <a:custGeom>
              <a:avLst/>
              <a:gdLst>
                <a:gd name="connsiteX0" fmla="*/ 98260 w 98259"/>
                <a:gd name="connsiteY0" fmla="*/ 34759 h 35427"/>
                <a:gd name="connsiteX1" fmla="*/ 39438 w 98259"/>
                <a:gd name="connsiteY1" fmla="*/ 35427 h 35427"/>
                <a:gd name="connsiteX2" fmla="*/ 0 w 98259"/>
                <a:gd name="connsiteY2" fmla="*/ 30748 h 35427"/>
                <a:gd name="connsiteX3" fmla="*/ 4679 w 98259"/>
                <a:gd name="connsiteY3" fmla="*/ 13369 h 35427"/>
                <a:gd name="connsiteX4" fmla="*/ 46791 w 98259"/>
                <a:gd name="connsiteY4" fmla="*/ 0 h 35427"/>
                <a:gd name="connsiteX5" fmla="*/ 80881 w 98259"/>
                <a:gd name="connsiteY5" fmla="*/ 7353 h 35427"/>
                <a:gd name="connsiteX6" fmla="*/ 95586 w 98259"/>
                <a:gd name="connsiteY6" fmla="*/ 13369 h 35427"/>
                <a:gd name="connsiteX7" fmla="*/ 94250 w 98259"/>
                <a:gd name="connsiteY7" fmla="*/ 24732 h 35427"/>
                <a:gd name="connsiteX8" fmla="*/ 98260 w 98259"/>
                <a:gd name="connsiteY8" fmla="*/ 34759 h 35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259" h="35427">
                  <a:moveTo>
                    <a:pt x="98260" y="34759"/>
                  </a:moveTo>
                  <a:lnTo>
                    <a:pt x="39438" y="35427"/>
                  </a:lnTo>
                  <a:lnTo>
                    <a:pt x="0" y="30748"/>
                  </a:lnTo>
                  <a:lnTo>
                    <a:pt x="4679" y="13369"/>
                  </a:lnTo>
                  <a:lnTo>
                    <a:pt x="46791" y="0"/>
                  </a:lnTo>
                  <a:lnTo>
                    <a:pt x="80881" y="7353"/>
                  </a:lnTo>
                  <a:lnTo>
                    <a:pt x="95586" y="13369"/>
                  </a:lnTo>
                  <a:lnTo>
                    <a:pt x="94250" y="24732"/>
                  </a:lnTo>
                  <a:lnTo>
                    <a:pt x="98260" y="34759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389">
              <a:extLst>
                <a:ext uri="{FF2B5EF4-FFF2-40B4-BE49-F238E27FC236}">
                  <a16:creationId xmlns:a16="http://schemas.microsoft.com/office/drawing/2014/main" id="{2DD6CD11-2052-FF2F-A41A-3D08E881687B}"/>
                </a:ext>
              </a:extLst>
            </p:cNvPr>
            <p:cNvSpPr/>
            <p:nvPr/>
          </p:nvSpPr>
          <p:spPr>
            <a:xfrm>
              <a:off x="9067723" y="806683"/>
              <a:ext cx="105613" cy="22726"/>
            </a:xfrm>
            <a:custGeom>
              <a:avLst/>
              <a:gdLst>
                <a:gd name="connsiteX0" fmla="*/ 105613 w 105613"/>
                <a:gd name="connsiteY0" fmla="*/ 22058 h 22726"/>
                <a:gd name="connsiteX1" fmla="*/ 66175 w 105613"/>
                <a:gd name="connsiteY1" fmla="*/ 22727 h 22726"/>
                <a:gd name="connsiteX2" fmla="*/ 6684 w 105613"/>
                <a:gd name="connsiteY2" fmla="*/ 18716 h 22726"/>
                <a:gd name="connsiteX3" fmla="*/ 0 w 105613"/>
                <a:gd name="connsiteY3" fmla="*/ 16711 h 22726"/>
                <a:gd name="connsiteX4" fmla="*/ 4680 w 105613"/>
                <a:gd name="connsiteY4" fmla="*/ 3342 h 22726"/>
                <a:gd name="connsiteX5" fmla="*/ 32754 w 105613"/>
                <a:gd name="connsiteY5" fmla="*/ 0 h 22726"/>
                <a:gd name="connsiteX6" fmla="*/ 88903 w 105613"/>
                <a:gd name="connsiteY6" fmla="*/ 13369 h 22726"/>
                <a:gd name="connsiteX7" fmla="*/ 105613 w 105613"/>
                <a:gd name="connsiteY7" fmla="*/ 22058 h 2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613" h="22726">
                  <a:moveTo>
                    <a:pt x="105613" y="22058"/>
                  </a:moveTo>
                  <a:lnTo>
                    <a:pt x="66175" y="22727"/>
                  </a:lnTo>
                  <a:lnTo>
                    <a:pt x="6684" y="18716"/>
                  </a:lnTo>
                  <a:lnTo>
                    <a:pt x="0" y="16711"/>
                  </a:lnTo>
                  <a:lnTo>
                    <a:pt x="4680" y="3342"/>
                  </a:lnTo>
                  <a:lnTo>
                    <a:pt x="32754" y="0"/>
                  </a:lnTo>
                  <a:lnTo>
                    <a:pt x="88903" y="13369"/>
                  </a:lnTo>
                  <a:lnTo>
                    <a:pt x="105613" y="2205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390">
              <a:extLst>
                <a:ext uri="{FF2B5EF4-FFF2-40B4-BE49-F238E27FC236}">
                  <a16:creationId xmlns:a16="http://schemas.microsoft.com/office/drawing/2014/main" id="{BB061C21-B9DE-FD41-B629-ACBD9EFFE7AC}"/>
                </a:ext>
              </a:extLst>
            </p:cNvPr>
            <p:cNvSpPr/>
            <p:nvPr/>
          </p:nvSpPr>
          <p:spPr>
            <a:xfrm>
              <a:off x="9123203" y="751871"/>
              <a:ext cx="134355" cy="26737"/>
            </a:xfrm>
            <a:custGeom>
              <a:avLst/>
              <a:gdLst>
                <a:gd name="connsiteX0" fmla="*/ 134356 w 134355"/>
                <a:gd name="connsiteY0" fmla="*/ 13369 h 26737"/>
                <a:gd name="connsiteX1" fmla="*/ 127003 w 134355"/>
                <a:gd name="connsiteY1" fmla="*/ 26737 h 26737"/>
                <a:gd name="connsiteX2" fmla="*/ 80881 w 134355"/>
                <a:gd name="connsiteY2" fmla="*/ 24064 h 26737"/>
                <a:gd name="connsiteX3" fmla="*/ 12031 w 134355"/>
                <a:gd name="connsiteY3" fmla="*/ 10695 h 26737"/>
                <a:gd name="connsiteX4" fmla="*/ 0 w 134355"/>
                <a:gd name="connsiteY4" fmla="*/ 0 h 26737"/>
                <a:gd name="connsiteX5" fmla="*/ 55480 w 134355"/>
                <a:gd name="connsiteY5" fmla="*/ 4679 h 26737"/>
                <a:gd name="connsiteX6" fmla="*/ 134356 w 134355"/>
                <a:gd name="connsiteY6" fmla="*/ 13369 h 2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355" h="26737">
                  <a:moveTo>
                    <a:pt x="134356" y="13369"/>
                  </a:moveTo>
                  <a:lnTo>
                    <a:pt x="127003" y="26737"/>
                  </a:lnTo>
                  <a:lnTo>
                    <a:pt x="80881" y="24064"/>
                  </a:lnTo>
                  <a:lnTo>
                    <a:pt x="12031" y="10695"/>
                  </a:lnTo>
                  <a:lnTo>
                    <a:pt x="0" y="0"/>
                  </a:lnTo>
                  <a:lnTo>
                    <a:pt x="55480" y="4679"/>
                  </a:lnTo>
                  <a:lnTo>
                    <a:pt x="134356" y="13369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391">
              <a:extLst>
                <a:ext uri="{FF2B5EF4-FFF2-40B4-BE49-F238E27FC236}">
                  <a16:creationId xmlns:a16="http://schemas.microsoft.com/office/drawing/2014/main" id="{28416332-A8D6-5024-C590-9CA2E0F42228}"/>
                </a:ext>
              </a:extLst>
            </p:cNvPr>
            <p:cNvSpPr/>
            <p:nvPr/>
          </p:nvSpPr>
          <p:spPr>
            <a:xfrm>
              <a:off x="8875213" y="730481"/>
              <a:ext cx="232615" cy="50801"/>
            </a:xfrm>
            <a:custGeom>
              <a:avLst/>
              <a:gdLst>
                <a:gd name="connsiteX0" fmla="*/ 211894 w 232615"/>
                <a:gd name="connsiteY0" fmla="*/ 18716 h 50801"/>
                <a:gd name="connsiteX1" fmla="*/ 232616 w 232615"/>
                <a:gd name="connsiteY1" fmla="*/ 44117 h 50801"/>
                <a:gd name="connsiteX2" fmla="*/ 137030 w 232615"/>
                <a:gd name="connsiteY2" fmla="*/ 42780 h 50801"/>
                <a:gd name="connsiteX3" fmla="*/ 106281 w 232615"/>
                <a:gd name="connsiteY3" fmla="*/ 50801 h 50801"/>
                <a:gd name="connsiteX4" fmla="*/ 22726 w 232615"/>
                <a:gd name="connsiteY4" fmla="*/ 28743 h 50801"/>
                <a:gd name="connsiteX5" fmla="*/ 0 w 232615"/>
                <a:gd name="connsiteY5" fmla="*/ 6016 h 50801"/>
                <a:gd name="connsiteX6" fmla="*/ 23395 w 232615"/>
                <a:gd name="connsiteY6" fmla="*/ 0 h 50801"/>
                <a:gd name="connsiteX7" fmla="*/ 91576 w 232615"/>
                <a:gd name="connsiteY7" fmla="*/ 1337 h 50801"/>
                <a:gd name="connsiteX8" fmla="*/ 211894 w 232615"/>
                <a:gd name="connsiteY8" fmla="*/ 18716 h 5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615" h="50801">
                  <a:moveTo>
                    <a:pt x="211894" y="18716"/>
                  </a:moveTo>
                  <a:lnTo>
                    <a:pt x="232616" y="44117"/>
                  </a:lnTo>
                  <a:lnTo>
                    <a:pt x="137030" y="42780"/>
                  </a:lnTo>
                  <a:lnTo>
                    <a:pt x="106281" y="50801"/>
                  </a:lnTo>
                  <a:lnTo>
                    <a:pt x="22726" y="28743"/>
                  </a:lnTo>
                  <a:lnTo>
                    <a:pt x="0" y="6016"/>
                  </a:lnTo>
                  <a:lnTo>
                    <a:pt x="23395" y="0"/>
                  </a:lnTo>
                  <a:lnTo>
                    <a:pt x="91576" y="1337"/>
                  </a:lnTo>
                  <a:lnTo>
                    <a:pt x="211894" y="18716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392">
              <a:extLst>
                <a:ext uri="{FF2B5EF4-FFF2-40B4-BE49-F238E27FC236}">
                  <a16:creationId xmlns:a16="http://schemas.microsoft.com/office/drawing/2014/main" id="{8E468A5E-CC6E-18C9-3DFF-4DC6547D55CE}"/>
                </a:ext>
              </a:extLst>
            </p:cNvPr>
            <p:cNvSpPr/>
            <p:nvPr/>
          </p:nvSpPr>
          <p:spPr>
            <a:xfrm>
              <a:off x="6783672" y="704412"/>
              <a:ext cx="348924" cy="214568"/>
            </a:xfrm>
            <a:custGeom>
              <a:avLst/>
              <a:gdLst>
                <a:gd name="connsiteX0" fmla="*/ 186494 w 348924"/>
                <a:gd name="connsiteY0" fmla="*/ 211895 h 214568"/>
                <a:gd name="connsiteX1" fmla="*/ 171788 w 348924"/>
                <a:gd name="connsiteY1" fmla="*/ 214568 h 214568"/>
                <a:gd name="connsiteX2" fmla="*/ 81549 w 348924"/>
                <a:gd name="connsiteY2" fmla="*/ 209889 h 214568"/>
                <a:gd name="connsiteX3" fmla="*/ 66175 w 348924"/>
                <a:gd name="connsiteY3" fmla="*/ 194515 h 214568"/>
                <a:gd name="connsiteX4" fmla="*/ 13369 w 348924"/>
                <a:gd name="connsiteY4" fmla="*/ 185157 h 214568"/>
                <a:gd name="connsiteX5" fmla="*/ 0 w 348924"/>
                <a:gd name="connsiteY5" fmla="*/ 165773 h 214568"/>
                <a:gd name="connsiteX6" fmla="*/ 23395 w 348924"/>
                <a:gd name="connsiteY6" fmla="*/ 158420 h 214568"/>
                <a:gd name="connsiteX7" fmla="*/ 12700 w 348924"/>
                <a:gd name="connsiteY7" fmla="*/ 139703 h 214568"/>
                <a:gd name="connsiteX8" fmla="*/ 48795 w 348924"/>
                <a:gd name="connsiteY8" fmla="*/ 110292 h 214568"/>
                <a:gd name="connsiteX9" fmla="*/ 22058 w 348924"/>
                <a:gd name="connsiteY9" fmla="*/ 106282 h 214568"/>
                <a:gd name="connsiteX10" fmla="*/ 66844 w 348924"/>
                <a:gd name="connsiteY10" fmla="*/ 76202 h 214568"/>
                <a:gd name="connsiteX11" fmla="*/ 50133 w 348924"/>
                <a:gd name="connsiteY11" fmla="*/ 60828 h 214568"/>
                <a:gd name="connsiteX12" fmla="*/ 95586 w 348924"/>
                <a:gd name="connsiteY12" fmla="*/ 43448 h 214568"/>
                <a:gd name="connsiteX13" fmla="*/ 164435 w 348924"/>
                <a:gd name="connsiteY13" fmla="*/ 22058 h 214568"/>
                <a:gd name="connsiteX14" fmla="*/ 242642 w 348924"/>
                <a:gd name="connsiteY14" fmla="*/ 16042 h 214568"/>
                <a:gd name="connsiteX15" fmla="*/ 276064 w 348924"/>
                <a:gd name="connsiteY15" fmla="*/ 4011 h 214568"/>
                <a:gd name="connsiteX16" fmla="*/ 320850 w 348924"/>
                <a:gd name="connsiteY16" fmla="*/ 0 h 214568"/>
                <a:gd name="connsiteX17" fmla="*/ 348924 w 348924"/>
                <a:gd name="connsiteY17" fmla="*/ 12700 h 214568"/>
                <a:gd name="connsiteX18" fmla="*/ 340235 w 348924"/>
                <a:gd name="connsiteY18" fmla="*/ 22727 h 214568"/>
                <a:gd name="connsiteX19" fmla="*/ 264033 w 348924"/>
                <a:gd name="connsiteY19" fmla="*/ 39438 h 214568"/>
                <a:gd name="connsiteX20" fmla="*/ 197857 w 348924"/>
                <a:gd name="connsiteY20" fmla="*/ 54812 h 214568"/>
                <a:gd name="connsiteX21" fmla="*/ 139704 w 348924"/>
                <a:gd name="connsiteY21" fmla="*/ 86897 h 214568"/>
                <a:gd name="connsiteX22" fmla="*/ 120987 w 348924"/>
                <a:gd name="connsiteY22" fmla="*/ 120319 h 214568"/>
                <a:gd name="connsiteX23" fmla="*/ 98928 w 348924"/>
                <a:gd name="connsiteY23" fmla="*/ 153741 h 214568"/>
                <a:gd name="connsiteX24" fmla="*/ 119650 w 348924"/>
                <a:gd name="connsiteY24" fmla="*/ 182483 h 214568"/>
                <a:gd name="connsiteX25" fmla="*/ 186494 w 348924"/>
                <a:gd name="connsiteY25" fmla="*/ 211895 h 21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48924" h="214568">
                  <a:moveTo>
                    <a:pt x="186494" y="211895"/>
                  </a:moveTo>
                  <a:lnTo>
                    <a:pt x="171788" y="214568"/>
                  </a:lnTo>
                  <a:lnTo>
                    <a:pt x="81549" y="209889"/>
                  </a:lnTo>
                  <a:lnTo>
                    <a:pt x="66175" y="194515"/>
                  </a:lnTo>
                  <a:lnTo>
                    <a:pt x="13369" y="185157"/>
                  </a:lnTo>
                  <a:lnTo>
                    <a:pt x="0" y="165773"/>
                  </a:lnTo>
                  <a:lnTo>
                    <a:pt x="23395" y="158420"/>
                  </a:lnTo>
                  <a:lnTo>
                    <a:pt x="12700" y="139703"/>
                  </a:lnTo>
                  <a:lnTo>
                    <a:pt x="48795" y="110292"/>
                  </a:lnTo>
                  <a:lnTo>
                    <a:pt x="22058" y="106282"/>
                  </a:lnTo>
                  <a:lnTo>
                    <a:pt x="66844" y="76202"/>
                  </a:lnTo>
                  <a:lnTo>
                    <a:pt x="50133" y="60828"/>
                  </a:lnTo>
                  <a:lnTo>
                    <a:pt x="95586" y="43448"/>
                  </a:lnTo>
                  <a:lnTo>
                    <a:pt x="164435" y="22058"/>
                  </a:lnTo>
                  <a:lnTo>
                    <a:pt x="242642" y="16042"/>
                  </a:lnTo>
                  <a:lnTo>
                    <a:pt x="276064" y="4011"/>
                  </a:lnTo>
                  <a:lnTo>
                    <a:pt x="320850" y="0"/>
                  </a:lnTo>
                  <a:lnTo>
                    <a:pt x="348924" y="12700"/>
                  </a:lnTo>
                  <a:lnTo>
                    <a:pt x="340235" y="22727"/>
                  </a:lnTo>
                  <a:lnTo>
                    <a:pt x="264033" y="39438"/>
                  </a:lnTo>
                  <a:lnTo>
                    <a:pt x="197857" y="54812"/>
                  </a:lnTo>
                  <a:lnTo>
                    <a:pt x="139704" y="86897"/>
                  </a:lnTo>
                  <a:lnTo>
                    <a:pt x="120987" y="120319"/>
                  </a:lnTo>
                  <a:lnTo>
                    <a:pt x="98928" y="153741"/>
                  </a:lnTo>
                  <a:lnTo>
                    <a:pt x="119650" y="182483"/>
                  </a:lnTo>
                  <a:lnTo>
                    <a:pt x="186494" y="211895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393">
              <a:extLst>
                <a:ext uri="{FF2B5EF4-FFF2-40B4-BE49-F238E27FC236}">
                  <a16:creationId xmlns:a16="http://schemas.microsoft.com/office/drawing/2014/main" id="{6BA3F097-BDAF-6574-4CF2-70710737F5C9}"/>
                </a:ext>
              </a:extLst>
            </p:cNvPr>
            <p:cNvSpPr/>
            <p:nvPr/>
          </p:nvSpPr>
          <p:spPr>
            <a:xfrm>
              <a:off x="6203468" y="679680"/>
              <a:ext cx="4517968" cy="1416418"/>
            </a:xfrm>
            <a:custGeom>
              <a:avLst/>
              <a:gdLst>
                <a:gd name="connsiteX0" fmla="*/ 3727207 w 4517968"/>
                <a:gd name="connsiteY0" fmla="*/ 1370965 h 1416418"/>
                <a:gd name="connsiteX1" fmla="*/ 3717850 w 4517968"/>
                <a:gd name="connsiteY1" fmla="*/ 1363612 h 1416418"/>
                <a:gd name="connsiteX2" fmla="*/ 3705149 w 4517968"/>
                <a:gd name="connsiteY2" fmla="*/ 1341554 h 1416418"/>
                <a:gd name="connsiteX3" fmla="*/ 3721860 w 4517968"/>
                <a:gd name="connsiteY3" fmla="*/ 1340886 h 1416418"/>
                <a:gd name="connsiteX4" fmla="*/ 3695791 w 4517968"/>
                <a:gd name="connsiteY4" fmla="*/ 1290753 h 1416418"/>
                <a:gd name="connsiteX5" fmla="*/ 3664375 w 4517968"/>
                <a:gd name="connsiteY5" fmla="*/ 1254657 h 1416418"/>
                <a:gd name="connsiteX6" fmla="*/ 3683759 w 4517968"/>
                <a:gd name="connsiteY6" fmla="*/ 1239952 h 1416418"/>
                <a:gd name="connsiteX7" fmla="*/ 3729881 w 4517968"/>
                <a:gd name="connsiteY7" fmla="*/ 1247304 h 1416418"/>
                <a:gd name="connsiteX8" fmla="*/ 3725871 w 4517968"/>
                <a:gd name="connsiteY8" fmla="*/ 1205861 h 1416418"/>
                <a:gd name="connsiteX9" fmla="*/ 3707154 w 4517968"/>
                <a:gd name="connsiteY9" fmla="*/ 1160407 h 1416418"/>
                <a:gd name="connsiteX10" fmla="*/ 3709160 w 4517968"/>
                <a:gd name="connsiteY10" fmla="*/ 1145033 h 1416418"/>
                <a:gd name="connsiteX11" fmla="*/ 3700470 w 4517968"/>
                <a:gd name="connsiteY11" fmla="*/ 1106932 h 1416418"/>
                <a:gd name="connsiteX12" fmla="*/ 3654348 w 4517968"/>
                <a:gd name="connsiteY12" fmla="*/ 1119633 h 1416418"/>
                <a:gd name="connsiteX13" fmla="*/ 3636968 w 4517968"/>
                <a:gd name="connsiteY13" fmla="*/ 1135675 h 1416418"/>
                <a:gd name="connsiteX14" fmla="*/ 3586167 w 4517968"/>
                <a:gd name="connsiteY14" fmla="*/ 1135675 h 1416418"/>
                <a:gd name="connsiteX15" fmla="*/ 3546061 w 4517968"/>
                <a:gd name="connsiteY15" fmla="*/ 1096906 h 1416418"/>
                <a:gd name="connsiteX16" fmla="*/ 3485901 w 4517968"/>
                <a:gd name="connsiteY16" fmla="*/ 1066826 h 1416418"/>
                <a:gd name="connsiteX17" fmla="*/ 3419058 w 4517968"/>
                <a:gd name="connsiteY17" fmla="*/ 1053457 h 1416418"/>
                <a:gd name="connsiteX18" fmla="*/ 3377615 w 4517968"/>
                <a:gd name="connsiteY18" fmla="*/ 1013351 h 1416418"/>
                <a:gd name="connsiteX19" fmla="*/ 3347535 w 4517968"/>
                <a:gd name="connsiteY19" fmla="*/ 987951 h 1416418"/>
                <a:gd name="connsiteX20" fmla="*/ 3322134 w 4517968"/>
                <a:gd name="connsiteY20" fmla="*/ 969903 h 1416418"/>
                <a:gd name="connsiteX21" fmla="*/ 3270665 w 4517968"/>
                <a:gd name="connsiteY21" fmla="*/ 928460 h 1416418"/>
                <a:gd name="connsiteX22" fmla="*/ 3230559 w 4517968"/>
                <a:gd name="connsiteY22" fmla="*/ 913754 h 1416418"/>
                <a:gd name="connsiteX23" fmla="*/ 3173073 w 4517968"/>
                <a:gd name="connsiteY23" fmla="*/ 901054 h 1416418"/>
                <a:gd name="connsiteX24" fmla="*/ 3131630 w 4517968"/>
                <a:gd name="connsiteY24" fmla="*/ 902391 h 1416418"/>
                <a:gd name="connsiteX25" fmla="*/ 3097539 w 4517968"/>
                <a:gd name="connsiteY25" fmla="*/ 909743 h 1416418"/>
                <a:gd name="connsiteX26" fmla="*/ 3086176 w 4517968"/>
                <a:gd name="connsiteY26" fmla="*/ 930465 h 1416418"/>
                <a:gd name="connsiteX27" fmla="*/ 3110908 w 4517968"/>
                <a:gd name="connsiteY27" fmla="*/ 939823 h 1416418"/>
                <a:gd name="connsiteX28" fmla="*/ 3127619 w 4517968"/>
                <a:gd name="connsiteY28" fmla="*/ 962550 h 1416418"/>
                <a:gd name="connsiteX29" fmla="*/ 3118929 w 4517968"/>
                <a:gd name="connsiteY29" fmla="*/ 975919 h 1416418"/>
                <a:gd name="connsiteX30" fmla="*/ 3120266 w 4517968"/>
                <a:gd name="connsiteY30" fmla="*/ 1019367 h 1416418"/>
                <a:gd name="connsiteX31" fmla="*/ 3132967 w 4517968"/>
                <a:gd name="connsiteY31" fmla="*/ 1038083 h 1416418"/>
                <a:gd name="connsiteX32" fmla="*/ 3103556 w 4517968"/>
                <a:gd name="connsiteY32" fmla="*/ 1064153 h 1416418"/>
                <a:gd name="connsiteX33" fmla="*/ 3054091 w 4517968"/>
                <a:gd name="connsiteY33" fmla="*/ 1048110 h 1416418"/>
                <a:gd name="connsiteX34" fmla="*/ 3016659 w 4517968"/>
                <a:gd name="connsiteY34" fmla="*/ 1052121 h 1416418"/>
                <a:gd name="connsiteX35" fmla="*/ 2990589 w 4517968"/>
                <a:gd name="connsiteY35" fmla="*/ 1038083 h 1416418"/>
                <a:gd name="connsiteX36" fmla="*/ 2967862 w 4517968"/>
                <a:gd name="connsiteY36" fmla="*/ 1033404 h 1416418"/>
                <a:gd name="connsiteX37" fmla="*/ 2938451 w 4517968"/>
                <a:gd name="connsiteY37" fmla="*/ 1062816 h 1416418"/>
                <a:gd name="connsiteX38" fmla="*/ 2899014 w 4517968"/>
                <a:gd name="connsiteY38" fmla="*/ 1069500 h 1416418"/>
                <a:gd name="connsiteX39" fmla="*/ 2874949 w 4517968"/>
                <a:gd name="connsiteY39" fmla="*/ 1080195 h 1416418"/>
                <a:gd name="connsiteX40" fmla="*/ 2829496 w 4517968"/>
                <a:gd name="connsiteY40" fmla="*/ 1073511 h 1416418"/>
                <a:gd name="connsiteX41" fmla="*/ 2798748 w 4517968"/>
                <a:gd name="connsiteY41" fmla="*/ 1073511 h 1416418"/>
                <a:gd name="connsiteX42" fmla="*/ 2765995 w 4517968"/>
                <a:gd name="connsiteY42" fmla="*/ 1052121 h 1416418"/>
                <a:gd name="connsiteX43" fmla="*/ 2721878 w 4517968"/>
                <a:gd name="connsiteY43" fmla="*/ 1032736 h 1416418"/>
                <a:gd name="connsiteX44" fmla="*/ 2685782 w 4517968"/>
                <a:gd name="connsiteY44" fmla="*/ 1026720 h 1416418"/>
                <a:gd name="connsiteX45" fmla="*/ 2647681 w 4517968"/>
                <a:gd name="connsiteY45" fmla="*/ 1032067 h 1416418"/>
                <a:gd name="connsiteX46" fmla="*/ 2620943 w 4517968"/>
                <a:gd name="connsiteY46" fmla="*/ 1040089 h 1416418"/>
                <a:gd name="connsiteX47" fmla="*/ 2564126 w 4517968"/>
                <a:gd name="connsiteY47" fmla="*/ 1022709 h 1416418"/>
                <a:gd name="connsiteX48" fmla="*/ 2540062 w 4517968"/>
                <a:gd name="connsiteY48" fmla="*/ 991961 h 1416418"/>
                <a:gd name="connsiteX49" fmla="*/ 2495277 w 4517968"/>
                <a:gd name="connsiteY49" fmla="*/ 981266 h 1416418"/>
                <a:gd name="connsiteX50" fmla="*/ 2463192 w 4517968"/>
                <a:gd name="connsiteY50" fmla="*/ 975919 h 1416418"/>
                <a:gd name="connsiteX51" fmla="*/ 2416402 w 4517968"/>
                <a:gd name="connsiteY51" fmla="*/ 959208 h 1416418"/>
                <a:gd name="connsiteX52" fmla="*/ 2407712 w 4517968"/>
                <a:gd name="connsiteY52" fmla="*/ 1001988 h 1416418"/>
                <a:gd name="connsiteX53" fmla="*/ 2434450 w 4517968"/>
                <a:gd name="connsiteY53" fmla="*/ 1026051 h 1416418"/>
                <a:gd name="connsiteX54" fmla="*/ 2418407 w 4517968"/>
                <a:gd name="connsiteY54" fmla="*/ 1055463 h 1416418"/>
                <a:gd name="connsiteX55" fmla="*/ 2364932 w 4517968"/>
                <a:gd name="connsiteY55" fmla="*/ 1044768 h 1416418"/>
                <a:gd name="connsiteX56" fmla="*/ 2331510 w 4517968"/>
                <a:gd name="connsiteY56" fmla="*/ 1043431 h 1416418"/>
                <a:gd name="connsiteX57" fmla="*/ 2299425 w 4517968"/>
                <a:gd name="connsiteY57" fmla="*/ 1024046 h 1416418"/>
                <a:gd name="connsiteX58" fmla="*/ 2264667 w 4517968"/>
                <a:gd name="connsiteY58" fmla="*/ 1023378 h 1416418"/>
                <a:gd name="connsiteX59" fmla="*/ 2229239 w 4517968"/>
                <a:gd name="connsiteY59" fmla="*/ 1010678 h 1416418"/>
                <a:gd name="connsiteX60" fmla="*/ 2189801 w 4517968"/>
                <a:gd name="connsiteY60" fmla="*/ 1030062 h 1416418"/>
                <a:gd name="connsiteX61" fmla="*/ 2145016 w 4517968"/>
                <a:gd name="connsiteY61" fmla="*/ 1065489 h 1416418"/>
                <a:gd name="connsiteX62" fmla="*/ 2113600 w 4517968"/>
                <a:gd name="connsiteY62" fmla="*/ 1072842 h 1416418"/>
                <a:gd name="connsiteX63" fmla="*/ 2102236 w 4517968"/>
                <a:gd name="connsiteY63" fmla="*/ 1076184 h 1416418"/>
                <a:gd name="connsiteX64" fmla="*/ 2072824 w 4517968"/>
                <a:gd name="connsiteY64" fmla="*/ 1050784 h 1416418"/>
                <a:gd name="connsiteX65" fmla="*/ 2032718 w 4517968"/>
                <a:gd name="connsiteY65" fmla="*/ 1056800 h 1416418"/>
                <a:gd name="connsiteX66" fmla="*/ 2010660 w 4517968"/>
                <a:gd name="connsiteY66" fmla="*/ 1038752 h 1416418"/>
                <a:gd name="connsiteX67" fmla="*/ 1983923 w 4517968"/>
                <a:gd name="connsiteY67" fmla="*/ 1030731 h 1416418"/>
                <a:gd name="connsiteX68" fmla="*/ 1956517 w 4517968"/>
                <a:gd name="connsiteY68" fmla="*/ 1006667 h 1416418"/>
                <a:gd name="connsiteX69" fmla="*/ 1934458 w 4517968"/>
                <a:gd name="connsiteY69" fmla="*/ 999314 h 1416418"/>
                <a:gd name="connsiteX70" fmla="*/ 1893015 w 4517968"/>
                <a:gd name="connsiteY70" fmla="*/ 1010009 h 1416418"/>
                <a:gd name="connsiteX71" fmla="*/ 1836867 w 4517968"/>
                <a:gd name="connsiteY71" fmla="*/ 986614 h 1416418"/>
                <a:gd name="connsiteX72" fmla="*/ 1829514 w 4517968"/>
                <a:gd name="connsiteY72" fmla="*/ 1008004 h 1416418"/>
                <a:gd name="connsiteX73" fmla="*/ 1707189 w 4517968"/>
                <a:gd name="connsiteY73" fmla="*/ 903728 h 1416418"/>
                <a:gd name="connsiteX74" fmla="*/ 1651041 w 4517968"/>
                <a:gd name="connsiteY74" fmla="*/ 872311 h 1416418"/>
                <a:gd name="connsiteX75" fmla="*/ 1656388 w 4517968"/>
                <a:gd name="connsiteY75" fmla="*/ 858942 h 1416418"/>
                <a:gd name="connsiteX76" fmla="*/ 1594892 w 4517968"/>
                <a:gd name="connsiteY76" fmla="*/ 897712 h 1416418"/>
                <a:gd name="connsiteX77" fmla="*/ 1565481 w 4517968"/>
                <a:gd name="connsiteY77" fmla="*/ 899717 h 1416418"/>
                <a:gd name="connsiteX78" fmla="*/ 1558128 w 4517968"/>
                <a:gd name="connsiteY78" fmla="*/ 877658 h 1416418"/>
                <a:gd name="connsiteX79" fmla="*/ 1510669 w 4517968"/>
                <a:gd name="connsiteY79" fmla="*/ 863621 h 1416418"/>
                <a:gd name="connsiteX80" fmla="*/ 1481926 w 4517968"/>
                <a:gd name="connsiteY80" fmla="*/ 873648 h 1416418"/>
                <a:gd name="connsiteX81" fmla="*/ 1452515 w 4517968"/>
                <a:gd name="connsiteY81" fmla="*/ 831536 h 1416418"/>
                <a:gd name="connsiteX82" fmla="*/ 1391687 w 4517968"/>
                <a:gd name="connsiteY82" fmla="*/ 822847 h 1416418"/>
                <a:gd name="connsiteX83" fmla="*/ 1370965 w 4517968"/>
                <a:gd name="connsiteY83" fmla="*/ 839557 h 1416418"/>
                <a:gd name="connsiteX84" fmla="*/ 1298106 w 4517968"/>
                <a:gd name="connsiteY84" fmla="*/ 854932 h 1416418"/>
                <a:gd name="connsiteX85" fmla="*/ 1286742 w 4517968"/>
                <a:gd name="connsiteY85" fmla="*/ 864958 h 1416418"/>
                <a:gd name="connsiteX86" fmla="*/ 1173108 w 4517968"/>
                <a:gd name="connsiteY86" fmla="*/ 878995 h 1416418"/>
                <a:gd name="connsiteX87" fmla="*/ 1163749 w 4517968"/>
                <a:gd name="connsiteY87" fmla="*/ 893032 h 1416418"/>
                <a:gd name="connsiteX88" fmla="*/ 1197840 w 4517968"/>
                <a:gd name="connsiteY88" fmla="*/ 921107 h 1416418"/>
                <a:gd name="connsiteX89" fmla="*/ 1171103 w 4517968"/>
                <a:gd name="connsiteY89" fmla="*/ 931802 h 1416418"/>
                <a:gd name="connsiteX90" fmla="*/ 1181130 w 4517968"/>
                <a:gd name="connsiteY90" fmla="*/ 942497 h 1416418"/>
                <a:gd name="connsiteX91" fmla="*/ 1157734 w 4517968"/>
                <a:gd name="connsiteY91" fmla="*/ 962550 h 1416418"/>
                <a:gd name="connsiteX92" fmla="*/ 1220567 w 4517968"/>
                <a:gd name="connsiteY92" fmla="*/ 991293 h 1416418"/>
                <a:gd name="connsiteX93" fmla="*/ 1219230 w 4517968"/>
                <a:gd name="connsiteY93" fmla="*/ 1010678 h 1416418"/>
                <a:gd name="connsiteX94" fmla="*/ 1172440 w 4517968"/>
                <a:gd name="connsiteY94" fmla="*/ 1008672 h 1416418"/>
                <a:gd name="connsiteX95" fmla="*/ 1167092 w 4517968"/>
                <a:gd name="connsiteY95" fmla="*/ 1021372 h 1416418"/>
                <a:gd name="connsiteX96" fmla="*/ 1118296 w 4517968"/>
                <a:gd name="connsiteY96" fmla="*/ 999982 h 1416418"/>
                <a:gd name="connsiteX97" fmla="*/ 1066826 w 4517968"/>
                <a:gd name="connsiteY97" fmla="*/ 1000651 h 1416418"/>
                <a:gd name="connsiteX98" fmla="*/ 1037415 w 4517968"/>
                <a:gd name="connsiteY98" fmla="*/ 1018030 h 1416418"/>
                <a:gd name="connsiteX99" fmla="*/ 993298 w 4517968"/>
                <a:gd name="connsiteY99" fmla="*/ 1001319 h 1416418"/>
                <a:gd name="connsiteX100" fmla="*/ 913085 w 4517968"/>
                <a:gd name="connsiteY100" fmla="*/ 972576 h 1416418"/>
                <a:gd name="connsiteX101" fmla="*/ 862284 w 4517968"/>
                <a:gd name="connsiteY101" fmla="*/ 973913 h 1416418"/>
                <a:gd name="connsiteX102" fmla="*/ 808141 w 4517968"/>
                <a:gd name="connsiteY102" fmla="*/ 1018699 h 1416418"/>
                <a:gd name="connsiteX103" fmla="*/ 812152 w 4517968"/>
                <a:gd name="connsiteY103" fmla="*/ 1048778 h 1416418"/>
                <a:gd name="connsiteX104" fmla="*/ 772045 w 4517968"/>
                <a:gd name="connsiteY104" fmla="*/ 1024715 h 1416418"/>
                <a:gd name="connsiteX105" fmla="*/ 757340 w 4517968"/>
                <a:gd name="connsiteY105" fmla="*/ 1070837 h 1416418"/>
                <a:gd name="connsiteX106" fmla="*/ 769371 w 4517968"/>
                <a:gd name="connsiteY106" fmla="*/ 1078858 h 1416418"/>
                <a:gd name="connsiteX107" fmla="*/ 758008 w 4517968"/>
                <a:gd name="connsiteY107" fmla="*/ 1110943 h 1416418"/>
                <a:gd name="connsiteX108" fmla="*/ 793436 w 4517968"/>
                <a:gd name="connsiteY108" fmla="*/ 1139018 h 1416418"/>
                <a:gd name="connsiteX109" fmla="*/ 817499 w 4517968"/>
                <a:gd name="connsiteY109" fmla="*/ 1137681 h 1416418"/>
                <a:gd name="connsiteX110" fmla="*/ 846242 w 4517968"/>
                <a:gd name="connsiteY110" fmla="*/ 1165755 h 1416418"/>
                <a:gd name="connsiteX111" fmla="*/ 847579 w 4517968"/>
                <a:gd name="connsiteY111" fmla="*/ 1187145 h 1416418"/>
                <a:gd name="connsiteX112" fmla="*/ 866295 w 4517968"/>
                <a:gd name="connsiteY112" fmla="*/ 1194498 h 1416418"/>
                <a:gd name="connsiteX113" fmla="*/ 856937 w 4517968"/>
                <a:gd name="connsiteY113" fmla="*/ 1219230 h 1416418"/>
                <a:gd name="connsiteX114" fmla="*/ 826189 w 4517968"/>
                <a:gd name="connsiteY114" fmla="*/ 1225914 h 1416418"/>
                <a:gd name="connsiteX115" fmla="*/ 802125 w 4517968"/>
                <a:gd name="connsiteY115" fmla="*/ 1269363 h 1416418"/>
                <a:gd name="connsiteX116" fmla="*/ 842231 w 4517968"/>
                <a:gd name="connsiteY116" fmla="*/ 1310137 h 1416418"/>
                <a:gd name="connsiteX117" fmla="*/ 844905 w 4517968"/>
                <a:gd name="connsiteY117" fmla="*/ 1338212 h 1416418"/>
                <a:gd name="connsiteX118" fmla="*/ 893701 w 4517968"/>
                <a:gd name="connsiteY118" fmla="*/ 1388345 h 1416418"/>
                <a:gd name="connsiteX119" fmla="*/ 876990 w 4517968"/>
                <a:gd name="connsiteY119" fmla="*/ 1405724 h 1416418"/>
                <a:gd name="connsiteX120" fmla="*/ 872979 w 4517968"/>
                <a:gd name="connsiteY120" fmla="*/ 1416419 h 1416418"/>
                <a:gd name="connsiteX121" fmla="*/ 856937 w 4517968"/>
                <a:gd name="connsiteY121" fmla="*/ 1413077 h 1416418"/>
                <a:gd name="connsiteX122" fmla="*/ 828194 w 4517968"/>
                <a:gd name="connsiteY122" fmla="*/ 1387676 h 1416418"/>
                <a:gd name="connsiteX123" fmla="*/ 818168 w 4517968"/>
                <a:gd name="connsiteY123" fmla="*/ 1386339 h 1416418"/>
                <a:gd name="connsiteX124" fmla="*/ 794104 w 4517968"/>
                <a:gd name="connsiteY124" fmla="*/ 1376313 h 1416418"/>
                <a:gd name="connsiteX125" fmla="*/ 780067 w 4517968"/>
                <a:gd name="connsiteY125" fmla="*/ 1358933 h 1416418"/>
                <a:gd name="connsiteX126" fmla="*/ 745976 w 4517968"/>
                <a:gd name="connsiteY126" fmla="*/ 1350244 h 1416418"/>
                <a:gd name="connsiteX127" fmla="*/ 726592 w 4517968"/>
                <a:gd name="connsiteY127" fmla="*/ 1356928 h 1416418"/>
                <a:gd name="connsiteX128" fmla="*/ 718570 w 4517968"/>
                <a:gd name="connsiteY128" fmla="*/ 1348907 h 1416418"/>
                <a:gd name="connsiteX129" fmla="*/ 667769 w 4517968"/>
                <a:gd name="connsiteY129" fmla="*/ 1328185 h 1416418"/>
                <a:gd name="connsiteX130" fmla="*/ 616300 w 4517968"/>
                <a:gd name="connsiteY130" fmla="*/ 1321501 h 1416418"/>
                <a:gd name="connsiteX131" fmla="*/ 585551 w 4517968"/>
                <a:gd name="connsiteY131" fmla="*/ 1314148 h 1416418"/>
                <a:gd name="connsiteX132" fmla="*/ 582878 w 4517968"/>
                <a:gd name="connsiteY132" fmla="*/ 1319496 h 1416418"/>
                <a:gd name="connsiteX133" fmla="*/ 532076 w 4517968"/>
                <a:gd name="connsiteY133" fmla="*/ 1283400 h 1416418"/>
                <a:gd name="connsiteX134" fmla="*/ 490633 w 4517968"/>
                <a:gd name="connsiteY134" fmla="*/ 1267357 h 1416418"/>
                <a:gd name="connsiteX135" fmla="*/ 456543 w 4517968"/>
                <a:gd name="connsiteY135" fmla="*/ 1242625 h 1416418"/>
                <a:gd name="connsiteX136" fmla="*/ 480607 w 4517968"/>
                <a:gd name="connsiteY136" fmla="*/ 1235941 h 1416418"/>
                <a:gd name="connsiteX137" fmla="*/ 501996 w 4517968"/>
                <a:gd name="connsiteY137" fmla="*/ 1201182 h 1416418"/>
                <a:gd name="connsiteX138" fmla="*/ 479938 w 4517968"/>
                <a:gd name="connsiteY138" fmla="*/ 1184471 h 1416418"/>
                <a:gd name="connsiteX139" fmla="*/ 526061 w 4517968"/>
                <a:gd name="connsiteY139" fmla="*/ 1167092 h 1416418"/>
                <a:gd name="connsiteX140" fmla="*/ 523387 w 4517968"/>
                <a:gd name="connsiteY140" fmla="*/ 1157734 h 1416418"/>
                <a:gd name="connsiteX141" fmla="*/ 494644 w 4517968"/>
                <a:gd name="connsiteY141" fmla="*/ 1164418 h 1416418"/>
                <a:gd name="connsiteX142" fmla="*/ 491970 w 4517968"/>
                <a:gd name="connsiteY142" fmla="*/ 1146370 h 1416418"/>
                <a:gd name="connsiteX143" fmla="*/ 506676 w 4517968"/>
                <a:gd name="connsiteY143" fmla="*/ 1134338 h 1416418"/>
                <a:gd name="connsiteX144" fmla="*/ 538760 w 4517968"/>
                <a:gd name="connsiteY144" fmla="*/ 1131665 h 1416418"/>
                <a:gd name="connsiteX145" fmla="*/ 540766 w 4517968"/>
                <a:gd name="connsiteY145" fmla="*/ 1117628 h 1416418"/>
                <a:gd name="connsiteX146" fmla="*/ 528734 w 4517968"/>
                <a:gd name="connsiteY146" fmla="*/ 1094232 h 1416418"/>
                <a:gd name="connsiteX147" fmla="*/ 537424 w 4517968"/>
                <a:gd name="connsiteY147" fmla="*/ 1072842 h 1416418"/>
                <a:gd name="connsiteX148" fmla="*/ 534750 w 4517968"/>
                <a:gd name="connsiteY148" fmla="*/ 1060142 h 1416418"/>
                <a:gd name="connsiteX149" fmla="*/ 483281 w 4517968"/>
                <a:gd name="connsiteY149" fmla="*/ 1046773 h 1416418"/>
                <a:gd name="connsiteX150" fmla="*/ 463896 w 4517968"/>
                <a:gd name="connsiteY150" fmla="*/ 1047442 h 1416418"/>
                <a:gd name="connsiteX151" fmla="*/ 439832 w 4517968"/>
                <a:gd name="connsiteY151" fmla="*/ 1028057 h 1416418"/>
                <a:gd name="connsiteX152" fmla="*/ 415769 w 4517968"/>
                <a:gd name="connsiteY152" fmla="*/ 1034741 h 1416418"/>
                <a:gd name="connsiteX153" fmla="*/ 370983 w 4517968"/>
                <a:gd name="connsiteY153" fmla="*/ 1020036 h 1416418"/>
                <a:gd name="connsiteX154" fmla="*/ 370315 w 4517968"/>
                <a:gd name="connsiteY154" fmla="*/ 1012014 h 1416418"/>
                <a:gd name="connsiteX155" fmla="*/ 354940 w 4517968"/>
                <a:gd name="connsiteY155" fmla="*/ 993967 h 1416418"/>
                <a:gd name="connsiteX156" fmla="*/ 328872 w 4517968"/>
                <a:gd name="connsiteY156" fmla="*/ 991961 h 1416418"/>
                <a:gd name="connsiteX157" fmla="*/ 323524 w 4517968"/>
                <a:gd name="connsiteY157" fmla="*/ 979261 h 1416418"/>
                <a:gd name="connsiteX158" fmla="*/ 329540 w 4517968"/>
                <a:gd name="connsiteY158" fmla="*/ 970571 h 1416418"/>
                <a:gd name="connsiteX159" fmla="*/ 304139 w 4517968"/>
                <a:gd name="connsiteY159" fmla="*/ 947176 h 1416418"/>
                <a:gd name="connsiteX160" fmla="*/ 271385 w 4517968"/>
                <a:gd name="connsiteY160" fmla="*/ 951187 h 1416418"/>
                <a:gd name="connsiteX161" fmla="*/ 261359 w 4517968"/>
                <a:gd name="connsiteY161" fmla="*/ 949181 h 1416418"/>
                <a:gd name="connsiteX162" fmla="*/ 254675 w 4517968"/>
                <a:gd name="connsiteY162" fmla="*/ 958539 h 1416418"/>
                <a:gd name="connsiteX163" fmla="*/ 242643 w 4517968"/>
                <a:gd name="connsiteY163" fmla="*/ 957203 h 1416418"/>
                <a:gd name="connsiteX164" fmla="*/ 229274 w 4517968"/>
                <a:gd name="connsiteY164" fmla="*/ 930465 h 1416418"/>
                <a:gd name="connsiteX165" fmla="*/ 219248 w 4517968"/>
                <a:gd name="connsiteY165" fmla="*/ 917096 h 1416418"/>
                <a:gd name="connsiteX166" fmla="*/ 224595 w 4517968"/>
                <a:gd name="connsiteY166" fmla="*/ 913086 h 1416418"/>
                <a:gd name="connsiteX167" fmla="*/ 250664 w 4517968"/>
                <a:gd name="connsiteY167" fmla="*/ 914422 h 1416418"/>
                <a:gd name="connsiteX168" fmla="*/ 261359 w 4517968"/>
                <a:gd name="connsiteY168" fmla="*/ 905733 h 1416418"/>
                <a:gd name="connsiteX169" fmla="*/ 249996 w 4517968"/>
                <a:gd name="connsiteY169" fmla="*/ 895038 h 1416418"/>
                <a:gd name="connsiteX170" fmla="*/ 227269 w 4517968"/>
                <a:gd name="connsiteY170" fmla="*/ 887685 h 1416418"/>
                <a:gd name="connsiteX171" fmla="*/ 227269 w 4517968"/>
                <a:gd name="connsiteY171" fmla="*/ 880332 h 1416418"/>
                <a:gd name="connsiteX172" fmla="*/ 213232 w 4517968"/>
                <a:gd name="connsiteY172" fmla="*/ 872979 h 1416418"/>
                <a:gd name="connsiteX173" fmla="*/ 187831 w 4517968"/>
                <a:gd name="connsiteY173" fmla="*/ 846242 h 1416418"/>
                <a:gd name="connsiteX174" fmla="*/ 192510 w 4517968"/>
                <a:gd name="connsiteY174" fmla="*/ 835547 h 1416418"/>
                <a:gd name="connsiteX175" fmla="*/ 185158 w 4517968"/>
                <a:gd name="connsiteY175" fmla="*/ 816162 h 1416418"/>
                <a:gd name="connsiteX176" fmla="*/ 153072 w 4517968"/>
                <a:gd name="connsiteY176" fmla="*/ 806804 h 1416418"/>
                <a:gd name="connsiteX177" fmla="*/ 137030 w 4517968"/>
                <a:gd name="connsiteY177" fmla="*/ 811483 h 1416418"/>
                <a:gd name="connsiteX178" fmla="*/ 131014 w 4517968"/>
                <a:gd name="connsiteY178" fmla="*/ 801457 h 1416418"/>
                <a:gd name="connsiteX179" fmla="*/ 95587 w 4517968"/>
                <a:gd name="connsiteY179" fmla="*/ 791430 h 1416418"/>
                <a:gd name="connsiteX180" fmla="*/ 81550 w 4517968"/>
                <a:gd name="connsiteY180" fmla="*/ 767366 h 1416418"/>
                <a:gd name="connsiteX181" fmla="*/ 74865 w 4517968"/>
                <a:gd name="connsiteY181" fmla="*/ 747982 h 1416418"/>
                <a:gd name="connsiteX182" fmla="*/ 58155 w 4517968"/>
                <a:gd name="connsiteY182" fmla="*/ 739292 h 1416418"/>
                <a:gd name="connsiteX183" fmla="*/ 68849 w 4517968"/>
                <a:gd name="connsiteY183" fmla="*/ 726592 h 1416418"/>
                <a:gd name="connsiteX184" fmla="*/ 52807 w 4517968"/>
                <a:gd name="connsiteY184" fmla="*/ 689159 h 1416418"/>
                <a:gd name="connsiteX185" fmla="*/ 70186 w 4517968"/>
                <a:gd name="connsiteY185" fmla="*/ 666432 h 1416418"/>
                <a:gd name="connsiteX186" fmla="*/ 64170 w 4517968"/>
                <a:gd name="connsiteY186" fmla="*/ 659748 h 1416418"/>
                <a:gd name="connsiteX187" fmla="*/ 94250 w 4517968"/>
                <a:gd name="connsiteY187" fmla="*/ 637689 h 1416418"/>
                <a:gd name="connsiteX188" fmla="*/ 58155 w 4517968"/>
                <a:gd name="connsiteY188" fmla="*/ 618973 h 1416418"/>
                <a:gd name="connsiteX189" fmla="*/ 111630 w 4517968"/>
                <a:gd name="connsiteY189" fmla="*/ 569509 h 1416418"/>
                <a:gd name="connsiteX190" fmla="*/ 134356 w 4517968"/>
                <a:gd name="connsiteY190" fmla="*/ 546782 h 1416418"/>
                <a:gd name="connsiteX191" fmla="*/ 140372 w 4517968"/>
                <a:gd name="connsiteY191" fmla="*/ 527397 h 1416418"/>
                <a:gd name="connsiteX192" fmla="*/ 90907 w 4517968"/>
                <a:gd name="connsiteY192" fmla="*/ 501328 h 1416418"/>
                <a:gd name="connsiteX193" fmla="*/ 96923 w 4517968"/>
                <a:gd name="connsiteY193" fmla="*/ 475927 h 1416418"/>
                <a:gd name="connsiteX194" fmla="*/ 64170 w 4517968"/>
                <a:gd name="connsiteY194" fmla="*/ 447853 h 1416418"/>
                <a:gd name="connsiteX195" fmla="*/ 75534 w 4517968"/>
                <a:gd name="connsiteY195" fmla="*/ 415768 h 1416418"/>
                <a:gd name="connsiteX196" fmla="*/ 32085 w 4517968"/>
                <a:gd name="connsiteY196" fmla="*/ 373657 h 1416418"/>
                <a:gd name="connsiteX197" fmla="*/ 51470 w 4517968"/>
                <a:gd name="connsiteY197" fmla="*/ 345582 h 1416418"/>
                <a:gd name="connsiteX198" fmla="*/ 2674 w 4517968"/>
                <a:gd name="connsiteY198" fmla="*/ 320850 h 1416418"/>
                <a:gd name="connsiteX199" fmla="*/ 0 w 4517968"/>
                <a:gd name="connsiteY199" fmla="*/ 295449 h 1416418"/>
                <a:gd name="connsiteX200" fmla="*/ 21390 w 4517968"/>
                <a:gd name="connsiteY200" fmla="*/ 292107 h 1416418"/>
                <a:gd name="connsiteX201" fmla="*/ 64170 w 4517968"/>
                <a:gd name="connsiteY201" fmla="*/ 278070 h 1416418"/>
                <a:gd name="connsiteX202" fmla="*/ 88903 w 4517968"/>
                <a:gd name="connsiteY202" fmla="*/ 265370 h 1416418"/>
                <a:gd name="connsiteX203" fmla="*/ 140372 w 4517968"/>
                <a:gd name="connsiteY203" fmla="*/ 286760 h 1416418"/>
                <a:gd name="connsiteX204" fmla="*/ 218580 w 4517968"/>
                <a:gd name="connsiteY204" fmla="*/ 295449 h 1416418"/>
                <a:gd name="connsiteX205" fmla="*/ 336893 w 4517968"/>
                <a:gd name="connsiteY205" fmla="*/ 336893 h 1416418"/>
                <a:gd name="connsiteX206" fmla="*/ 364298 w 4517968"/>
                <a:gd name="connsiteY206" fmla="*/ 354272 h 1416418"/>
                <a:gd name="connsiteX207" fmla="*/ 374325 w 4517968"/>
                <a:gd name="connsiteY207" fmla="*/ 379004 h 1416418"/>
                <a:gd name="connsiteX208" fmla="*/ 349593 w 4517968"/>
                <a:gd name="connsiteY208" fmla="*/ 398389 h 1416418"/>
                <a:gd name="connsiteX209" fmla="*/ 306145 w 4517968"/>
                <a:gd name="connsiteY209" fmla="*/ 408415 h 1416418"/>
                <a:gd name="connsiteX210" fmla="*/ 171120 w 4517968"/>
                <a:gd name="connsiteY210" fmla="*/ 380341 h 1416418"/>
                <a:gd name="connsiteX211" fmla="*/ 151736 w 4517968"/>
                <a:gd name="connsiteY211" fmla="*/ 385020 h 1416418"/>
                <a:gd name="connsiteX212" fmla="*/ 205879 w 4517968"/>
                <a:gd name="connsiteY212" fmla="*/ 412426 h 1416418"/>
                <a:gd name="connsiteX213" fmla="*/ 212563 w 4517968"/>
                <a:gd name="connsiteY213" fmla="*/ 429805 h 1416418"/>
                <a:gd name="connsiteX214" fmla="*/ 225264 w 4517968"/>
                <a:gd name="connsiteY214" fmla="*/ 468575 h 1416418"/>
                <a:gd name="connsiteX215" fmla="*/ 266038 w 4517968"/>
                <a:gd name="connsiteY215" fmla="*/ 479938 h 1416418"/>
                <a:gd name="connsiteX216" fmla="*/ 291439 w 4517968"/>
                <a:gd name="connsiteY216" fmla="*/ 489965 h 1416418"/>
                <a:gd name="connsiteX217" fmla="*/ 290102 w 4517968"/>
                <a:gd name="connsiteY217" fmla="*/ 471248 h 1416418"/>
                <a:gd name="connsiteX218" fmla="*/ 267375 w 4517968"/>
                <a:gd name="connsiteY218" fmla="*/ 455206 h 1416418"/>
                <a:gd name="connsiteX219" fmla="*/ 281412 w 4517968"/>
                <a:gd name="connsiteY219" fmla="*/ 440500 h 1416418"/>
                <a:gd name="connsiteX220" fmla="*/ 358951 w 4517968"/>
                <a:gd name="connsiteY220" fmla="*/ 464564 h 1416418"/>
                <a:gd name="connsiteX221" fmla="*/ 380341 w 4517968"/>
                <a:gd name="connsiteY221" fmla="*/ 455206 h 1416418"/>
                <a:gd name="connsiteX222" fmla="*/ 351598 w 4517968"/>
                <a:gd name="connsiteY222" fmla="*/ 427132 h 1416418"/>
                <a:gd name="connsiteX223" fmla="*/ 405742 w 4517968"/>
                <a:gd name="connsiteY223" fmla="*/ 391036 h 1416418"/>
                <a:gd name="connsiteX224" fmla="*/ 433148 w 4517968"/>
                <a:gd name="connsiteY224" fmla="*/ 393041 h 1416418"/>
                <a:gd name="connsiteX225" fmla="*/ 463896 w 4517968"/>
                <a:gd name="connsiteY225" fmla="*/ 405742 h 1416418"/>
                <a:gd name="connsiteX226" fmla="*/ 471248 w 4517968"/>
                <a:gd name="connsiteY226" fmla="*/ 380341 h 1416418"/>
                <a:gd name="connsiteX227" fmla="*/ 439832 w 4517968"/>
                <a:gd name="connsiteY227" fmla="*/ 358282 h 1416418"/>
                <a:gd name="connsiteX228" fmla="*/ 445179 w 4517968"/>
                <a:gd name="connsiteY228" fmla="*/ 336224 h 1416418"/>
                <a:gd name="connsiteX229" fmla="*/ 416437 w 4517968"/>
                <a:gd name="connsiteY229" fmla="*/ 313497 h 1416418"/>
                <a:gd name="connsiteX230" fmla="*/ 498654 w 4517968"/>
                <a:gd name="connsiteY230" fmla="*/ 325529 h 1416418"/>
                <a:gd name="connsiteX231" fmla="*/ 522719 w 4517968"/>
                <a:gd name="connsiteY231" fmla="*/ 345582 h 1416418"/>
                <a:gd name="connsiteX232" fmla="*/ 488628 w 4517968"/>
                <a:gd name="connsiteY232" fmla="*/ 350261 h 1416418"/>
                <a:gd name="connsiteX233" fmla="*/ 496649 w 4517968"/>
                <a:gd name="connsiteY233" fmla="*/ 370983 h 1416418"/>
                <a:gd name="connsiteX234" fmla="*/ 524055 w 4517968"/>
                <a:gd name="connsiteY234" fmla="*/ 383683 h 1416418"/>
                <a:gd name="connsiteX235" fmla="*/ 564161 w 4517968"/>
                <a:gd name="connsiteY235" fmla="*/ 375662 h 1416418"/>
                <a:gd name="connsiteX236" fmla="*/ 561487 w 4517968"/>
                <a:gd name="connsiteY236" fmla="*/ 352267 h 1416418"/>
                <a:gd name="connsiteX237" fmla="*/ 612958 w 4517968"/>
                <a:gd name="connsiteY237" fmla="*/ 334219 h 1416418"/>
                <a:gd name="connsiteX238" fmla="*/ 695843 w 4517968"/>
                <a:gd name="connsiteY238" fmla="*/ 303471 h 1416418"/>
                <a:gd name="connsiteX239" fmla="*/ 717234 w 4517968"/>
                <a:gd name="connsiteY239" fmla="*/ 304807 h 1416418"/>
                <a:gd name="connsiteX240" fmla="*/ 700523 w 4517968"/>
                <a:gd name="connsiteY240" fmla="*/ 326866 h 1416418"/>
                <a:gd name="connsiteX241" fmla="*/ 736619 w 4517968"/>
                <a:gd name="connsiteY241" fmla="*/ 330877 h 1416418"/>
                <a:gd name="connsiteX242" fmla="*/ 750656 w 4517968"/>
                <a:gd name="connsiteY242" fmla="*/ 318176 h 1416418"/>
                <a:gd name="connsiteX243" fmla="*/ 802125 w 4517968"/>
                <a:gd name="connsiteY243" fmla="*/ 317508 h 1416418"/>
                <a:gd name="connsiteX244" fmla="*/ 835547 w 4517968"/>
                <a:gd name="connsiteY244" fmla="*/ 302134 h 1416418"/>
                <a:gd name="connsiteX245" fmla="*/ 878327 w 4517968"/>
                <a:gd name="connsiteY245" fmla="*/ 324192 h 1416418"/>
                <a:gd name="connsiteX246" fmla="*/ 897044 w 4517968"/>
                <a:gd name="connsiteY246" fmla="*/ 300128 h 1416418"/>
                <a:gd name="connsiteX247" fmla="*/ 856937 w 4517968"/>
                <a:gd name="connsiteY247" fmla="*/ 279407 h 1416418"/>
                <a:gd name="connsiteX248" fmla="*/ 864958 w 4517968"/>
                <a:gd name="connsiteY248" fmla="*/ 267375 h 1416418"/>
                <a:gd name="connsiteX249" fmla="*/ 951855 w 4517968"/>
                <a:gd name="connsiteY249" fmla="*/ 278070 h 1416418"/>
                <a:gd name="connsiteX250" fmla="*/ 995972 w 4517968"/>
                <a:gd name="connsiteY250" fmla="*/ 289433 h 1416418"/>
                <a:gd name="connsiteX251" fmla="*/ 1120301 w 4517968"/>
                <a:gd name="connsiteY251" fmla="*/ 330877 h 1416418"/>
                <a:gd name="connsiteX252" fmla="*/ 1127655 w 4517968"/>
                <a:gd name="connsiteY252" fmla="*/ 312160 h 1416418"/>
                <a:gd name="connsiteX253" fmla="*/ 1088217 w 4517968"/>
                <a:gd name="connsiteY253" fmla="*/ 292776 h 1416418"/>
                <a:gd name="connsiteX254" fmla="*/ 1082869 w 4517968"/>
                <a:gd name="connsiteY254" fmla="*/ 285423 h 1416418"/>
                <a:gd name="connsiteX255" fmla="*/ 1047442 w 4517968"/>
                <a:gd name="connsiteY255" fmla="*/ 281412 h 1416418"/>
                <a:gd name="connsiteX256" fmla="*/ 1046105 w 4517968"/>
                <a:gd name="connsiteY256" fmla="*/ 264701 h 1416418"/>
                <a:gd name="connsiteX257" fmla="*/ 1014688 w 4517968"/>
                <a:gd name="connsiteY257" fmla="*/ 236627 h 1416418"/>
                <a:gd name="connsiteX258" fmla="*/ 1007336 w 4517968"/>
                <a:gd name="connsiteY258" fmla="*/ 225263 h 1416418"/>
                <a:gd name="connsiteX259" fmla="*/ 1036078 w 4517968"/>
                <a:gd name="connsiteY259" fmla="*/ 193847 h 1416418"/>
                <a:gd name="connsiteX260" fmla="*/ 1032068 w 4517968"/>
                <a:gd name="connsiteY260" fmla="*/ 161762 h 1416418"/>
                <a:gd name="connsiteX261" fmla="*/ 1046773 w 4517968"/>
                <a:gd name="connsiteY261" fmla="*/ 155077 h 1416418"/>
                <a:gd name="connsiteX262" fmla="*/ 1122975 w 4517968"/>
                <a:gd name="connsiteY262" fmla="*/ 164436 h 1416418"/>
                <a:gd name="connsiteX263" fmla="*/ 1142360 w 4517968"/>
                <a:gd name="connsiteY263" fmla="*/ 183820 h 1416418"/>
                <a:gd name="connsiteX264" fmla="*/ 1136344 w 4517968"/>
                <a:gd name="connsiteY264" fmla="*/ 211895 h 1416418"/>
                <a:gd name="connsiteX265" fmla="*/ 1161076 w 4517968"/>
                <a:gd name="connsiteY265" fmla="*/ 223258 h 1416418"/>
                <a:gd name="connsiteX266" fmla="*/ 1186477 w 4517968"/>
                <a:gd name="connsiteY266" fmla="*/ 247990 h 1416418"/>
                <a:gd name="connsiteX267" fmla="*/ 1211877 w 4517968"/>
                <a:gd name="connsiteY267" fmla="*/ 297455 h 1416418"/>
                <a:gd name="connsiteX268" fmla="*/ 1256662 w 4517968"/>
                <a:gd name="connsiteY268" fmla="*/ 319513 h 1416418"/>
                <a:gd name="connsiteX269" fmla="*/ 1260005 w 4517968"/>
                <a:gd name="connsiteY269" fmla="*/ 344245 h 1416418"/>
                <a:gd name="connsiteX270" fmla="*/ 1236609 w 4517968"/>
                <a:gd name="connsiteY270" fmla="*/ 396383 h 1416418"/>
                <a:gd name="connsiteX271" fmla="*/ 1272037 w 4517968"/>
                <a:gd name="connsiteY271" fmla="*/ 401731 h 1416418"/>
                <a:gd name="connsiteX272" fmla="*/ 1275379 w 4517968"/>
                <a:gd name="connsiteY272" fmla="*/ 388362 h 1416418"/>
                <a:gd name="connsiteX273" fmla="*/ 1300779 w 4517968"/>
                <a:gd name="connsiteY273" fmla="*/ 379004 h 1416418"/>
                <a:gd name="connsiteX274" fmla="*/ 1297437 w 4517968"/>
                <a:gd name="connsiteY274" fmla="*/ 360956 h 1416418"/>
                <a:gd name="connsiteX275" fmla="*/ 1310137 w 4517968"/>
                <a:gd name="connsiteY275" fmla="*/ 342908 h 1416418"/>
                <a:gd name="connsiteX276" fmla="*/ 1280726 w 4517968"/>
                <a:gd name="connsiteY276" fmla="*/ 322187 h 1416418"/>
                <a:gd name="connsiteX277" fmla="*/ 1278053 w 4517968"/>
                <a:gd name="connsiteY277" fmla="*/ 298123 h 1416418"/>
                <a:gd name="connsiteX278" fmla="*/ 1245968 w 4517968"/>
                <a:gd name="connsiteY278" fmla="*/ 295449 h 1416418"/>
                <a:gd name="connsiteX279" fmla="*/ 1226583 w 4517968"/>
                <a:gd name="connsiteY279" fmla="*/ 275396 h 1416418"/>
                <a:gd name="connsiteX280" fmla="*/ 1223909 w 4517968"/>
                <a:gd name="connsiteY280" fmla="*/ 239301 h 1416418"/>
                <a:gd name="connsiteX281" fmla="*/ 1169097 w 4517968"/>
                <a:gd name="connsiteY281" fmla="*/ 210558 h 1416418"/>
                <a:gd name="connsiteX282" fmla="*/ 1200514 w 4517968"/>
                <a:gd name="connsiteY282" fmla="*/ 187163 h 1416418"/>
                <a:gd name="connsiteX283" fmla="*/ 1175782 w 4517968"/>
                <a:gd name="connsiteY283" fmla="*/ 162430 h 1416418"/>
                <a:gd name="connsiteX284" fmla="*/ 1188482 w 4517968"/>
                <a:gd name="connsiteY284" fmla="*/ 161762 h 1416418"/>
                <a:gd name="connsiteX285" fmla="*/ 1216556 w 4517968"/>
                <a:gd name="connsiteY285" fmla="*/ 180478 h 1416418"/>
                <a:gd name="connsiteX286" fmla="*/ 1230593 w 4517968"/>
                <a:gd name="connsiteY286" fmla="*/ 214568 h 1416418"/>
                <a:gd name="connsiteX287" fmla="*/ 1264015 w 4517968"/>
                <a:gd name="connsiteY287" fmla="*/ 221253 h 1416418"/>
                <a:gd name="connsiteX288" fmla="*/ 1233267 w 4517968"/>
                <a:gd name="connsiteY288" fmla="*/ 195852 h 1416418"/>
                <a:gd name="connsiteX289" fmla="*/ 1267357 w 4517968"/>
                <a:gd name="connsiteY289" fmla="*/ 181815 h 1416418"/>
                <a:gd name="connsiteX290" fmla="*/ 1321501 w 4517968"/>
                <a:gd name="connsiteY290" fmla="*/ 179810 h 1416418"/>
                <a:gd name="connsiteX291" fmla="*/ 1385671 w 4517968"/>
                <a:gd name="connsiteY291" fmla="*/ 199863 h 1416418"/>
                <a:gd name="connsiteX292" fmla="*/ 1339549 w 4517968"/>
                <a:gd name="connsiteY292" fmla="*/ 171120 h 1416418"/>
                <a:gd name="connsiteX293" fmla="*/ 1306795 w 4517968"/>
                <a:gd name="connsiteY293" fmla="*/ 134356 h 1416418"/>
                <a:gd name="connsiteX294" fmla="*/ 1346233 w 4517968"/>
                <a:gd name="connsiteY294" fmla="*/ 127672 h 1416418"/>
                <a:gd name="connsiteX295" fmla="*/ 1409735 w 4517968"/>
                <a:gd name="connsiteY295" fmla="*/ 129008 h 1416418"/>
                <a:gd name="connsiteX296" fmla="*/ 1461873 w 4517968"/>
                <a:gd name="connsiteY296" fmla="*/ 124329 h 1416418"/>
                <a:gd name="connsiteX297" fmla="*/ 1424440 w 4517968"/>
                <a:gd name="connsiteY297" fmla="*/ 106950 h 1416418"/>
                <a:gd name="connsiteX298" fmla="*/ 1433130 w 4517968"/>
                <a:gd name="connsiteY298" fmla="*/ 84892 h 1416418"/>
                <a:gd name="connsiteX299" fmla="*/ 1461204 w 4517968"/>
                <a:gd name="connsiteY299" fmla="*/ 83555 h 1416418"/>
                <a:gd name="connsiteX300" fmla="*/ 1493958 w 4517968"/>
                <a:gd name="connsiteY300" fmla="*/ 67512 h 1416418"/>
                <a:gd name="connsiteX301" fmla="*/ 1556123 w 4517968"/>
                <a:gd name="connsiteY301" fmla="*/ 62833 h 1416418"/>
                <a:gd name="connsiteX302" fmla="*/ 1554785 w 4517968"/>
                <a:gd name="connsiteY302" fmla="*/ 53475 h 1416418"/>
                <a:gd name="connsiteX303" fmla="*/ 1616950 w 4517968"/>
                <a:gd name="connsiteY303" fmla="*/ 50801 h 1416418"/>
                <a:gd name="connsiteX304" fmla="*/ 1645694 w 4517968"/>
                <a:gd name="connsiteY304" fmla="*/ 58154 h 1416418"/>
                <a:gd name="connsiteX305" fmla="*/ 1681789 w 4517968"/>
                <a:gd name="connsiteY305" fmla="*/ 40775 h 1416418"/>
                <a:gd name="connsiteX306" fmla="*/ 1728579 w 4517968"/>
                <a:gd name="connsiteY306" fmla="*/ 41443 h 1416418"/>
                <a:gd name="connsiteX307" fmla="*/ 1718553 w 4517968"/>
                <a:gd name="connsiteY307" fmla="*/ 26737 h 1416418"/>
                <a:gd name="connsiteX308" fmla="*/ 1724569 w 4517968"/>
                <a:gd name="connsiteY308" fmla="*/ 13369 h 1416418"/>
                <a:gd name="connsiteX309" fmla="*/ 1766012 w 4517968"/>
                <a:gd name="connsiteY309" fmla="*/ 0 h 1416418"/>
                <a:gd name="connsiteX310" fmla="*/ 1821492 w 4517968"/>
                <a:gd name="connsiteY310" fmla="*/ 10695 h 1416418"/>
                <a:gd name="connsiteX311" fmla="*/ 1798097 w 4517968"/>
                <a:gd name="connsiteY311" fmla="*/ 18716 h 1416418"/>
                <a:gd name="connsiteX312" fmla="*/ 1860930 w 4517968"/>
                <a:gd name="connsiteY312" fmla="*/ 23395 h 1416418"/>
                <a:gd name="connsiteX313" fmla="*/ 1888336 w 4517968"/>
                <a:gd name="connsiteY313" fmla="*/ 39438 h 1416418"/>
                <a:gd name="connsiteX314" fmla="*/ 1901036 w 4517968"/>
                <a:gd name="connsiteY314" fmla="*/ 31417 h 1416418"/>
                <a:gd name="connsiteX315" fmla="*/ 1973896 w 4517968"/>
                <a:gd name="connsiteY315" fmla="*/ 32085 h 1416418"/>
                <a:gd name="connsiteX316" fmla="*/ 2051435 w 4517968"/>
                <a:gd name="connsiteY316" fmla="*/ 48127 h 1416418"/>
                <a:gd name="connsiteX317" fmla="*/ 2088199 w 4517968"/>
                <a:gd name="connsiteY317" fmla="*/ 60159 h 1416418"/>
                <a:gd name="connsiteX318" fmla="*/ 2104910 w 4517968"/>
                <a:gd name="connsiteY318" fmla="*/ 77539 h 1416418"/>
                <a:gd name="connsiteX319" fmla="*/ 2088867 w 4517968"/>
                <a:gd name="connsiteY319" fmla="*/ 87565 h 1416418"/>
                <a:gd name="connsiteX320" fmla="*/ 2044750 w 4517968"/>
                <a:gd name="connsiteY320" fmla="*/ 106282 h 1416418"/>
                <a:gd name="connsiteX321" fmla="*/ 2037398 w 4517968"/>
                <a:gd name="connsiteY321" fmla="*/ 116308 h 1416418"/>
                <a:gd name="connsiteX322" fmla="*/ 2074830 w 4517968"/>
                <a:gd name="connsiteY322" fmla="*/ 120987 h 1416418"/>
                <a:gd name="connsiteX323" fmla="*/ 2122957 w 4517968"/>
                <a:gd name="connsiteY323" fmla="*/ 129677 h 1416418"/>
                <a:gd name="connsiteX324" fmla="*/ 2139000 w 4517968"/>
                <a:gd name="connsiteY324" fmla="*/ 122992 h 1416418"/>
                <a:gd name="connsiteX325" fmla="*/ 2177770 w 4517968"/>
                <a:gd name="connsiteY325" fmla="*/ 145051 h 1416418"/>
                <a:gd name="connsiteX326" fmla="*/ 2179106 w 4517968"/>
                <a:gd name="connsiteY326" fmla="*/ 136361 h 1416418"/>
                <a:gd name="connsiteX327" fmla="*/ 2213865 w 4517968"/>
                <a:gd name="connsiteY327" fmla="*/ 131014 h 1416418"/>
                <a:gd name="connsiteX328" fmla="*/ 2304773 w 4517968"/>
                <a:gd name="connsiteY328" fmla="*/ 136361 h 1416418"/>
                <a:gd name="connsiteX329" fmla="*/ 2330173 w 4517968"/>
                <a:gd name="connsiteY329" fmla="*/ 152404 h 1416418"/>
                <a:gd name="connsiteX330" fmla="*/ 2446481 w 4517968"/>
                <a:gd name="connsiteY330" fmla="*/ 157751 h 1416418"/>
                <a:gd name="connsiteX331" fmla="*/ 2414397 w 4517968"/>
                <a:gd name="connsiteY331" fmla="*/ 131682 h 1416418"/>
                <a:gd name="connsiteX332" fmla="*/ 2477898 w 4517968"/>
                <a:gd name="connsiteY332" fmla="*/ 137698 h 1416418"/>
                <a:gd name="connsiteX333" fmla="*/ 2518673 w 4517968"/>
                <a:gd name="connsiteY333" fmla="*/ 137030 h 1416418"/>
                <a:gd name="connsiteX334" fmla="*/ 2584848 w 4517968"/>
                <a:gd name="connsiteY334" fmla="*/ 155077 h 1416418"/>
                <a:gd name="connsiteX335" fmla="*/ 2624954 w 4517968"/>
                <a:gd name="connsiteY335" fmla="*/ 177136 h 1416418"/>
                <a:gd name="connsiteX336" fmla="*/ 2627628 w 4517968"/>
                <a:gd name="connsiteY336" fmla="*/ 191842 h 1416418"/>
                <a:gd name="connsiteX337" fmla="*/ 2695140 w 4517968"/>
                <a:gd name="connsiteY337" fmla="*/ 219916 h 1416418"/>
                <a:gd name="connsiteX338" fmla="*/ 2755300 w 4517968"/>
                <a:gd name="connsiteY338" fmla="*/ 233953 h 1416418"/>
                <a:gd name="connsiteX339" fmla="*/ 2735247 w 4517968"/>
                <a:gd name="connsiteY339" fmla="*/ 197189 h 1416418"/>
                <a:gd name="connsiteX340" fmla="*/ 2798079 w 4517968"/>
                <a:gd name="connsiteY340" fmla="*/ 212563 h 1416418"/>
                <a:gd name="connsiteX341" fmla="*/ 2831501 w 4517968"/>
                <a:gd name="connsiteY341" fmla="*/ 203205 h 1416418"/>
                <a:gd name="connsiteX342" fmla="*/ 2897008 w 4517968"/>
                <a:gd name="connsiteY342" fmla="*/ 213900 h 1416418"/>
                <a:gd name="connsiteX343" fmla="*/ 2903693 w 4517968"/>
                <a:gd name="connsiteY343" fmla="*/ 204542 h 1416418"/>
                <a:gd name="connsiteX344" fmla="*/ 2954494 w 4517968"/>
                <a:gd name="connsiteY344" fmla="*/ 209221 h 1416418"/>
                <a:gd name="connsiteX345" fmla="*/ 2891660 w 4517968"/>
                <a:gd name="connsiteY345" fmla="*/ 176467 h 1416418"/>
                <a:gd name="connsiteX346" fmla="*/ 2905698 w 4517968"/>
                <a:gd name="connsiteY346" fmla="*/ 161762 h 1416418"/>
                <a:gd name="connsiteX347" fmla="*/ 3175746 w 4517968"/>
                <a:gd name="connsiteY347" fmla="*/ 184489 h 1416418"/>
                <a:gd name="connsiteX348" fmla="*/ 3228553 w 4517968"/>
                <a:gd name="connsiteY348" fmla="*/ 205210 h 1416418"/>
                <a:gd name="connsiteX349" fmla="*/ 3337509 w 4517968"/>
                <a:gd name="connsiteY349" fmla="*/ 231948 h 1416418"/>
                <a:gd name="connsiteX350" fmla="*/ 3436437 w 4517968"/>
                <a:gd name="connsiteY350" fmla="*/ 225263 h 1416418"/>
                <a:gd name="connsiteX351" fmla="*/ 3498602 w 4517968"/>
                <a:gd name="connsiteY351" fmla="*/ 231279 h 1416418"/>
                <a:gd name="connsiteX352" fmla="*/ 3542719 w 4517968"/>
                <a:gd name="connsiteY352" fmla="*/ 245985 h 1416418"/>
                <a:gd name="connsiteX353" fmla="*/ 3576809 w 4517968"/>
                <a:gd name="connsiteY353" fmla="*/ 272054 h 1416418"/>
                <a:gd name="connsiteX354" fmla="*/ 3625605 w 4517968"/>
                <a:gd name="connsiteY354" fmla="*/ 282081 h 1416418"/>
                <a:gd name="connsiteX355" fmla="*/ 3651674 w 4517968"/>
                <a:gd name="connsiteY355" fmla="*/ 274728 h 1416418"/>
                <a:gd name="connsiteX356" fmla="*/ 3698465 w 4517968"/>
                <a:gd name="connsiteY356" fmla="*/ 274059 h 1416418"/>
                <a:gd name="connsiteX357" fmla="*/ 3760629 w 4517968"/>
                <a:gd name="connsiteY357" fmla="*/ 280744 h 1416418"/>
                <a:gd name="connsiteX358" fmla="*/ 3806751 w 4517968"/>
                <a:gd name="connsiteY358" fmla="*/ 276733 h 1416418"/>
                <a:gd name="connsiteX359" fmla="*/ 3902338 w 4517968"/>
                <a:gd name="connsiteY359" fmla="*/ 308818 h 1416418"/>
                <a:gd name="connsiteX360" fmla="*/ 3919049 w 4517968"/>
                <a:gd name="connsiteY360" fmla="*/ 297455 h 1416418"/>
                <a:gd name="connsiteX361" fmla="*/ 3862232 w 4517968"/>
                <a:gd name="connsiteY361" fmla="*/ 274728 h 1416418"/>
                <a:gd name="connsiteX362" fmla="*/ 3850200 w 4517968"/>
                <a:gd name="connsiteY362" fmla="*/ 258685 h 1416418"/>
                <a:gd name="connsiteX363" fmla="*/ 3952471 w 4517968"/>
                <a:gd name="connsiteY363" fmla="*/ 268712 h 1416418"/>
                <a:gd name="connsiteX364" fmla="*/ 4005946 w 4517968"/>
                <a:gd name="connsiteY364" fmla="*/ 266707 h 1416418"/>
                <a:gd name="connsiteX365" fmla="*/ 4111559 w 4517968"/>
                <a:gd name="connsiteY365" fmla="*/ 283418 h 1416418"/>
                <a:gd name="connsiteX366" fmla="*/ 4175060 w 4517968"/>
                <a:gd name="connsiteY366" fmla="*/ 299460 h 1416418"/>
                <a:gd name="connsiteX367" fmla="*/ 4396982 w 4517968"/>
                <a:gd name="connsiteY367" fmla="*/ 447185 h 1416418"/>
                <a:gd name="connsiteX368" fmla="*/ 4383613 w 4517968"/>
                <a:gd name="connsiteY368" fmla="*/ 463896 h 1416418"/>
                <a:gd name="connsiteX369" fmla="*/ 4342170 w 4517968"/>
                <a:gd name="connsiteY369" fmla="*/ 461222 h 1416418"/>
                <a:gd name="connsiteX370" fmla="*/ 4396982 w 4517968"/>
                <a:gd name="connsiteY370" fmla="*/ 481275 h 1416418"/>
                <a:gd name="connsiteX371" fmla="*/ 4457810 w 4517968"/>
                <a:gd name="connsiteY371" fmla="*/ 512692 h 1416418"/>
                <a:gd name="connsiteX372" fmla="*/ 4485884 w 4517968"/>
                <a:gd name="connsiteY372" fmla="*/ 522718 h 1416418"/>
                <a:gd name="connsiteX373" fmla="*/ 4511285 w 4517968"/>
                <a:gd name="connsiteY373" fmla="*/ 538761 h 1416418"/>
                <a:gd name="connsiteX374" fmla="*/ 4517969 w 4517968"/>
                <a:gd name="connsiteY374" fmla="*/ 548787 h 1416418"/>
                <a:gd name="connsiteX375" fmla="*/ 4451125 w 4517968"/>
                <a:gd name="connsiteY375" fmla="*/ 540766 h 1416418"/>
                <a:gd name="connsiteX376" fmla="*/ 4407009 w 4517968"/>
                <a:gd name="connsiteY376" fmla="*/ 569509 h 1416418"/>
                <a:gd name="connsiteX377" fmla="*/ 4386956 w 4517968"/>
                <a:gd name="connsiteY377" fmla="*/ 574188 h 1416418"/>
                <a:gd name="connsiteX378" fmla="*/ 4376261 w 4517968"/>
                <a:gd name="connsiteY378" fmla="*/ 601594 h 1416418"/>
                <a:gd name="connsiteX379" fmla="*/ 4362892 w 4517968"/>
                <a:gd name="connsiteY379" fmla="*/ 625657 h 1416418"/>
                <a:gd name="connsiteX380" fmla="*/ 4374255 w 4517968"/>
                <a:gd name="connsiteY380" fmla="*/ 643705 h 1416418"/>
                <a:gd name="connsiteX381" fmla="*/ 4297385 w 4517968"/>
                <a:gd name="connsiteY381" fmla="*/ 616299 h 1416418"/>
                <a:gd name="connsiteX382" fmla="*/ 4256610 w 4517968"/>
                <a:gd name="connsiteY382" fmla="*/ 647047 h 1416418"/>
                <a:gd name="connsiteX383" fmla="*/ 4225193 w 4517968"/>
                <a:gd name="connsiteY383" fmla="*/ 632342 h 1416418"/>
                <a:gd name="connsiteX384" fmla="*/ 4215836 w 4517968"/>
                <a:gd name="connsiteY384" fmla="*/ 649721 h 1416418"/>
                <a:gd name="connsiteX385" fmla="*/ 4169045 w 4517968"/>
                <a:gd name="connsiteY385" fmla="*/ 643705 h 1416418"/>
                <a:gd name="connsiteX386" fmla="*/ 4189766 w 4517968"/>
                <a:gd name="connsiteY386" fmla="*/ 669774 h 1416418"/>
                <a:gd name="connsiteX387" fmla="*/ 4197119 w 4517968"/>
                <a:gd name="connsiteY387" fmla="*/ 708544 h 1416418"/>
                <a:gd name="connsiteX388" fmla="*/ 4216504 w 4517968"/>
                <a:gd name="connsiteY388" fmla="*/ 724586 h 1416418"/>
                <a:gd name="connsiteX389" fmla="*/ 4261957 w 4517968"/>
                <a:gd name="connsiteY389" fmla="*/ 733276 h 1416418"/>
                <a:gd name="connsiteX390" fmla="*/ 4322786 w 4517968"/>
                <a:gd name="connsiteY390" fmla="*/ 791430 h 1416418"/>
                <a:gd name="connsiteX391" fmla="*/ 4295379 w 4517968"/>
                <a:gd name="connsiteY391" fmla="*/ 793435 h 1416418"/>
                <a:gd name="connsiteX392" fmla="*/ 4318106 w 4517968"/>
                <a:gd name="connsiteY392" fmla="*/ 826857 h 1416418"/>
                <a:gd name="connsiteX393" fmla="*/ 4349523 w 4517968"/>
                <a:gd name="connsiteY393" fmla="*/ 844237 h 1416418"/>
                <a:gd name="connsiteX394" fmla="*/ 4316101 w 4517968"/>
                <a:gd name="connsiteY394" fmla="*/ 864958 h 1416418"/>
                <a:gd name="connsiteX395" fmla="*/ 4352196 w 4517968"/>
                <a:gd name="connsiteY395" fmla="*/ 911749 h 1416418"/>
                <a:gd name="connsiteX396" fmla="*/ 4314096 w 4517968"/>
                <a:gd name="connsiteY396" fmla="*/ 921775 h 1416418"/>
                <a:gd name="connsiteX397" fmla="*/ 4344175 w 4517968"/>
                <a:gd name="connsiteY397" fmla="*/ 963218 h 1416418"/>
                <a:gd name="connsiteX398" fmla="*/ 4332812 w 4517968"/>
                <a:gd name="connsiteY398" fmla="*/ 1001988 h 1416418"/>
                <a:gd name="connsiteX399" fmla="*/ 4294711 w 4517968"/>
                <a:gd name="connsiteY399" fmla="*/ 973245 h 1416418"/>
                <a:gd name="connsiteX400" fmla="*/ 4224525 w 4517968"/>
                <a:gd name="connsiteY400" fmla="*/ 913754 h 1416418"/>
                <a:gd name="connsiteX401" fmla="*/ 4116238 w 4517968"/>
                <a:gd name="connsiteY401" fmla="*/ 822847 h 1416418"/>
                <a:gd name="connsiteX402" fmla="*/ 4072790 w 4517968"/>
                <a:gd name="connsiteY402" fmla="*/ 767366 h 1416418"/>
                <a:gd name="connsiteX403" fmla="*/ 4073458 w 4517968"/>
                <a:gd name="connsiteY403" fmla="*/ 743303 h 1416418"/>
                <a:gd name="connsiteX404" fmla="*/ 4054742 w 4517968"/>
                <a:gd name="connsiteY404" fmla="*/ 724586 h 1416418"/>
                <a:gd name="connsiteX405" fmla="*/ 4092843 w 4517968"/>
                <a:gd name="connsiteY405" fmla="*/ 715897 h 1416418"/>
                <a:gd name="connsiteX406" fmla="*/ 4091506 w 4517968"/>
                <a:gd name="connsiteY406" fmla="*/ 665764 h 1416418"/>
                <a:gd name="connsiteX407" fmla="*/ 4096185 w 4517968"/>
                <a:gd name="connsiteY407" fmla="*/ 625657 h 1416418"/>
                <a:gd name="connsiteX408" fmla="*/ 4112896 w 4517968"/>
                <a:gd name="connsiteY408" fmla="*/ 594241 h 1416418"/>
                <a:gd name="connsiteX409" fmla="*/ 4068779 w 4517968"/>
                <a:gd name="connsiteY409" fmla="*/ 539429 h 1416418"/>
                <a:gd name="connsiteX410" fmla="*/ 4037362 w 4517968"/>
                <a:gd name="connsiteY410" fmla="*/ 542771 h 1416418"/>
                <a:gd name="connsiteX411" fmla="*/ 4058753 w 4517968"/>
                <a:gd name="connsiteY411" fmla="*/ 574856 h 1416418"/>
                <a:gd name="connsiteX412" fmla="*/ 4034688 w 4517968"/>
                <a:gd name="connsiteY412" fmla="*/ 617636 h 1416418"/>
                <a:gd name="connsiteX413" fmla="*/ 3952471 w 4517968"/>
                <a:gd name="connsiteY413" fmla="*/ 569509 h 1416418"/>
                <a:gd name="connsiteX414" fmla="*/ 3891643 w 4517968"/>
                <a:gd name="connsiteY414" fmla="*/ 582877 h 1416418"/>
                <a:gd name="connsiteX415" fmla="*/ 3891643 w 4517968"/>
                <a:gd name="connsiteY415" fmla="*/ 648384 h 1416418"/>
                <a:gd name="connsiteX416" fmla="*/ 3943113 w 4517968"/>
                <a:gd name="connsiteY416" fmla="*/ 672448 h 1416418"/>
                <a:gd name="connsiteX417" fmla="*/ 3886296 w 4517968"/>
                <a:gd name="connsiteY417" fmla="*/ 683143 h 1416418"/>
                <a:gd name="connsiteX418" fmla="*/ 3843515 w 4517968"/>
                <a:gd name="connsiteY418" fmla="*/ 687154 h 1416418"/>
                <a:gd name="connsiteX419" fmla="*/ 3814773 w 4517968"/>
                <a:gd name="connsiteY419" fmla="*/ 658411 h 1416418"/>
                <a:gd name="connsiteX420" fmla="*/ 3761298 w 4517968"/>
                <a:gd name="connsiteY420" fmla="*/ 652395 h 1416418"/>
                <a:gd name="connsiteX421" fmla="*/ 3744587 w 4517968"/>
                <a:gd name="connsiteY421" fmla="*/ 671780 h 1416418"/>
                <a:gd name="connsiteX422" fmla="*/ 3643653 w 4517968"/>
                <a:gd name="connsiteY422" fmla="*/ 665095 h 1416418"/>
                <a:gd name="connsiteX423" fmla="*/ 3555419 w 4517968"/>
                <a:gd name="connsiteY423" fmla="*/ 676459 h 1416418"/>
                <a:gd name="connsiteX424" fmla="*/ 3532024 w 4517968"/>
                <a:gd name="connsiteY424" fmla="*/ 754666 h 1416418"/>
                <a:gd name="connsiteX425" fmla="*/ 3498602 w 4517968"/>
                <a:gd name="connsiteY425" fmla="*/ 849584 h 1416418"/>
                <a:gd name="connsiteX426" fmla="*/ 3553413 w 4517968"/>
                <a:gd name="connsiteY426" fmla="*/ 854932 h 1416418"/>
                <a:gd name="connsiteX427" fmla="*/ 3591515 w 4517968"/>
                <a:gd name="connsiteY427" fmla="*/ 880332 h 1416418"/>
                <a:gd name="connsiteX428" fmla="*/ 3630284 w 4517968"/>
                <a:gd name="connsiteY428" fmla="*/ 889022 h 1416418"/>
                <a:gd name="connsiteX429" fmla="*/ 3632958 w 4517968"/>
                <a:gd name="connsiteY429" fmla="*/ 868969 h 1416418"/>
                <a:gd name="connsiteX430" fmla="*/ 3670390 w 4517968"/>
                <a:gd name="connsiteY430" fmla="*/ 871642 h 1416418"/>
                <a:gd name="connsiteX431" fmla="*/ 3755950 w 4517968"/>
                <a:gd name="connsiteY431" fmla="*/ 916428 h 1416418"/>
                <a:gd name="connsiteX432" fmla="*/ 3787367 w 4517968"/>
                <a:gd name="connsiteY432" fmla="*/ 951187 h 1416418"/>
                <a:gd name="connsiteX433" fmla="*/ 3796725 w 4517968"/>
                <a:gd name="connsiteY433" fmla="*/ 992630 h 1416418"/>
                <a:gd name="connsiteX434" fmla="*/ 3833489 w 4517968"/>
                <a:gd name="connsiteY434" fmla="*/ 1042094 h 1416418"/>
                <a:gd name="connsiteX435" fmla="*/ 3868916 w 4517968"/>
                <a:gd name="connsiteY435" fmla="*/ 1108269 h 1416418"/>
                <a:gd name="connsiteX436" fmla="*/ 3862232 w 4517968"/>
                <a:gd name="connsiteY436" fmla="*/ 1169097 h 1416418"/>
                <a:gd name="connsiteX437" fmla="*/ 3870921 w 4517968"/>
                <a:gd name="connsiteY437" fmla="*/ 1197840 h 1416418"/>
                <a:gd name="connsiteX438" fmla="*/ 3857552 w 4517968"/>
                <a:gd name="connsiteY438" fmla="*/ 1247304 h 1416418"/>
                <a:gd name="connsiteX439" fmla="*/ 3843515 w 4517968"/>
                <a:gd name="connsiteY439" fmla="*/ 1296100 h 1416418"/>
                <a:gd name="connsiteX440" fmla="*/ 3837499 w 4517968"/>
                <a:gd name="connsiteY440" fmla="*/ 1320832 h 1416418"/>
                <a:gd name="connsiteX441" fmla="*/ 3806751 w 4517968"/>
                <a:gd name="connsiteY441" fmla="*/ 1345565 h 1416418"/>
                <a:gd name="connsiteX442" fmla="*/ 3786030 w 4517968"/>
                <a:gd name="connsiteY442" fmla="*/ 1346233 h 1416418"/>
                <a:gd name="connsiteX443" fmla="*/ 3751272 w 4517968"/>
                <a:gd name="connsiteY443" fmla="*/ 1325512 h 1416418"/>
                <a:gd name="connsiteX444" fmla="*/ 3723865 w 4517968"/>
                <a:gd name="connsiteY444" fmla="*/ 1356928 h 1416418"/>
                <a:gd name="connsiteX445" fmla="*/ 3727207 w 4517968"/>
                <a:gd name="connsiteY445" fmla="*/ 1370965 h 141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</a:cxnLst>
              <a:rect l="l" t="t" r="r" b="b"/>
              <a:pathLst>
                <a:path w="4517968" h="1416418">
                  <a:moveTo>
                    <a:pt x="3727207" y="1370965"/>
                  </a:moveTo>
                  <a:lnTo>
                    <a:pt x="3717850" y="1363612"/>
                  </a:lnTo>
                  <a:lnTo>
                    <a:pt x="3705149" y="1341554"/>
                  </a:lnTo>
                  <a:lnTo>
                    <a:pt x="3721860" y="1340886"/>
                  </a:lnTo>
                  <a:lnTo>
                    <a:pt x="3695791" y="1290753"/>
                  </a:lnTo>
                  <a:lnTo>
                    <a:pt x="3664375" y="1254657"/>
                  </a:lnTo>
                  <a:lnTo>
                    <a:pt x="3683759" y="1239952"/>
                  </a:lnTo>
                  <a:lnTo>
                    <a:pt x="3729881" y="1247304"/>
                  </a:lnTo>
                  <a:lnTo>
                    <a:pt x="3725871" y="1205861"/>
                  </a:lnTo>
                  <a:lnTo>
                    <a:pt x="3707154" y="1160407"/>
                  </a:lnTo>
                  <a:lnTo>
                    <a:pt x="3709160" y="1145033"/>
                  </a:lnTo>
                  <a:lnTo>
                    <a:pt x="3700470" y="1106932"/>
                  </a:lnTo>
                  <a:lnTo>
                    <a:pt x="3654348" y="1119633"/>
                  </a:lnTo>
                  <a:lnTo>
                    <a:pt x="3636968" y="1135675"/>
                  </a:lnTo>
                  <a:lnTo>
                    <a:pt x="3586167" y="1135675"/>
                  </a:lnTo>
                  <a:lnTo>
                    <a:pt x="3546061" y="1096906"/>
                  </a:lnTo>
                  <a:lnTo>
                    <a:pt x="3485901" y="1066826"/>
                  </a:lnTo>
                  <a:lnTo>
                    <a:pt x="3419058" y="1053457"/>
                  </a:lnTo>
                  <a:lnTo>
                    <a:pt x="3377615" y="1013351"/>
                  </a:lnTo>
                  <a:lnTo>
                    <a:pt x="3347535" y="987951"/>
                  </a:lnTo>
                  <a:lnTo>
                    <a:pt x="3322134" y="969903"/>
                  </a:lnTo>
                  <a:lnTo>
                    <a:pt x="3270665" y="928460"/>
                  </a:lnTo>
                  <a:lnTo>
                    <a:pt x="3230559" y="913754"/>
                  </a:lnTo>
                  <a:lnTo>
                    <a:pt x="3173073" y="901054"/>
                  </a:lnTo>
                  <a:lnTo>
                    <a:pt x="3131630" y="902391"/>
                  </a:lnTo>
                  <a:lnTo>
                    <a:pt x="3097539" y="909743"/>
                  </a:lnTo>
                  <a:lnTo>
                    <a:pt x="3086176" y="930465"/>
                  </a:lnTo>
                  <a:lnTo>
                    <a:pt x="3110908" y="939823"/>
                  </a:lnTo>
                  <a:lnTo>
                    <a:pt x="3127619" y="962550"/>
                  </a:lnTo>
                  <a:lnTo>
                    <a:pt x="3118929" y="975919"/>
                  </a:lnTo>
                  <a:lnTo>
                    <a:pt x="3120266" y="1019367"/>
                  </a:lnTo>
                  <a:lnTo>
                    <a:pt x="3132967" y="1038083"/>
                  </a:lnTo>
                  <a:lnTo>
                    <a:pt x="3103556" y="1064153"/>
                  </a:lnTo>
                  <a:lnTo>
                    <a:pt x="3054091" y="1048110"/>
                  </a:lnTo>
                  <a:lnTo>
                    <a:pt x="3016659" y="1052121"/>
                  </a:lnTo>
                  <a:lnTo>
                    <a:pt x="2990589" y="1038083"/>
                  </a:lnTo>
                  <a:lnTo>
                    <a:pt x="2967862" y="1033404"/>
                  </a:lnTo>
                  <a:lnTo>
                    <a:pt x="2938451" y="1062816"/>
                  </a:lnTo>
                  <a:lnTo>
                    <a:pt x="2899014" y="1069500"/>
                  </a:lnTo>
                  <a:lnTo>
                    <a:pt x="2874949" y="1080195"/>
                  </a:lnTo>
                  <a:lnTo>
                    <a:pt x="2829496" y="1073511"/>
                  </a:lnTo>
                  <a:lnTo>
                    <a:pt x="2798748" y="1073511"/>
                  </a:lnTo>
                  <a:lnTo>
                    <a:pt x="2765995" y="1052121"/>
                  </a:lnTo>
                  <a:lnTo>
                    <a:pt x="2721878" y="1032736"/>
                  </a:lnTo>
                  <a:lnTo>
                    <a:pt x="2685782" y="1026720"/>
                  </a:lnTo>
                  <a:lnTo>
                    <a:pt x="2647681" y="1032067"/>
                  </a:lnTo>
                  <a:lnTo>
                    <a:pt x="2620943" y="1040089"/>
                  </a:lnTo>
                  <a:lnTo>
                    <a:pt x="2564126" y="1022709"/>
                  </a:lnTo>
                  <a:lnTo>
                    <a:pt x="2540062" y="991961"/>
                  </a:lnTo>
                  <a:lnTo>
                    <a:pt x="2495277" y="981266"/>
                  </a:lnTo>
                  <a:lnTo>
                    <a:pt x="2463192" y="975919"/>
                  </a:lnTo>
                  <a:lnTo>
                    <a:pt x="2416402" y="959208"/>
                  </a:lnTo>
                  <a:lnTo>
                    <a:pt x="2407712" y="1001988"/>
                  </a:lnTo>
                  <a:lnTo>
                    <a:pt x="2434450" y="1026051"/>
                  </a:lnTo>
                  <a:lnTo>
                    <a:pt x="2418407" y="1055463"/>
                  </a:lnTo>
                  <a:lnTo>
                    <a:pt x="2364932" y="1044768"/>
                  </a:lnTo>
                  <a:lnTo>
                    <a:pt x="2331510" y="1043431"/>
                  </a:lnTo>
                  <a:lnTo>
                    <a:pt x="2299425" y="1024046"/>
                  </a:lnTo>
                  <a:lnTo>
                    <a:pt x="2264667" y="1023378"/>
                  </a:lnTo>
                  <a:lnTo>
                    <a:pt x="2229239" y="1010678"/>
                  </a:lnTo>
                  <a:lnTo>
                    <a:pt x="2189801" y="1030062"/>
                  </a:lnTo>
                  <a:lnTo>
                    <a:pt x="2145016" y="1065489"/>
                  </a:lnTo>
                  <a:lnTo>
                    <a:pt x="2113600" y="1072842"/>
                  </a:lnTo>
                  <a:lnTo>
                    <a:pt x="2102236" y="1076184"/>
                  </a:lnTo>
                  <a:lnTo>
                    <a:pt x="2072824" y="1050784"/>
                  </a:lnTo>
                  <a:lnTo>
                    <a:pt x="2032718" y="1056800"/>
                  </a:lnTo>
                  <a:lnTo>
                    <a:pt x="2010660" y="1038752"/>
                  </a:lnTo>
                  <a:lnTo>
                    <a:pt x="1983923" y="1030731"/>
                  </a:lnTo>
                  <a:lnTo>
                    <a:pt x="1956517" y="1006667"/>
                  </a:lnTo>
                  <a:lnTo>
                    <a:pt x="1934458" y="999314"/>
                  </a:lnTo>
                  <a:lnTo>
                    <a:pt x="1893015" y="1010009"/>
                  </a:lnTo>
                  <a:lnTo>
                    <a:pt x="1836867" y="986614"/>
                  </a:lnTo>
                  <a:lnTo>
                    <a:pt x="1829514" y="1008004"/>
                  </a:lnTo>
                  <a:lnTo>
                    <a:pt x="1707189" y="903728"/>
                  </a:lnTo>
                  <a:lnTo>
                    <a:pt x="1651041" y="872311"/>
                  </a:lnTo>
                  <a:lnTo>
                    <a:pt x="1656388" y="858942"/>
                  </a:lnTo>
                  <a:lnTo>
                    <a:pt x="1594892" y="897712"/>
                  </a:lnTo>
                  <a:lnTo>
                    <a:pt x="1565481" y="899717"/>
                  </a:lnTo>
                  <a:lnTo>
                    <a:pt x="1558128" y="877658"/>
                  </a:lnTo>
                  <a:lnTo>
                    <a:pt x="1510669" y="863621"/>
                  </a:lnTo>
                  <a:lnTo>
                    <a:pt x="1481926" y="873648"/>
                  </a:lnTo>
                  <a:lnTo>
                    <a:pt x="1452515" y="831536"/>
                  </a:lnTo>
                  <a:lnTo>
                    <a:pt x="1391687" y="822847"/>
                  </a:lnTo>
                  <a:lnTo>
                    <a:pt x="1370965" y="839557"/>
                  </a:lnTo>
                  <a:lnTo>
                    <a:pt x="1298106" y="854932"/>
                  </a:lnTo>
                  <a:lnTo>
                    <a:pt x="1286742" y="864958"/>
                  </a:lnTo>
                  <a:lnTo>
                    <a:pt x="1173108" y="878995"/>
                  </a:lnTo>
                  <a:lnTo>
                    <a:pt x="1163749" y="893032"/>
                  </a:lnTo>
                  <a:lnTo>
                    <a:pt x="1197840" y="921107"/>
                  </a:lnTo>
                  <a:lnTo>
                    <a:pt x="1171103" y="931802"/>
                  </a:lnTo>
                  <a:lnTo>
                    <a:pt x="1181130" y="942497"/>
                  </a:lnTo>
                  <a:lnTo>
                    <a:pt x="1157734" y="962550"/>
                  </a:lnTo>
                  <a:lnTo>
                    <a:pt x="1220567" y="991293"/>
                  </a:lnTo>
                  <a:lnTo>
                    <a:pt x="1219230" y="1010678"/>
                  </a:lnTo>
                  <a:lnTo>
                    <a:pt x="1172440" y="1008672"/>
                  </a:lnTo>
                  <a:lnTo>
                    <a:pt x="1167092" y="1021372"/>
                  </a:lnTo>
                  <a:lnTo>
                    <a:pt x="1118296" y="999982"/>
                  </a:lnTo>
                  <a:lnTo>
                    <a:pt x="1066826" y="1000651"/>
                  </a:lnTo>
                  <a:lnTo>
                    <a:pt x="1037415" y="1018030"/>
                  </a:lnTo>
                  <a:lnTo>
                    <a:pt x="993298" y="1001319"/>
                  </a:lnTo>
                  <a:lnTo>
                    <a:pt x="913085" y="972576"/>
                  </a:lnTo>
                  <a:lnTo>
                    <a:pt x="862284" y="973913"/>
                  </a:lnTo>
                  <a:lnTo>
                    <a:pt x="808141" y="1018699"/>
                  </a:lnTo>
                  <a:lnTo>
                    <a:pt x="812152" y="1048778"/>
                  </a:lnTo>
                  <a:lnTo>
                    <a:pt x="772045" y="1024715"/>
                  </a:lnTo>
                  <a:lnTo>
                    <a:pt x="757340" y="1070837"/>
                  </a:lnTo>
                  <a:lnTo>
                    <a:pt x="769371" y="1078858"/>
                  </a:lnTo>
                  <a:lnTo>
                    <a:pt x="758008" y="1110943"/>
                  </a:lnTo>
                  <a:lnTo>
                    <a:pt x="793436" y="1139018"/>
                  </a:lnTo>
                  <a:lnTo>
                    <a:pt x="817499" y="1137681"/>
                  </a:lnTo>
                  <a:lnTo>
                    <a:pt x="846242" y="1165755"/>
                  </a:lnTo>
                  <a:lnTo>
                    <a:pt x="847579" y="1187145"/>
                  </a:lnTo>
                  <a:lnTo>
                    <a:pt x="866295" y="1194498"/>
                  </a:lnTo>
                  <a:lnTo>
                    <a:pt x="856937" y="1219230"/>
                  </a:lnTo>
                  <a:lnTo>
                    <a:pt x="826189" y="1225914"/>
                  </a:lnTo>
                  <a:lnTo>
                    <a:pt x="802125" y="1269363"/>
                  </a:lnTo>
                  <a:lnTo>
                    <a:pt x="842231" y="1310137"/>
                  </a:lnTo>
                  <a:lnTo>
                    <a:pt x="844905" y="1338212"/>
                  </a:lnTo>
                  <a:lnTo>
                    <a:pt x="893701" y="1388345"/>
                  </a:lnTo>
                  <a:lnTo>
                    <a:pt x="876990" y="1405724"/>
                  </a:lnTo>
                  <a:lnTo>
                    <a:pt x="872979" y="1416419"/>
                  </a:lnTo>
                  <a:lnTo>
                    <a:pt x="856937" y="1413077"/>
                  </a:lnTo>
                  <a:lnTo>
                    <a:pt x="828194" y="1387676"/>
                  </a:lnTo>
                  <a:lnTo>
                    <a:pt x="818168" y="1386339"/>
                  </a:lnTo>
                  <a:lnTo>
                    <a:pt x="794104" y="1376313"/>
                  </a:lnTo>
                  <a:lnTo>
                    <a:pt x="780067" y="1358933"/>
                  </a:lnTo>
                  <a:lnTo>
                    <a:pt x="745976" y="1350244"/>
                  </a:lnTo>
                  <a:lnTo>
                    <a:pt x="726592" y="1356928"/>
                  </a:lnTo>
                  <a:lnTo>
                    <a:pt x="718570" y="1348907"/>
                  </a:lnTo>
                  <a:lnTo>
                    <a:pt x="667769" y="1328185"/>
                  </a:lnTo>
                  <a:lnTo>
                    <a:pt x="616300" y="1321501"/>
                  </a:lnTo>
                  <a:lnTo>
                    <a:pt x="585551" y="1314148"/>
                  </a:lnTo>
                  <a:lnTo>
                    <a:pt x="582878" y="1319496"/>
                  </a:lnTo>
                  <a:lnTo>
                    <a:pt x="532076" y="1283400"/>
                  </a:lnTo>
                  <a:lnTo>
                    <a:pt x="490633" y="1267357"/>
                  </a:lnTo>
                  <a:lnTo>
                    <a:pt x="456543" y="1242625"/>
                  </a:lnTo>
                  <a:lnTo>
                    <a:pt x="480607" y="1235941"/>
                  </a:lnTo>
                  <a:lnTo>
                    <a:pt x="501996" y="1201182"/>
                  </a:lnTo>
                  <a:lnTo>
                    <a:pt x="479938" y="1184471"/>
                  </a:lnTo>
                  <a:lnTo>
                    <a:pt x="526061" y="1167092"/>
                  </a:lnTo>
                  <a:lnTo>
                    <a:pt x="523387" y="1157734"/>
                  </a:lnTo>
                  <a:lnTo>
                    <a:pt x="494644" y="1164418"/>
                  </a:lnTo>
                  <a:lnTo>
                    <a:pt x="491970" y="1146370"/>
                  </a:lnTo>
                  <a:lnTo>
                    <a:pt x="506676" y="1134338"/>
                  </a:lnTo>
                  <a:lnTo>
                    <a:pt x="538760" y="1131665"/>
                  </a:lnTo>
                  <a:lnTo>
                    <a:pt x="540766" y="1117628"/>
                  </a:lnTo>
                  <a:lnTo>
                    <a:pt x="528734" y="1094232"/>
                  </a:lnTo>
                  <a:lnTo>
                    <a:pt x="537424" y="1072842"/>
                  </a:lnTo>
                  <a:lnTo>
                    <a:pt x="534750" y="1060142"/>
                  </a:lnTo>
                  <a:lnTo>
                    <a:pt x="483281" y="1046773"/>
                  </a:lnTo>
                  <a:lnTo>
                    <a:pt x="463896" y="1047442"/>
                  </a:lnTo>
                  <a:lnTo>
                    <a:pt x="439832" y="1028057"/>
                  </a:lnTo>
                  <a:lnTo>
                    <a:pt x="415769" y="1034741"/>
                  </a:lnTo>
                  <a:lnTo>
                    <a:pt x="370983" y="1020036"/>
                  </a:lnTo>
                  <a:lnTo>
                    <a:pt x="370315" y="1012014"/>
                  </a:lnTo>
                  <a:lnTo>
                    <a:pt x="354940" y="993967"/>
                  </a:lnTo>
                  <a:lnTo>
                    <a:pt x="328872" y="991961"/>
                  </a:lnTo>
                  <a:lnTo>
                    <a:pt x="323524" y="979261"/>
                  </a:lnTo>
                  <a:lnTo>
                    <a:pt x="329540" y="970571"/>
                  </a:lnTo>
                  <a:lnTo>
                    <a:pt x="304139" y="947176"/>
                  </a:lnTo>
                  <a:lnTo>
                    <a:pt x="271385" y="951187"/>
                  </a:lnTo>
                  <a:lnTo>
                    <a:pt x="261359" y="949181"/>
                  </a:lnTo>
                  <a:lnTo>
                    <a:pt x="254675" y="958539"/>
                  </a:lnTo>
                  <a:lnTo>
                    <a:pt x="242643" y="957203"/>
                  </a:lnTo>
                  <a:lnTo>
                    <a:pt x="229274" y="930465"/>
                  </a:lnTo>
                  <a:lnTo>
                    <a:pt x="219248" y="917096"/>
                  </a:lnTo>
                  <a:lnTo>
                    <a:pt x="224595" y="913086"/>
                  </a:lnTo>
                  <a:lnTo>
                    <a:pt x="250664" y="914422"/>
                  </a:lnTo>
                  <a:lnTo>
                    <a:pt x="261359" y="905733"/>
                  </a:lnTo>
                  <a:lnTo>
                    <a:pt x="249996" y="895038"/>
                  </a:lnTo>
                  <a:lnTo>
                    <a:pt x="227269" y="887685"/>
                  </a:lnTo>
                  <a:lnTo>
                    <a:pt x="227269" y="880332"/>
                  </a:lnTo>
                  <a:lnTo>
                    <a:pt x="213232" y="872979"/>
                  </a:lnTo>
                  <a:lnTo>
                    <a:pt x="187831" y="846242"/>
                  </a:lnTo>
                  <a:lnTo>
                    <a:pt x="192510" y="835547"/>
                  </a:lnTo>
                  <a:lnTo>
                    <a:pt x="185158" y="816162"/>
                  </a:lnTo>
                  <a:lnTo>
                    <a:pt x="153072" y="806804"/>
                  </a:lnTo>
                  <a:lnTo>
                    <a:pt x="137030" y="811483"/>
                  </a:lnTo>
                  <a:lnTo>
                    <a:pt x="131014" y="801457"/>
                  </a:lnTo>
                  <a:lnTo>
                    <a:pt x="95587" y="791430"/>
                  </a:lnTo>
                  <a:lnTo>
                    <a:pt x="81550" y="767366"/>
                  </a:lnTo>
                  <a:lnTo>
                    <a:pt x="74865" y="747982"/>
                  </a:lnTo>
                  <a:lnTo>
                    <a:pt x="58155" y="739292"/>
                  </a:lnTo>
                  <a:lnTo>
                    <a:pt x="68849" y="726592"/>
                  </a:lnTo>
                  <a:lnTo>
                    <a:pt x="52807" y="689159"/>
                  </a:lnTo>
                  <a:lnTo>
                    <a:pt x="70186" y="666432"/>
                  </a:lnTo>
                  <a:lnTo>
                    <a:pt x="64170" y="659748"/>
                  </a:lnTo>
                  <a:lnTo>
                    <a:pt x="94250" y="637689"/>
                  </a:lnTo>
                  <a:lnTo>
                    <a:pt x="58155" y="618973"/>
                  </a:lnTo>
                  <a:lnTo>
                    <a:pt x="111630" y="569509"/>
                  </a:lnTo>
                  <a:lnTo>
                    <a:pt x="134356" y="546782"/>
                  </a:lnTo>
                  <a:lnTo>
                    <a:pt x="140372" y="527397"/>
                  </a:lnTo>
                  <a:lnTo>
                    <a:pt x="90907" y="501328"/>
                  </a:lnTo>
                  <a:lnTo>
                    <a:pt x="96923" y="475927"/>
                  </a:lnTo>
                  <a:lnTo>
                    <a:pt x="64170" y="447853"/>
                  </a:lnTo>
                  <a:lnTo>
                    <a:pt x="75534" y="415768"/>
                  </a:lnTo>
                  <a:lnTo>
                    <a:pt x="32085" y="373657"/>
                  </a:lnTo>
                  <a:lnTo>
                    <a:pt x="51470" y="345582"/>
                  </a:lnTo>
                  <a:lnTo>
                    <a:pt x="2674" y="320850"/>
                  </a:lnTo>
                  <a:lnTo>
                    <a:pt x="0" y="295449"/>
                  </a:lnTo>
                  <a:lnTo>
                    <a:pt x="21390" y="292107"/>
                  </a:lnTo>
                  <a:lnTo>
                    <a:pt x="64170" y="278070"/>
                  </a:lnTo>
                  <a:lnTo>
                    <a:pt x="88903" y="265370"/>
                  </a:lnTo>
                  <a:lnTo>
                    <a:pt x="140372" y="286760"/>
                  </a:lnTo>
                  <a:lnTo>
                    <a:pt x="218580" y="295449"/>
                  </a:lnTo>
                  <a:lnTo>
                    <a:pt x="336893" y="336893"/>
                  </a:lnTo>
                  <a:lnTo>
                    <a:pt x="364298" y="354272"/>
                  </a:lnTo>
                  <a:lnTo>
                    <a:pt x="374325" y="379004"/>
                  </a:lnTo>
                  <a:lnTo>
                    <a:pt x="349593" y="398389"/>
                  </a:lnTo>
                  <a:lnTo>
                    <a:pt x="306145" y="408415"/>
                  </a:lnTo>
                  <a:lnTo>
                    <a:pt x="171120" y="380341"/>
                  </a:lnTo>
                  <a:lnTo>
                    <a:pt x="151736" y="385020"/>
                  </a:lnTo>
                  <a:lnTo>
                    <a:pt x="205879" y="412426"/>
                  </a:lnTo>
                  <a:lnTo>
                    <a:pt x="212563" y="429805"/>
                  </a:lnTo>
                  <a:lnTo>
                    <a:pt x="225264" y="468575"/>
                  </a:lnTo>
                  <a:lnTo>
                    <a:pt x="266038" y="479938"/>
                  </a:lnTo>
                  <a:lnTo>
                    <a:pt x="291439" y="489965"/>
                  </a:lnTo>
                  <a:lnTo>
                    <a:pt x="290102" y="471248"/>
                  </a:lnTo>
                  <a:lnTo>
                    <a:pt x="267375" y="455206"/>
                  </a:lnTo>
                  <a:lnTo>
                    <a:pt x="281412" y="440500"/>
                  </a:lnTo>
                  <a:lnTo>
                    <a:pt x="358951" y="464564"/>
                  </a:lnTo>
                  <a:lnTo>
                    <a:pt x="380341" y="455206"/>
                  </a:lnTo>
                  <a:lnTo>
                    <a:pt x="351598" y="427132"/>
                  </a:lnTo>
                  <a:lnTo>
                    <a:pt x="405742" y="391036"/>
                  </a:lnTo>
                  <a:lnTo>
                    <a:pt x="433148" y="393041"/>
                  </a:lnTo>
                  <a:lnTo>
                    <a:pt x="463896" y="405742"/>
                  </a:lnTo>
                  <a:lnTo>
                    <a:pt x="471248" y="380341"/>
                  </a:lnTo>
                  <a:lnTo>
                    <a:pt x="439832" y="358282"/>
                  </a:lnTo>
                  <a:lnTo>
                    <a:pt x="445179" y="336224"/>
                  </a:lnTo>
                  <a:lnTo>
                    <a:pt x="416437" y="313497"/>
                  </a:lnTo>
                  <a:lnTo>
                    <a:pt x="498654" y="325529"/>
                  </a:lnTo>
                  <a:lnTo>
                    <a:pt x="522719" y="345582"/>
                  </a:lnTo>
                  <a:lnTo>
                    <a:pt x="488628" y="350261"/>
                  </a:lnTo>
                  <a:lnTo>
                    <a:pt x="496649" y="370983"/>
                  </a:lnTo>
                  <a:lnTo>
                    <a:pt x="524055" y="383683"/>
                  </a:lnTo>
                  <a:lnTo>
                    <a:pt x="564161" y="375662"/>
                  </a:lnTo>
                  <a:lnTo>
                    <a:pt x="561487" y="352267"/>
                  </a:lnTo>
                  <a:lnTo>
                    <a:pt x="612958" y="334219"/>
                  </a:lnTo>
                  <a:lnTo>
                    <a:pt x="695843" y="303471"/>
                  </a:lnTo>
                  <a:lnTo>
                    <a:pt x="717234" y="304807"/>
                  </a:lnTo>
                  <a:lnTo>
                    <a:pt x="700523" y="326866"/>
                  </a:lnTo>
                  <a:lnTo>
                    <a:pt x="736619" y="330877"/>
                  </a:lnTo>
                  <a:lnTo>
                    <a:pt x="750656" y="318176"/>
                  </a:lnTo>
                  <a:lnTo>
                    <a:pt x="802125" y="317508"/>
                  </a:lnTo>
                  <a:lnTo>
                    <a:pt x="835547" y="302134"/>
                  </a:lnTo>
                  <a:lnTo>
                    <a:pt x="878327" y="324192"/>
                  </a:lnTo>
                  <a:lnTo>
                    <a:pt x="897044" y="300128"/>
                  </a:lnTo>
                  <a:lnTo>
                    <a:pt x="856937" y="279407"/>
                  </a:lnTo>
                  <a:lnTo>
                    <a:pt x="864958" y="267375"/>
                  </a:lnTo>
                  <a:lnTo>
                    <a:pt x="951855" y="278070"/>
                  </a:lnTo>
                  <a:lnTo>
                    <a:pt x="995972" y="289433"/>
                  </a:lnTo>
                  <a:lnTo>
                    <a:pt x="1120301" y="330877"/>
                  </a:lnTo>
                  <a:lnTo>
                    <a:pt x="1127655" y="312160"/>
                  </a:lnTo>
                  <a:lnTo>
                    <a:pt x="1088217" y="292776"/>
                  </a:lnTo>
                  <a:lnTo>
                    <a:pt x="1082869" y="285423"/>
                  </a:lnTo>
                  <a:lnTo>
                    <a:pt x="1047442" y="281412"/>
                  </a:lnTo>
                  <a:lnTo>
                    <a:pt x="1046105" y="264701"/>
                  </a:lnTo>
                  <a:lnTo>
                    <a:pt x="1014688" y="236627"/>
                  </a:lnTo>
                  <a:lnTo>
                    <a:pt x="1007336" y="225263"/>
                  </a:lnTo>
                  <a:lnTo>
                    <a:pt x="1036078" y="193847"/>
                  </a:lnTo>
                  <a:lnTo>
                    <a:pt x="1032068" y="161762"/>
                  </a:lnTo>
                  <a:lnTo>
                    <a:pt x="1046773" y="155077"/>
                  </a:lnTo>
                  <a:lnTo>
                    <a:pt x="1122975" y="164436"/>
                  </a:lnTo>
                  <a:lnTo>
                    <a:pt x="1142360" y="183820"/>
                  </a:lnTo>
                  <a:lnTo>
                    <a:pt x="1136344" y="211895"/>
                  </a:lnTo>
                  <a:lnTo>
                    <a:pt x="1161076" y="223258"/>
                  </a:lnTo>
                  <a:lnTo>
                    <a:pt x="1186477" y="247990"/>
                  </a:lnTo>
                  <a:lnTo>
                    <a:pt x="1211877" y="297455"/>
                  </a:lnTo>
                  <a:lnTo>
                    <a:pt x="1256662" y="319513"/>
                  </a:lnTo>
                  <a:lnTo>
                    <a:pt x="1260005" y="344245"/>
                  </a:lnTo>
                  <a:lnTo>
                    <a:pt x="1236609" y="396383"/>
                  </a:lnTo>
                  <a:lnTo>
                    <a:pt x="1272037" y="401731"/>
                  </a:lnTo>
                  <a:lnTo>
                    <a:pt x="1275379" y="388362"/>
                  </a:lnTo>
                  <a:lnTo>
                    <a:pt x="1300779" y="379004"/>
                  </a:lnTo>
                  <a:lnTo>
                    <a:pt x="1297437" y="360956"/>
                  </a:lnTo>
                  <a:lnTo>
                    <a:pt x="1310137" y="342908"/>
                  </a:lnTo>
                  <a:lnTo>
                    <a:pt x="1280726" y="322187"/>
                  </a:lnTo>
                  <a:lnTo>
                    <a:pt x="1278053" y="298123"/>
                  </a:lnTo>
                  <a:lnTo>
                    <a:pt x="1245968" y="295449"/>
                  </a:lnTo>
                  <a:lnTo>
                    <a:pt x="1226583" y="275396"/>
                  </a:lnTo>
                  <a:lnTo>
                    <a:pt x="1223909" y="239301"/>
                  </a:lnTo>
                  <a:lnTo>
                    <a:pt x="1169097" y="210558"/>
                  </a:lnTo>
                  <a:lnTo>
                    <a:pt x="1200514" y="187163"/>
                  </a:lnTo>
                  <a:lnTo>
                    <a:pt x="1175782" y="162430"/>
                  </a:lnTo>
                  <a:lnTo>
                    <a:pt x="1188482" y="161762"/>
                  </a:lnTo>
                  <a:lnTo>
                    <a:pt x="1216556" y="180478"/>
                  </a:lnTo>
                  <a:lnTo>
                    <a:pt x="1230593" y="214568"/>
                  </a:lnTo>
                  <a:lnTo>
                    <a:pt x="1264015" y="221253"/>
                  </a:lnTo>
                  <a:lnTo>
                    <a:pt x="1233267" y="195852"/>
                  </a:lnTo>
                  <a:lnTo>
                    <a:pt x="1267357" y="181815"/>
                  </a:lnTo>
                  <a:lnTo>
                    <a:pt x="1321501" y="179810"/>
                  </a:lnTo>
                  <a:lnTo>
                    <a:pt x="1385671" y="199863"/>
                  </a:lnTo>
                  <a:lnTo>
                    <a:pt x="1339549" y="171120"/>
                  </a:lnTo>
                  <a:lnTo>
                    <a:pt x="1306795" y="134356"/>
                  </a:lnTo>
                  <a:lnTo>
                    <a:pt x="1346233" y="127672"/>
                  </a:lnTo>
                  <a:lnTo>
                    <a:pt x="1409735" y="129008"/>
                  </a:lnTo>
                  <a:lnTo>
                    <a:pt x="1461873" y="124329"/>
                  </a:lnTo>
                  <a:lnTo>
                    <a:pt x="1424440" y="106950"/>
                  </a:lnTo>
                  <a:lnTo>
                    <a:pt x="1433130" y="84892"/>
                  </a:lnTo>
                  <a:lnTo>
                    <a:pt x="1461204" y="83555"/>
                  </a:lnTo>
                  <a:lnTo>
                    <a:pt x="1493958" y="67512"/>
                  </a:lnTo>
                  <a:lnTo>
                    <a:pt x="1556123" y="62833"/>
                  </a:lnTo>
                  <a:lnTo>
                    <a:pt x="1554785" y="53475"/>
                  </a:lnTo>
                  <a:lnTo>
                    <a:pt x="1616950" y="50801"/>
                  </a:lnTo>
                  <a:lnTo>
                    <a:pt x="1645694" y="58154"/>
                  </a:lnTo>
                  <a:lnTo>
                    <a:pt x="1681789" y="40775"/>
                  </a:lnTo>
                  <a:lnTo>
                    <a:pt x="1728579" y="41443"/>
                  </a:lnTo>
                  <a:lnTo>
                    <a:pt x="1718553" y="26737"/>
                  </a:lnTo>
                  <a:lnTo>
                    <a:pt x="1724569" y="13369"/>
                  </a:lnTo>
                  <a:lnTo>
                    <a:pt x="1766012" y="0"/>
                  </a:lnTo>
                  <a:lnTo>
                    <a:pt x="1821492" y="10695"/>
                  </a:lnTo>
                  <a:lnTo>
                    <a:pt x="1798097" y="18716"/>
                  </a:lnTo>
                  <a:lnTo>
                    <a:pt x="1860930" y="23395"/>
                  </a:lnTo>
                  <a:lnTo>
                    <a:pt x="1888336" y="39438"/>
                  </a:lnTo>
                  <a:lnTo>
                    <a:pt x="1901036" y="31417"/>
                  </a:lnTo>
                  <a:lnTo>
                    <a:pt x="1973896" y="32085"/>
                  </a:lnTo>
                  <a:lnTo>
                    <a:pt x="2051435" y="48127"/>
                  </a:lnTo>
                  <a:lnTo>
                    <a:pt x="2088199" y="60159"/>
                  </a:lnTo>
                  <a:lnTo>
                    <a:pt x="2104910" y="77539"/>
                  </a:lnTo>
                  <a:lnTo>
                    <a:pt x="2088867" y="87565"/>
                  </a:lnTo>
                  <a:lnTo>
                    <a:pt x="2044750" y="106282"/>
                  </a:lnTo>
                  <a:lnTo>
                    <a:pt x="2037398" y="116308"/>
                  </a:lnTo>
                  <a:lnTo>
                    <a:pt x="2074830" y="120987"/>
                  </a:lnTo>
                  <a:lnTo>
                    <a:pt x="2122957" y="129677"/>
                  </a:lnTo>
                  <a:lnTo>
                    <a:pt x="2139000" y="122992"/>
                  </a:lnTo>
                  <a:lnTo>
                    <a:pt x="2177770" y="145051"/>
                  </a:lnTo>
                  <a:lnTo>
                    <a:pt x="2179106" y="136361"/>
                  </a:lnTo>
                  <a:lnTo>
                    <a:pt x="2213865" y="131014"/>
                  </a:lnTo>
                  <a:lnTo>
                    <a:pt x="2304773" y="136361"/>
                  </a:lnTo>
                  <a:lnTo>
                    <a:pt x="2330173" y="152404"/>
                  </a:lnTo>
                  <a:lnTo>
                    <a:pt x="2446481" y="157751"/>
                  </a:lnTo>
                  <a:lnTo>
                    <a:pt x="2414397" y="131682"/>
                  </a:lnTo>
                  <a:lnTo>
                    <a:pt x="2477898" y="137698"/>
                  </a:lnTo>
                  <a:lnTo>
                    <a:pt x="2518673" y="137030"/>
                  </a:lnTo>
                  <a:lnTo>
                    <a:pt x="2584848" y="155077"/>
                  </a:lnTo>
                  <a:lnTo>
                    <a:pt x="2624954" y="177136"/>
                  </a:lnTo>
                  <a:lnTo>
                    <a:pt x="2627628" y="191842"/>
                  </a:lnTo>
                  <a:lnTo>
                    <a:pt x="2695140" y="219916"/>
                  </a:lnTo>
                  <a:lnTo>
                    <a:pt x="2755300" y="233953"/>
                  </a:lnTo>
                  <a:lnTo>
                    <a:pt x="2735247" y="197189"/>
                  </a:lnTo>
                  <a:lnTo>
                    <a:pt x="2798079" y="212563"/>
                  </a:lnTo>
                  <a:lnTo>
                    <a:pt x="2831501" y="203205"/>
                  </a:lnTo>
                  <a:lnTo>
                    <a:pt x="2897008" y="213900"/>
                  </a:lnTo>
                  <a:lnTo>
                    <a:pt x="2903693" y="204542"/>
                  </a:lnTo>
                  <a:lnTo>
                    <a:pt x="2954494" y="209221"/>
                  </a:lnTo>
                  <a:lnTo>
                    <a:pt x="2891660" y="176467"/>
                  </a:lnTo>
                  <a:lnTo>
                    <a:pt x="2905698" y="161762"/>
                  </a:lnTo>
                  <a:lnTo>
                    <a:pt x="3175746" y="184489"/>
                  </a:lnTo>
                  <a:lnTo>
                    <a:pt x="3228553" y="205210"/>
                  </a:lnTo>
                  <a:lnTo>
                    <a:pt x="3337509" y="231948"/>
                  </a:lnTo>
                  <a:lnTo>
                    <a:pt x="3436437" y="225263"/>
                  </a:lnTo>
                  <a:lnTo>
                    <a:pt x="3498602" y="231279"/>
                  </a:lnTo>
                  <a:lnTo>
                    <a:pt x="3542719" y="245985"/>
                  </a:lnTo>
                  <a:lnTo>
                    <a:pt x="3576809" y="272054"/>
                  </a:lnTo>
                  <a:lnTo>
                    <a:pt x="3625605" y="282081"/>
                  </a:lnTo>
                  <a:lnTo>
                    <a:pt x="3651674" y="274728"/>
                  </a:lnTo>
                  <a:lnTo>
                    <a:pt x="3698465" y="274059"/>
                  </a:lnTo>
                  <a:lnTo>
                    <a:pt x="3760629" y="280744"/>
                  </a:lnTo>
                  <a:lnTo>
                    <a:pt x="3806751" y="276733"/>
                  </a:lnTo>
                  <a:lnTo>
                    <a:pt x="3902338" y="308818"/>
                  </a:lnTo>
                  <a:lnTo>
                    <a:pt x="3919049" y="297455"/>
                  </a:lnTo>
                  <a:lnTo>
                    <a:pt x="3862232" y="274728"/>
                  </a:lnTo>
                  <a:lnTo>
                    <a:pt x="3850200" y="258685"/>
                  </a:lnTo>
                  <a:lnTo>
                    <a:pt x="3952471" y="268712"/>
                  </a:lnTo>
                  <a:lnTo>
                    <a:pt x="4005946" y="266707"/>
                  </a:lnTo>
                  <a:lnTo>
                    <a:pt x="4111559" y="283418"/>
                  </a:lnTo>
                  <a:lnTo>
                    <a:pt x="4175060" y="299460"/>
                  </a:lnTo>
                  <a:lnTo>
                    <a:pt x="4396982" y="447185"/>
                  </a:lnTo>
                  <a:lnTo>
                    <a:pt x="4383613" y="463896"/>
                  </a:lnTo>
                  <a:lnTo>
                    <a:pt x="4342170" y="461222"/>
                  </a:lnTo>
                  <a:lnTo>
                    <a:pt x="4396982" y="481275"/>
                  </a:lnTo>
                  <a:lnTo>
                    <a:pt x="4457810" y="512692"/>
                  </a:lnTo>
                  <a:lnTo>
                    <a:pt x="4485884" y="522718"/>
                  </a:lnTo>
                  <a:lnTo>
                    <a:pt x="4511285" y="538761"/>
                  </a:lnTo>
                  <a:lnTo>
                    <a:pt x="4517969" y="548787"/>
                  </a:lnTo>
                  <a:lnTo>
                    <a:pt x="4451125" y="540766"/>
                  </a:lnTo>
                  <a:lnTo>
                    <a:pt x="4407009" y="569509"/>
                  </a:lnTo>
                  <a:lnTo>
                    <a:pt x="4386956" y="574188"/>
                  </a:lnTo>
                  <a:lnTo>
                    <a:pt x="4376261" y="601594"/>
                  </a:lnTo>
                  <a:lnTo>
                    <a:pt x="4362892" y="625657"/>
                  </a:lnTo>
                  <a:lnTo>
                    <a:pt x="4374255" y="643705"/>
                  </a:lnTo>
                  <a:lnTo>
                    <a:pt x="4297385" y="616299"/>
                  </a:lnTo>
                  <a:lnTo>
                    <a:pt x="4256610" y="647047"/>
                  </a:lnTo>
                  <a:lnTo>
                    <a:pt x="4225193" y="632342"/>
                  </a:lnTo>
                  <a:lnTo>
                    <a:pt x="4215836" y="649721"/>
                  </a:lnTo>
                  <a:lnTo>
                    <a:pt x="4169045" y="643705"/>
                  </a:lnTo>
                  <a:lnTo>
                    <a:pt x="4189766" y="669774"/>
                  </a:lnTo>
                  <a:lnTo>
                    <a:pt x="4197119" y="708544"/>
                  </a:lnTo>
                  <a:lnTo>
                    <a:pt x="4216504" y="724586"/>
                  </a:lnTo>
                  <a:lnTo>
                    <a:pt x="4261957" y="733276"/>
                  </a:lnTo>
                  <a:lnTo>
                    <a:pt x="4322786" y="791430"/>
                  </a:lnTo>
                  <a:lnTo>
                    <a:pt x="4295379" y="793435"/>
                  </a:lnTo>
                  <a:lnTo>
                    <a:pt x="4318106" y="826857"/>
                  </a:lnTo>
                  <a:lnTo>
                    <a:pt x="4349523" y="844237"/>
                  </a:lnTo>
                  <a:lnTo>
                    <a:pt x="4316101" y="864958"/>
                  </a:lnTo>
                  <a:lnTo>
                    <a:pt x="4352196" y="911749"/>
                  </a:lnTo>
                  <a:lnTo>
                    <a:pt x="4314096" y="921775"/>
                  </a:lnTo>
                  <a:lnTo>
                    <a:pt x="4344175" y="963218"/>
                  </a:lnTo>
                  <a:lnTo>
                    <a:pt x="4332812" y="1001988"/>
                  </a:lnTo>
                  <a:lnTo>
                    <a:pt x="4294711" y="973245"/>
                  </a:lnTo>
                  <a:lnTo>
                    <a:pt x="4224525" y="913754"/>
                  </a:lnTo>
                  <a:lnTo>
                    <a:pt x="4116238" y="822847"/>
                  </a:lnTo>
                  <a:lnTo>
                    <a:pt x="4072790" y="767366"/>
                  </a:lnTo>
                  <a:lnTo>
                    <a:pt x="4073458" y="743303"/>
                  </a:lnTo>
                  <a:lnTo>
                    <a:pt x="4054742" y="724586"/>
                  </a:lnTo>
                  <a:lnTo>
                    <a:pt x="4092843" y="715897"/>
                  </a:lnTo>
                  <a:lnTo>
                    <a:pt x="4091506" y="665764"/>
                  </a:lnTo>
                  <a:lnTo>
                    <a:pt x="4096185" y="625657"/>
                  </a:lnTo>
                  <a:lnTo>
                    <a:pt x="4112896" y="594241"/>
                  </a:lnTo>
                  <a:lnTo>
                    <a:pt x="4068779" y="539429"/>
                  </a:lnTo>
                  <a:lnTo>
                    <a:pt x="4037362" y="542771"/>
                  </a:lnTo>
                  <a:lnTo>
                    <a:pt x="4058753" y="574856"/>
                  </a:lnTo>
                  <a:lnTo>
                    <a:pt x="4034688" y="617636"/>
                  </a:lnTo>
                  <a:lnTo>
                    <a:pt x="3952471" y="569509"/>
                  </a:lnTo>
                  <a:lnTo>
                    <a:pt x="3891643" y="582877"/>
                  </a:lnTo>
                  <a:lnTo>
                    <a:pt x="3891643" y="648384"/>
                  </a:lnTo>
                  <a:lnTo>
                    <a:pt x="3943113" y="672448"/>
                  </a:lnTo>
                  <a:lnTo>
                    <a:pt x="3886296" y="683143"/>
                  </a:lnTo>
                  <a:lnTo>
                    <a:pt x="3843515" y="687154"/>
                  </a:lnTo>
                  <a:lnTo>
                    <a:pt x="3814773" y="658411"/>
                  </a:lnTo>
                  <a:lnTo>
                    <a:pt x="3761298" y="652395"/>
                  </a:lnTo>
                  <a:lnTo>
                    <a:pt x="3744587" y="671780"/>
                  </a:lnTo>
                  <a:lnTo>
                    <a:pt x="3643653" y="665095"/>
                  </a:lnTo>
                  <a:lnTo>
                    <a:pt x="3555419" y="676459"/>
                  </a:lnTo>
                  <a:lnTo>
                    <a:pt x="3532024" y="754666"/>
                  </a:lnTo>
                  <a:lnTo>
                    <a:pt x="3498602" y="849584"/>
                  </a:lnTo>
                  <a:lnTo>
                    <a:pt x="3553413" y="854932"/>
                  </a:lnTo>
                  <a:lnTo>
                    <a:pt x="3591515" y="880332"/>
                  </a:lnTo>
                  <a:lnTo>
                    <a:pt x="3630284" y="889022"/>
                  </a:lnTo>
                  <a:lnTo>
                    <a:pt x="3632958" y="868969"/>
                  </a:lnTo>
                  <a:lnTo>
                    <a:pt x="3670390" y="871642"/>
                  </a:lnTo>
                  <a:lnTo>
                    <a:pt x="3755950" y="916428"/>
                  </a:lnTo>
                  <a:lnTo>
                    <a:pt x="3787367" y="951187"/>
                  </a:lnTo>
                  <a:lnTo>
                    <a:pt x="3796725" y="992630"/>
                  </a:lnTo>
                  <a:lnTo>
                    <a:pt x="3833489" y="1042094"/>
                  </a:lnTo>
                  <a:lnTo>
                    <a:pt x="3868916" y="1108269"/>
                  </a:lnTo>
                  <a:lnTo>
                    <a:pt x="3862232" y="1169097"/>
                  </a:lnTo>
                  <a:lnTo>
                    <a:pt x="3870921" y="1197840"/>
                  </a:lnTo>
                  <a:lnTo>
                    <a:pt x="3857552" y="1247304"/>
                  </a:lnTo>
                  <a:lnTo>
                    <a:pt x="3843515" y="1296100"/>
                  </a:lnTo>
                  <a:lnTo>
                    <a:pt x="3837499" y="1320832"/>
                  </a:lnTo>
                  <a:lnTo>
                    <a:pt x="3806751" y="1345565"/>
                  </a:lnTo>
                  <a:lnTo>
                    <a:pt x="3786030" y="1346233"/>
                  </a:lnTo>
                  <a:lnTo>
                    <a:pt x="3751272" y="1325512"/>
                  </a:lnTo>
                  <a:lnTo>
                    <a:pt x="3723865" y="1356928"/>
                  </a:lnTo>
                  <a:lnTo>
                    <a:pt x="3727207" y="1370965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394">
              <a:extLst>
                <a:ext uri="{FF2B5EF4-FFF2-40B4-BE49-F238E27FC236}">
                  <a16:creationId xmlns:a16="http://schemas.microsoft.com/office/drawing/2014/main" id="{CB3A84C6-E6A2-80A6-3137-DE7ACCDCBCE8}"/>
                </a:ext>
              </a:extLst>
            </p:cNvPr>
            <p:cNvSpPr/>
            <p:nvPr/>
          </p:nvSpPr>
          <p:spPr>
            <a:xfrm>
              <a:off x="7831782" y="628879"/>
              <a:ext cx="129677" cy="44116"/>
            </a:xfrm>
            <a:custGeom>
              <a:avLst/>
              <a:gdLst>
                <a:gd name="connsiteX0" fmla="*/ 129677 w 129677"/>
                <a:gd name="connsiteY0" fmla="*/ 32085 h 44116"/>
                <a:gd name="connsiteX1" fmla="*/ 8690 w 129677"/>
                <a:gd name="connsiteY1" fmla="*/ 44117 h 44116"/>
                <a:gd name="connsiteX2" fmla="*/ 0 w 129677"/>
                <a:gd name="connsiteY2" fmla="*/ 3342 h 44116"/>
                <a:gd name="connsiteX3" fmla="*/ 14706 w 129677"/>
                <a:gd name="connsiteY3" fmla="*/ 0 h 44116"/>
                <a:gd name="connsiteX4" fmla="*/ 35428 w 129677"/>
                <a:gd name="connsiteY4" fmla="*/ 2005 h 44116"/>
                <a:gd name="connsiteX5" fmla="*/ 119650 w 129677"/>
                <a:gd name="connsiteY5" fmla="*/ 19385 h 44116"/>
                <a:gd name="connsiteX6" fmla="*/ 129677 w 129677"/>
                <a:gd name="connsiteY6" fmla="*/ 32085 h 4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677" h="44116">
                  <a:moveTo>
                    <a:pt x="129677" y="32085"/>
                  </a:moveTo>
                  <a:lnTo>
                    <a:pt x="8690" y="44117"/>
                  </a:lnTo>
                  <a:lnTo>
                    <a:pt x="0" y="3342"/>
                  </a:lnTo>
                  <a:lnTo>
                    <a:pt x="14706" y="0"/>
                  </a:lnTo>
                  <a:lnTo>
                    <a:pt x="35428" y="2005"/>
                  </a:lnTo>
                  <a:lnTo>
                    <a:pt x="119650" y="19385"/>
                  </a:lnTo>
                  <a:lnTo>
                    <a:pt x="129677" y="32085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395">
              <a:extLst>
                <a:ext uri="{FF2B5EF4-FFF2-40B4-BE49-F238E27FC236}">
                  <a16:creationId xmlns:a16="http://schemas.microsoft.com/office/drawing/2014/main" id="{60EFE9C5-E369-AA34-965A-F016A594BA48}"/>
                </a:ext>
              </a:extLst>
            </p:cNvPr>
            <p:cNvSpPr/>
            <p:nvPr/>
          </p:nvSpPr>
          <p:spPr>
            <a:xfrm>
              <a:off x="6462154" y="583425"/>
              <a:ext cx="153071" cy="26069"/>
            </a:xfrm>
            <a:custGeom>
              <a:avLst/>
              <a:gdLst>
                <a:gd name="connsiteX0" fmla="*/ 147056 w 153071"/>
                <a:gd name="connsiteY0" fmla="*/ 10695 h 26069"/>
                <a:gd name="connsiteX1" fmla="*/ 118313 w 153071"/>
                <a:gd name="connsiteY1" fmla="*/ 14037 h 26069"/>
                <a:gd name="connsiteX2" fmla="*/ 98928 w 153071"/>
                <a:gd name="connsiteY2" fmla="*/ 16711 h 26069"/>
                <a:gd name="connsiteX3" fmla="*/ 98928 w 153071"/>
                <a:gd name="connsiteY3" fmla="*/ 21390 h 26069"/>
                <a:gd name="connsiteX4" fmla="*/ 74865 w 153071"/>
                <a:gd name="connsiteY4" fmla="*/ 26069 h 26069"/>
                <a:gd name="connsiteX5" fmla="*/ 44785 w 153071"/>
                <a:gd name="connsiteY5" fmla="*/ 19385 h 26069"/>
                <a:gd name="connsiteX6" fmla="*/ 52138 w 153071"/>
                <a:gd name="connsiteY6" fmla="*/ 10027 h 26069"/>
                <a:gd name="connsiteX7" fmla="*/ 0 w 153071"/>
                <a:gd name="connsiteY7" fmla="*/ 9358 h 26069"/>
                <a:gd name="connsiteX8" fmla="*/ 42111 w 153071"/>
                <a:gd name="connsiteY8" fmla="*/ 4011 h 26069"/>
                <a:gd name="connsiteX9" fmla="*/ 76870 w 153071"/>
                <a:gd name="connsiteY9" fmla="*/ 4011 h 26069"/>
                <a:gd name="connsiteX10" fmla="*/ 86897 w 153071"/>
                <a:gd name="connsiteY10" fmla="*/ 11363 h 26069"/>
                <a:gd name="connsiteX11" fmla="*/ 95586 w 153071"/>
                <a:gd name="connsiteY11" fmla="*/ 4679 h 26069"/>
                <a:gd name="connsiteX12" fmla="*/ 114303 w 153071"/>
                <a:gd name="connsiteY12" fmla="*/ 0 h 26069"/>
                <a:gd name="connsiteX13" fmla="*/ 153072 w 153071"/>
                <a:gd name="connsiteY13" fmla="*/ 6016 h 26069"/>
                <a:gd name="connsiteX14" fmla="*/ 147056 w 153071"/>
                <a:gd name="connsiteY14" fmla="*/ 10695 h 2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3071" h="26069">
                  <a:moveTo>
                    <a:pt x="147056" y="10695"/>
                  </a:moveTo>
                  <a:lnTo>
                    <a:pt x="118313" y="14037"/>
                  </a:lnTo>
                  <a:lnTo>
                    <a:pt x="98928" y="16711"/>
                  </a:lnTo>
                  <a:lnTo>
                    <a:pt x="98928" y="21390"/>
                  </a:lnTo>
                  <a:lnTo>
                    <a:pt x="74865" y="26069"/>
                  </a:lnTo>
                  <a:lnTo>
                    <a:pt x="44785" y="19385"/>
                  </a:lnTo>
                  <a:lnTo>
                    <a:pt x="52138" y="10027"/>
                  </a:lnTo>
                  <a:lnTo>
                    <a:pt x="0" y="9358"/>
                  </a:lnTo>
                  <a:lnTo>
                    <a:pt x="42111" y="4011"/>
                  </a:lnTo>
                  <a:lnTo>
                    <a:pt x="76870" y="4011"/>
                  </a:lnTo>
                  <a:lnTo>
                    <a:pt x="86897" y="11363"/>
                  </a:lnTo>
                  <a:lnTo>
                    <a:pt x="95586" y="4679"/>
                  </a:lnTo>
                  <a:lnTo>
                    <a:pt x="114303" y="0"/>
                  </a:lnTo>
                  <a:lnTo>
                    <a:pt x="153072" y="6016"/>
                  </a:lnTo>
                  <a:lnTo>
                    <a:pt x="147056" y="10695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396">
              <a:extLst>
                <a:ext uri="{FF2B5EF4-FFF2-40B4-BE49-F238E27FC236}">
                  <a16:creationId xmlns:a16="http://schemas.microsoft.com/office/drawing/2014/main" id="{F4692E47-4153-7C29-43B7-6BA72850FC3F}"/>
                </a:ext>
              </a:extLst>
            </p:cNvPr>
            <p:cNvSpPr/>
            <p:nvPr/>
          </p:nvSpPr>
          <p:spPr>
            <a:xfrm>
              <a:off x="7551038" y="574735"/>
              <a:ext cx="263364" cy="72191"/>
            </a:xfrm>
            <a:custGeom>
              <a:avLst/>
              <a:gdLst>
                <a:gd name="connsiteX0" fmla="*/ 263365 w 263364"/>
                <a:gd name="connsiteY0" fmla="*/ 68181 h 72191"/>
                <a:gd name="connsiteX1" fmla="*/ 215906 w 263364"/>
                <a:gd name="connsiteY1" fmla="*/ 72191 h 72191"/>
                <a:gd name="connsiteX2" fmla="*/ 137699 w 263364"/>
                <a:gd name="connsiteY2" fmla="*/ 63502 h 72191"/>
                <a:gd name="connsiteX3" fmla="*/ 83555 w 263364"/>
                <a:gd name="connsiteY3" fmla="*/ 52138 h 72191"/>
                <a:gd name="connsiteX4" fmla="*/ 39438 w 263364"/>
                <a:gd name="connsiteY4" fmla="*/ 30748 h 72191"/>
                <a:gd name="connsiteX5" fmla="*/ 0 w 263364"/>
                <a:gd name="connsiteY5" fmla="*/ 25401 h 72191"/>
                <a:gd name="connsiteX6" fmla="*/ 36096 w 263364"/>
                <a:gd name="connsiteY6" fmla="*/ 6016 h 72191"/>
                <a:gd name="connsiteX7" fmla="*/ 77539 w 263364"/>
                <a:gd name="connsiteY7" fmla="*/ 0 h 72191"/>
                <a:gd name="connsiteX8" fmla="*/ 141709 w 263364"/>
                <a:gd name="connsiteY8" fmla="*/ 13369 h 72191"/>
                <a:gd name="connsiteX9" fmla="*/ 233285 w 263364"/>
                <a:gd name="connsiteY9" fmla="*/ 41443 h 72191"/>
                <a:gd name="connsiteX10" fmla="*/ 263365 w 263364"/>
                <a:gd name="connsiteY10" fmla="*/ 68181 h 72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364" h="72191">
                  <a:moveTo>
                    <a:pt x="263365" y="68181"/>
                  </a:moveTo>
                  <a:lnTo>
                    <a:pt x="215906" y="72191"/>
                  </a:lnTo>
                  <a:lnTo>
                    <a:pt x="137699" y="63502"/>
                  </a:lnTo>
                  <a:lnTo>
                    <a:pt x="83555" y="52138"/>
                  </a:lnTo>
                  <a:lnTo>
                    <a:pt x="39438" y="30748"/>
                  </a:lnTo>
                  <a:lnTo>
                    <a:pt x="0" y="25401"/>
                  </a:lnTo>
                  <a:lnTo>
                    <a:pt x="36096" y="6016"/>
                  </a:lnTo>
                  <a:lnTo>
                    <a:pt x="77539" y="0"/>
                  </a:lnTo>
                  <a:lnTo>
                    <a:pt x="141709" y="13369"/>
                  </a:lnTo>
                  <a:lnTo>
                    <a:pt x="233285" y="41443"/>
                  </a:lnTo>
                  <a:lnTo>
                    <a:pt x="263365" y="68181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397">
              <a:extLst>
                <a:ext uri="{FF2B5EF4-FFF2-40B4-BE49-F238E27FC236}">
                  <a16:creationId xmlns:a16="http://schemas.microsoft.com/office/drawing/2014/main" id="{313A484C-17B7-098E-340A-1C3DEEFB3F8F}"/>
                </a:ext>
              </a:extLst>
            </p:cNvPr>
            <p:cNvSpPr/>
            <p:nvPr/>
          </p:nvSpPr>
          <p:spPr>
            <a:xfrm>
              <a:off x="5093862" y="1985807"/>
              <a:ext cx="427799" cy="332213"/>
            </a:xfrm>
            <a:custGeom>
              <a:avLst/>
              <a:gdLst>
                <a:gd name="connsiteX0" fmla="*/ 257348 w 427799"/>
                <a:gd name="connsiteY0" fmla="*/ 14037 h 332213"/>
                <a:gd name="connsiteX1" fmla="*/ 270717 w 427799"/>
                <a:gd name="connsiteY1" fmla="*/ 30080 h 332213"/>
                <a:gd name="connsiteX2" fmla="*/ 334219 w 427799"/>
                <a:gd name="connsiteY2" fmla="*/ 49464 h 332213"/>
                <a:gd name="connsiteX3" fmla="*/ 346919 w 427799"/>
                <a:gd name="connsiteY3" fmla="*/ 40106 h 332213"/>
                <a:gd name="connsiteX4" fmla="*/ 385689 w 427799"/>
                <a:gd name="connsiteY4" fmla="*/ 59491 h 332213"/>
                <a:gd name="connsiteX5" fmla="*/ 425126 w 427799"/>
                <a:gd name="connsiteY5" fmla="*/ 54143 h 332213"/>
                <a:gd name="connsiteX6" fmla="*/ 427800 w 427799"/>
                <a:gd name="connsiteY6" fmla="*/ 78876 h 332213"/>
                <a:gd name="connsiteX7" fmla="*/ 395047 w 427799"/>
                <a:gd name="connsiteY7" fmla="*/ 106950 h 332213"/>
                <a:gd name="connsiteX8" fmla="*/ 350930 w 427799"/>
                <a:gd name="connsiteY8" fmla="*/ 116308 h 332213"/>
                <a:gd name="connsiteX9" fmla="*/ 347587 w 427799"/>
                <a:gd name="connsiteY9" fmla="*/ 130345 h 332213"/>
                <a:gd name="connsiteX10" fmla="*/ 326198 w 427799"/>
                <a:gd name="connsiteY10" fmla="*/ 153741 h 332213"/>
                <a:gd name="connsiteX11" fmla="*/ 312829 w 427799"/>
                <a:gd name="connsiteY11" fmla="*/ 188499 h 332213"/>
                <a:gd name="connsiteX12" fmla="*/ 326198 w 427799"/>
                <a:gd name="connsiteY12" fmla="*/ 213232 h 332213"/>
                <a:gd name="connsiteX13" fmla="*/ 306145 w 427799"/>
                <a:gd name="connsiteY13" fmla="*/ 231948 h 332213"/>
                <a:gd name="connsiteX14" fmla="*/ 298123 w 427799"/>
                <a:gd name="connsiteY14" fmla="*/ 260022 h 332213"/>
                <a:gd name="connsiteX15" fmla="*/ 271386 w 427799"/>
                <a:gd name="connsiteY15" fmla="*/ 268712 h 332213"/>
                <a:gd name="connsiteX16" fmla="*/ 246654 w 427799"/>
                <a:gd name="connsiteY16" fmla="*/ 301465 h 332213"/>
                <a:gd name="connsiteX17" fmla="*/ 201200 w 427799"/>
                <a:gd name="connsiteY17" fmla="*/ 302134 h 332213"/>
                <a:gd name="connsiteX18" fmla="*/ 167778 w 427799"/>
                <a:gd name="connsiteY18" fmla="*/ 301465 h 332213"/>
                <a:gd name="connsiteX19" fmla="*/ 145051 w 427799"/>
                <a:gd name="connsiteY19" fmla="*/ 316171 h 332213"/>
                <a:gd name="connsiteX20" fmla="*/ 131014 w 427799"/>
                <a:gd name="connsiteY20" fmla="*/ 332213 h 332213"/>
                <a:gd name="connsiteX21" fmla="*/ 113634 w 427799"/>
                <a:gd name="connsiteY21" fmla="*/ 328871 h 332213"/>
                <a:gd name="connsiteX22" fmla="*/ 100934 w 427799"/>
                <a:gd name="connsiteY22" fmla="*/ 314166 h 332213"/>
                <a:gd name="connsiteX23" fmla="*/ 91576 w 427799"/>
                <a:gd name="connsiteY23" fmla="*/ 290102 h 332213"/>
                <a:gd name="connsiteX24" fmla="*/ 58823 w 427799"/>
                <a:gd name="connsiteY24" fmla="*/ 283418 h 332213"/>
                <a:gd name="connsiteX25" fmla="*/ 56149 w 427799"/>
                <a:gd name="connsiteY25" fmla="*/ 268712 h 332213"/>
                <a:gd name="connsiteX26" fmla="*/ 69518 w 427799"/>
                <a:gd name="connsiteY26" fmla="*/ 252669 h 332213"/>
                <a:gd name="connsiteX27" fmla="*/ 74865 w 427799"/>
                <a:gd name="connsiteY27" fmla="*/ 241306 h 332213"/>
                <a:gd name="connsiteX28" fmla="*/ 62833 w 427799"/>
                <a:gd name="connsiteY28" fmla="*/ 228606 h 332213"/>
                <a:gd name="connsiteX29" fmla="*/ 73528 w 427799"/>
                <a:gd name="connsiteY29" fmla="*/ 200531 h 332213"/>
                <a:gd name="connsiteX30" fmla="*/ 60159 w 427799"/>
                <a:gd name="connsiteY30" fmla="*/ 175131 h 332213"/>
                <a:gd name="connsiteX31" fmla="*/ 75534 w 427799"/>
                <a:gd name="connsiteY31" fmla="*/ 171788 h 332213"/>
                <a:gd name="connsiteX32" fmla="*/ 77539 w 427799"/>
                <a:gd name="connsiteY32" fmla="*/ 151067 h 332213"/>
                <a:gd name="connsiteX33" fmla="*/ 82886 w 427799"/>
                <a:gd name="connsiteY33" fmla="*/ 145051 h 332213"/>
                <a:gd name="connsiteX34" fmla="*/ 84892 w 427799"/>
                <a:gd name="connsiteY34" fmla="*/ 111629 h 332213"/>
                <a:gd name="connsiteX35" fmla="*/ 100934 w 427799"/>
                <a:gd name="connsiteY35" fmla="*/ 100266 h 332213"/>
                <a:gd name="connsiteX36" fmla="*/ 92245 w 427799"/>
                <a:gd name="connsiteY36" fmla="*/ 78876 h 332213"/>
                <a:gd name="connsiteX37" fmla="*/ 71523 w 427799"/>
                <a:gd name="connsiteY37" fmla="*/ 77539 h 332213"/>
                <a:gd name="connsiteX38" fmla="*/ 65507 w 427799"/>
                <a:gd name="connsiteY38" fmla="*/ 82886 h 332213"/>
                <a:gd name="connsiteX39" fmla="*/ 45454 w 427799"/>
                <a:gd name="connsiteY39" fmla="*/ 82886 h 332213"/>
                <a:gd name="connsiteX40" fmla="*/ 37433 w 427799"/>
                <a:gd name="connsiteY40" fmla="*/ 62165 h 332213"/>
                <a:gd name="connsiteX41" fmla="*/ 22727 w 427799"/>
                <a:gd name="connsiteY41" fmla="*/ 68181 h 332213"/>
                <a:gd name="connsiteX42" fmla="*/ 10027 w 427799"/>
                <a:gd name="connsiteY42" fmla="*/ 78876 h 332213"/>
                <a:gd name="connsiteX43" fmla="*/ 13369 w 427799"/>
                <a:gd name="connsiteY43" fmla="*/ 48796 h 332213"/>
                <a:gd name="connsiteX44" fmla="*/ 0 w 427799"/>
                <a:gd name="connsiteY44" fmla="*/ 30748 h 332213"/>
                <a:gd name="connsiteX45" fmla="*/ 49465 w 427799"/>
                <a:gd name="connsiteY45" fmla="*/ 0 h 332213"/>
                <a:gd name="connsiteX46" fmla="*/ 90908 w 427799"/>
                <a:gd name="connsiteY46" fmla="*/ 7353 h 332213"/>
                <a:gd name="connsiteX47" fmla="*/ 137030 w 427799"/>
                <a:gd name="connsiteY47" fmla="*/ 7353 h 332213"/>
                <a:gd name="connsiteX48" fmla="*/ 173125 w 427799"/>
                <a:gd name="connsiteY48" fmla="*/ 14706 h 332213"/>
                <a:gd name="connsiteX49" fmla="*/ 201868 w 427799"/>
                <a:gd name="connsiteY49" fmla="*/ 12032 h 332213"/>
                <a:gd name="connsiteX50" fmla="*/ 257348 w 427799"/>
                <a:gd name="connsiteY50" fmla="*/ 14037 h 33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27799" h="332213">
                  <a:moveTo>
                    <a:pt x="257348" y="14037"/>
                  </a:moveTo>
                  <a:lnTo>
                    <a:pt x="270717" y="30080"/>
                  </a:lnTo>
                  <a:lnTo>
                    <a:pt x="334219" y="49464"/>
                  </a:lnTo>
                  <a:lnTo>
                    <a:pt x="346919" y="40106"/>
                  </a:lnTo>
                  <a:lnTo>
                    <a:pt x="385689" y="59491"/>
                  </a:lnTo>
                  <a:lnTo>
                    <a:pt x="425126" y="54143"/>
                  </a:lnTo>
                  <a:lnTo>
                    <a:pt x="427800" y="78876"/>
                  </a:lnTo>
                  <a:lnTo>
                    <a:pt x="395047" y="106950"/>
                  </a:lnTo>
                  <a:lnTo>
                    <a:pt x="350930" y="116308"/>
                  </a:lnTo>
                  <a:lnTo>
                    <a:pt x="347587" y="130345"/>
                  </a:lnTo>
                  <a:lnTo>
                    <a:pt x="326198" y="153741"/>
                  </a:lnTo>
                  <a:lnTo>
                    <a:pt x="312829" y="188499"/>
                  </a:lnTo>
                  <a:lnTo>
                    <a:pt x="326198" y="213232"/>
                  </a:lnTo>
                  <a:lnTo>
                    <a:pt x="306145" y="231948"/>
                  </a:lnTo>
                  <a:lnTo>
                    <a:pt x="298123" y="260022"/>
                  </a:lnTo>
                  <a:lnTo>
                    <a:pt x="271386" y="268712"/>
                  </a:lnTo>
                  <a:lnTo>
                    <a:pt x="246654" y="301465"/>
                  </a:lnTo>
                  <a:lnTo>
                    <a:pt x="201200" y="302134"/>
                  </a:lnTo>
                  <a:lnTo>
                    <a:pt x="167778" y="301465"/>
                  </a:lnTo>
                  <a:lnTo>
                    <a:pt x="145051" y="316171"/>
                  </a:lnTo>
                  <a:lnTo>
                    <a:pt x="131014" y="332213"/>
                  </a:lnTo>
                  <a:lnTo>
                    <a:pt x="113634" y="328871"/>
                  </a:lnTo>
                  <a:lnTo>
                    <a:pt x="100934" y="314166"/>
                  </a:lnTo>
                  <a:lnTo>
                    <a:pt x="91576" y="290102"/>
                  </a:lnTo>
                  <a:lnTo>
                    <a:pt x="58823" y="283418"/>
                  </a:lnTo>
                  <a:lnTo>
                    <a:pt x="56149" y="268712"/>
                  </a:lnTo>
                  <a:lnTo>
                    <a:pt x="69518" y="252669"/>
                  </a:lnTo>
                  <a:lnTo>
                    <a:pt x="74865" y="241306"/>
                  </a:lnTo>
                  <a:lnTo>
                    <a:pt x="62833" y="228606"/>
                  </a:lnTo>
                  <a:lnTo>
                    <a:pt x="73528" y="200531"/>
                  </a:lnTo>
                  <a:lnTo>
                    <a:pt x="60159" y="175131"/>
                  </a:lnTo>
                  <a:lnTo>
                    <a:pt x="75534" y="171788"/>
                  </a:lnTo>
                  <a:lnTo>
                    <a:pt x="77539" y="151067"/>
                  </a:lnTo>
                  <a:lnTo>
                    <a:pt x="82886" y="145051"/>
                  </a:lnTo>
                  <a:lnTo>
                    <a:pt x="84892" y="111629"/>
                  </a:lnTo>
                  <a:lnTo>
                    <a:pt x="100934" y="100266"/>
                  </a:lnTo>
                  <a:lnTo>
                    <a:pt x="92245" y="78876"/>
                  </a:lnTo>
                  <a:lnTo>
                    <a:pt x="71523" y="77539"/>
                  </a:lnTo>
                  <a:lnTo>
                    <a:pt x="65507" y="82886"/>
                  </a:lnTo>
                  <a:lnTo>
                    <a:pt x="45454" y="82886"/>
                  </a:lnTo>
                  <a:lnTo>
                    <a:pt x="37433" y="62165"/>
                  </a:lnTo>
                  <a:lnTo>
                    <a:pt x="22727" y="68181"/>
                  </a:lnTo>
                  <a:lnTo>
                    <a:pt x="10027" y="78876"/>
                  </a:lnTo>
                  <a:lnTo>
                    <a:pt x="13369" y="48796"/>
                  </a:lnTo>
                  <a:lnTo>
                    <a:pt x="0" y="30748"/>
                  </a:lnTo>
                  <a:lnTo>
                    <a:pt x="49465" y="0"/>
                  </a:lnTo>
                  <a:lnTo>
                    <a:pt x="90908" y="7353"/>
                  </a:lnTo>
                  <a:lnTo>
                    <a:pt x="137030" y="7353"/>
                  </a:lnTo>
                  <a:lnTo>
                    <a:pt x="173125" y="14706"/>
                  </a:lnTo>
                  <a:lnTo>
                    <a:pt x="201868" y="12032"/>
                  </a:lnTo>
                  <a:lnTo>
                    <a:pt x="257348" y="1403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398">
              <a:extLst>
                <a:ext uri="{FF2B5EF4-FFF2-40B4-BE49-F238E27FC236}">
                  <a16:creationId xmlns:a16="http://schemas.microsoft.com/office/drawing/2014/main" id="{CA520A47-B7CA-00DD-19F8-C197276F2548}"/>
                </a:ext>
              </a:extLst>
            </p:cNvPr>
            <p:cNvSpPr/>
            <p:nvPr/>
          </p:nvSpPr>
          <p:spPr>
            <a:xfrm>
              <a:off x="5711498" y="2017223"/>
              <a:ext cx="34758" cy="68849"/>
            </a:xfrm>
            <a:custGeom>
              <a:avLst/>
              <a:gdLst>
                <a:gd name="connsiteX0" fmla="*/ 34758 w 34758"/>
                <a:gd name="connsiteY0" fmla="*/ 36096 h 68849"/>
                <a:gd name="connsiteX1" fmla="*/ 24732 w 34758"/>
                <a:gd name="connsiteY1" fmla="*/ 68849 h 68849"/>
                <a:gd name="connsiteX2" fmla="*/ 8690 w 34758"/>
                <a:gd name="connsiteY2" fmla="*/ 60159 h 68849"/>
                <a:gd name="connsiteX3" fmla="*/ 0 w 34758"/>
                <a:gd name="connsiteY3" fmla="*/ 32085 h 68849"/>
                <a:gd name="connsiteX4" fmla="*/ 6016 w 34758"/>
                <a:gd name="connsiteY4" fmla="*/ 16042 h 68849"/>
                <a:gd name="connsiteX5" fmla="*/ 27406 w 34758"/>
                <a:gd name="connsiteY5" fmla="*/ 0 h 68849"/>
                <a:gd name="connsiteX6" fmla="*/ 34758 w 34758"/>
                <a:gd name="connsiteY6" fmla="*/ 36096 h 68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58" h="68849">
                  <a:moveTo>
                    <a:pt x="34758" y="36096"/>
                  </a:moveTo>
                  <a:lnTo>
                    <a:pt x="24732" y="68849"/>
                  </a:lnTo>
                  <a:lnTo>
                    <a:pt x="8690" y="60159"/>
                  </a:lnTo>
                  <a:lnTo>
                    <a:pt x="0" y="32085"/>
                  </a:lnTo>
                  <a:lnTo>
                    <a:pt x="6016" y="16042"/>
                  </a:lnTo>
                  <a:lnTo>
                    <a:pt x="27406" y="0"/>
                  </a:lnTo>
                  <a:lnTo>
                    <a:pt x="34758" y="36096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399">
              <a:extLst>
                <a:ext uri="{FF2B5EF4-FFF2-40B4-BE49-F238E27FC236}">
                  <a16:creationId xmlns:a16="http://schemas.microsoft.com/office/drawing/2014/main" id="{14E22E9B-C561-29CF-AB98-19D82FB92DB5}"/>
                </a:ext>
              </a:extLst>
            </p:cNvPr>
            <p:cNvSpPr/>
            <p:nvPr/>
          </p:nvSpPr>
          <p:spPr>
            <a:xfrm>
              <a:off x="5263645" y="1675652"/>
              <a:ext cx="421115" cy="369645"/>
            </a:xfrm>
            <a:custGeom>
              <a:avLst/>
              <a:gdLst>
                <a:gd name="connsiteX0" fmla="*/ 340235 w 421115"/>
                <a:gd name="connsiteY0" fmla="*/ 67512 h 369645"/>
                <a:gd name="connsiteX1" fmla="*/ 347587 w 421115"/>
                <a:gd name="connsiteY1" fmla="*/ 70854 h 369645"/>
                <a:gd name="connsiteX2" fmla="*/ 356946 w 421115"/>
                <a:gd name="connsiteY2" fmla="*/ 70186 h 369645"/>
                <a:gd name="connsiteX3" fmla="*/ 372988 w 421115"/>
                <a:gd name="connsiteY3" fmla="*/ 80881 h 369645"/>
                <a:gd name="connsiteX4" fmla="*/ 421116 w 421115"/>
                <a:gd name="connsiteY4" fmla="*/ 88902 h 369645"/>
                <a:gd name="connsiteX5" fmla="*/ 405073 w 421115"/>
                <a:gd name="connsiteY5" fmla="*/ 116977 h 369645"/>
                <a:gd name="connsiteX6" fmla="*/ 402399 w 421115"/>
                <a:gd name="connsiteY6" fmla="*/ 147056 h 369645"/>
                <a:gd name="connsiteX7" fmla="*/ 393710 w 421115"/>
                <a:gd name="connsiteY7" fmla="*/ 154409 h 369645"/>
                <a:gd name="connsiteX8" fmla="*/ 378335 w 421115"/>
                <a:gd name="connsiteY8" fmla="*/ 150398 h 369645"/>
                <a:gd name="connsiteX9" fmla="*/ 379672 w 421115"/>
                <a:gd name="connsiteY9" fmla="*/ 161093 h 369645"/>
                <a:gd name="connsiteX10" fmla="*/ 355609 w 421115"/>
                <a:gd name="connsiteY10" fmla="*/ 184489 h 369645"/>
                <a:gd name="connsiteX11" fmla="*/ 355609 w 421115"/>
                <a:gd name="connsiteY11" fmla="*/ 203873 h 369645"/>
                <a:gd name="connsiteX12" fmla="*/ 371651 w 421115"/>
                <a:gd name="connsiteY12" fmla="*/ 197189 h 369645"/>
                <a:gd name="connsiteX13" fmla="*/ 383683 w 421115"/>
                <a:gd name="connsiteY13" fmla="*/ 215237 h 369645"/>
                <a:gd name="connsiteX14" fmla="*/ 383015 w 421115"/>
                <a:gd name="connsiteY14" fmla="*/ 227269 h 369645"/>
                <a:gd name="connsiteX15" fmla="*/ 393041 w 421115"/>
                <a:gd name="connsiteY15" fmla="*/ 243311 h 369645"/>
                <a:gd name="connsiteX16" fmla="*/ 381678 w 421115"/>
                <a:gd name="connsiteY16" fmla="*/ 256012 h 369645"/>
                <a:gd name="connsiteX17" fmla="*/ 391704 w 421115"/>
                <a:gd name="connsiteY17" fmla="*/ 288765 h 369645"/>
                <a:gd name="connsiteX18" fmla="*/ 410421 w 421115"/>
                <a:gd name="connsiteY18" fmla="*/ 294112 h 369645"/>
                <a:gd name="connsiteX19" fmla="*/ 407079 w 421115"/>
                <a:gd name="connsiteY19" fmla="*/ 312160 h 369645"/>
                <a:gd name="connsiteX20" fmla="*/ 376999 w 421115"/>
                <a:gd name="connsiteY20" fmla="*/ 336224 h 369645"/>
                <a:gd name="connsiteX21" fmla="*/ 308818 w 421115"/>
                <a:gd name="connsiteY21" fmla="*/ 324861 h 369645"/>
                <a:gd name="connsiteX22" fmla="*/ 259354 w 421115"/>
                <a:gd name="connsiteY22" fmla="*/ 338898 h 369645"/>
                <a:gd name="connsiteX23" fmla="*/ 255343 w 421115"/>
                <a:gd name="connsiteY23" fmla="*/ 364298 h 369645"/>
                <a:gd name="connsiteX24" fmla="*/ 215905 w 421115"/>
                <a:gd name="connsiteY24" fmla="*/ 369646 h 369645"/>
                <a:gd name="connsiteX25" fmla="*/ 177136 w 421115"/>
                <a:gd name="connsiteY25" fmla="*/ 350261 h 369645"/>
                <a:gd name="connsiteX26" fmla="*/ 164435 w 421115"/>
                <a:gd name="connsiteY26" fmla="*/ 359619 h 369645"/>
                <a:gd name="connsiteX27" fmla="*/ 100934 w 421115"/>
                <a:gd name="connsiteY27" fmla="*/ 340235 h 369645"/>
                <a:gd name="connsiteX28" fmla="*/ 87565 w 421115"/>
                <a:gd name="connsiteY28" fmla="*/ 324192 h 369645"/>
                <a:gd name="connsiteX29" fmla="*/ 105613 w 421115"/>
                <a:gd name="connsiteY29" fmla="*/ 298792 h 369645"/>
                <a:gd name="connsiteX30" fmla="*/ 112297 w 421115"/>
                <a:gd name="connsiteY30" fmla="*/ 214568 h 369645"/>
                <a:gd name="connsiteX31" fmla="*/ 78207 w 421115"/>
                <a:gd name="connsiteY31" fmla="*/ 170452 h 369645"/>
                <a:gd name="connsiteX32" fmla="*/ 53475 w 421115"/>
                <a:gd name="connsiteY32" fmla="*/ 149062 h 369645"/>
                <a:gd name="connsiteX33" fmla="*/ 2674 w 421115"/>
                <a:gd name="connsiteY33" fmla="*/ 133019 h 369645"/>
                <a:gd name="connsiteX34" fmla="*/ 0 w 421115"/>
                <a:gd name="connsiteY34" fmla="*/ 102271 h 369645"/>
                <a:gd name="connsiteX35" fmla="*/ 43448 w 421115"/>
                <a:gd name="connsiteY35" fmla="*/ 93581 h 369645"/>
                <a:gd name="connsiteX36" fmla="*/ 98929 w 421115"/>
                <a:gd name="connsiteY36" fmla="*/ 104276 h 369645"/>
                <a:gd name="connsiteX37" fmla="*/ 88902 w 421115"/>
                <a:gd name="connsiteY37" fmla="*/ 56817 h 369645"/>
                <a:gd name="connsiteX38" fmla="*/ 120319 w 421115"/>
                <a:gd name="connsiteY38" fmla="*/ 74865 h 369645"/>
                <a:gd name="connsiteX39" fmla="*/ 196521 w 421115"/>
                <a:gd name="connsiteY39" fmla="*/ 42780 h 369645"/>
                <a:gd name="connsiteX40" fmla="*/ 206547 w 421115"/>
                <a:gd name="connsiteY40" fmla="*/ 8690 h 369645"/>
                <a:gd name="connsiteX41" fmla="*/ 234621 w 421115"/>
                <a:gd name="connsiteY41" fmla="*/ 0 h 369645"/>
                <a:gd name="connsiteX42" fmla="*/ 239969 w 421115"/>
                <a:gd name="connsiteY42" fmla="*/ 14706 h 369645"/>
                <a:gd name="connsiteX43" fmla="*/ 254675 w 421115"/>
                <a:gd name="connsiteY43" fmla="*/ 15374 h 369645"/>
                <a:gd name="connsiteX44" fmla="*/ 270717 w 421115"/>
                <a:gd name="connsiteY44" fmla="*/ 32085 h 369645"/>
                <a:gd name="connsiteX45" fmla="*/ 294112 w 421115"/>
                <a:gd name="connsiteY45" fmla="*/ 51470 h 369645"/>
                <a:gd name="connsiteX46" fmla="*/ 310823 w 421115"/>
                <a:gd name="connsiteY46" fmla="*/ 48128 h 369645"/>
                <a:gd name="connsiteX47" fmla="*/ 340235 w 421115"/>
                <a:gd name="connsiteY47" fmla="*/ 67512 h 36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21115" h="369645">
                  <a:moveTo>
                    <a:pt x="340235" y="67512"/>
                  </a:moveTo>
                  <a:lnTo>
                    <a:pt x="347587" y="70854"/>
                  </a:lnTo>
                  <a:lnTo>
                    <a:pt x="356946" y="70186"/>
                  </a:lnTo>
                  <a:lnTo>
                    <a:pt x="372988" y="80881"/>
                  </a:lnTo>
                  <a:lnTo>
                    <a:pt x="421116" y="88902"/>
                  </a:lnTo>
                  <a:lnTo>
                    <a:pt x="405073" y="116977"/>
                  </a:lnTo>
                  <a:lnTo>
                    <a:pt x="402399" y="147056"/>
                  </a:lnTo>
                  <a:lnTo>
                    <a:pt x="393710" y="154409"/>
                  </a:lnTo>
                  <a:lnTo>
                    <a:pt x="378335" y="150398"/>
                  </a:lnTo>
                  <a:lnTo>
                    <a:pt x="379672" y="161093"/>
                  </a:lnTo>
                  <a:lnTo>
                    <a:pt x="355609" y="184489"/>
                  </a:lnTo>
                  <a:lnTo>
                    <a:pt x="355609" y="203873"/>
                  </a:lnTo>
                  <a:lnTo>
                    <a:pt x="371651" y="197189"/>
                  </a:lnTo>
                  <a:lnTo>
                    <a:pt x="383683" y="215237"/>
                  </a:lnTo>
                  <a:lnTo>
                    <a:pt x="383015" y="227269"/>
                  </a:lnTo>
                  <a:lnTo>
                    <a:pt x="393041" y="243311"/>
                  </a:lnTo>
                  <a:lnTo>
                    <a:pt x="381678" y="256012"/>
                  </a:lnTo>
                  <a:lnTo>
                    <a:pt x="391704" y="288765"/>
                  </a:lnTo>
                  <a:lnTo>
                    <a:pt x="410421" y="294112"/>
                  </a:lnTo>
                  <a:lnTo>
                    <a:pt x="407079" y="312160"/>
                  </a:lnTo>
                  <a:lnTo>
                    <a:pt x="376999" y="336224"/>
                  </a:lnTo>
                  <a:lnTo>
                    <a:pt x="308818" y="324861"/>
                  </a:lnTo>
                  <a:lnTo>
                    <a:pt x="259354" y="338898"/>
                  </a:lnTo>
                  <a:lnTo>
                    <a:pt x="255343" y="364298"/>
                  </a:lnTo>
                  <a:lnTo>
                    <a:pt x="215905" y="369646"/>
                  </a:lnTo>
                  <a:lnTo>
                    <a:pt x="177136" y="350261"/>
                  </a:lnTo>
                  <a:lnTo>
                    <a:pt x="164435" y="359619"/>
                  </a:lnTo>
                  <a:lnTo>
                    <a:pt x="100934" y="340235"/>
                  </a:lnTo>
                  <a:lnTo>
                    <a:pt x="87565" y="324192"/>
                  </a:lnTo>
                  <a:lnTo>
                    <a:pt x="105613" y="298792"/>
                  </a:lnTo>
                  <a:lnTo>
                    <a:pt x="112297" y="214568"/>
                  </a:lnTo>
                  <a:lnTo>
                    <a:pt x="78207" y="170452"/>
                  </a:lnTo>
                  <a:lnTo>
                    <a:pt x="53475" y="149062"/>
                  </a:lnTo>
                  <a:lnTo>
                    <a:pt x="2674" y="133019"/>
                  </a:lnTo>
                  <a:lnTo>
                    <a:pt x="0" y="102271"/>
                  </a:lnTo>
                  <a:lnTo>
                    <a:pt x="43448" y="93581"/>
                  </a:lnTo>
                  <a:lnTo>
                    <a:pt x="98929" y="104276"/>
                  </a:lnTo>
                  <a:lnTo>
                    <a:pt x="88902" y="56817"/>
                  </a:lnTo>
                  <a:lnTo>
                    <a:pt x="120319" y="74865"/>
                  </a:lnTo>
                  <a:lnTo>
                    <a:pt x="196521" y="42780"/>
                  </a:lnTo>
                  <a:lnTo>
                    <a:pt x="206547" y="8690"/>
                  </a:lnTo>
                  <a:lnTo>
                    <a:pt x="234621" y="0"/>
                  </a:lnTo>
                  <a:lnTo>
                    <a:pt x="239969" y="14706"/>
                  </a:lnTo>
                  <a:lnTo>
                    <a:pt x="254675" y="15374"/>
                  </a:lnTo>
                  <a:lnTo>
                    <a:pt x="270717" y="32085"/>
                  </a:lnTo>
                  <a:lnTo>
                    <a:pt x="294112" y="51470"/>
                  </a:lnTo>
                  <a:lnTo>
                    <a:pt x="310823" y="48128"/>
                  </a:lnTo>
                  <a:lnTo>
                    <a:pt x="340235" y="67512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400">
              <a:extLst>
                <a:ext uri="{FF2B5EF4-FFF2-40B4-BE49-F238E27FC236}">
                  <a16:creationId xmlns:a16="http://schemas.microsoft.com/office/drawing/2014/main" id="{0CC960DD-44C2-45E3-0D71-0AA81A7E901C}"/>
                </a:ext>
              </a:extLst>
            </p:cNvPr>
            <p:cNvSpPr/>
            <p:nvPr/>
          </p:nvSpPr>
          <p:spPr>
            <a:xfrm>
              <a:off x="-398019" y="2991137"/>
              <a:ext cx="46790" cy="58153"/>
            </a:xfrm>
            <a:custGeom>
              <a:avLst/>
              <a:gdLst>
                <a:gd name="connsiteX0" fmla="*/ 15374 w 46790"/>
                <a:gd name="connsiteY0" fmla="*/ 50801 h 58153"/>
                <a:gd name="connsiteX1" fmla="*/ 8021 w 46790"/>
                <a:gd name="connsiteY1" fmla="*/ 58154 h 58153"/>
                <a:gd name="connsiteX2" fmla="*/ 0 w 46790"/>
                <a:gd name="connsiteY2" fmla="*/ 52138 h 58153"/>
                <a:gd name="connsiteX3" fmla="*/ 4011 w 46790"/>
                <a:gd name="connsiteY3" fmla="*/ 40106 h 58153"/>
                <a:gd name="connsiteX4" fmla="*/ 1337 w 46790"/>
                <a:gd name="connsiteY4" fmla="*/ 24064 h 58153"/>
                <a:gd name="connsiteX5" fmla="*/ 4679 w 46790"/>
                <a:gd name="connsiteY5" fmla="*/ 19385 h 58153"/>
                <a:gd name="connsiteX6" fmla="*/ 12700 w 46790"/>
                <a:gd name="connsiteY6" fmla="*/ 12700 h 58153"/>
                <a:gd name="connsiteX7" fmla="*/ 12032 w 46790"/>
                <a:gd name="connsiteY7" fmla="*/ 4010 h 58153"/>
                <a:gd name="connsiteX8" fmla="*/ 14706 w 46790"/>
                <a:gd name="connsiteY8" fmla="*/ 0 h 58153"/>
                <a:gd name="connsiteX9" fmla="*/ 17379 w 46790"/>
                <a:gd name="connsiteY9" fmla="*/ 668 h 58153"/>
                <a:gd name="connsiteX10" fmla="*/ 30080 w 46790"/>
                <a:gd name="connsiteY10" fmla="*/ 8021 h 58153"/>
                <a:gd name="connsiteX11" fmla="*/ 36096 w 46790"/>
                <a:gd name="connsiteY11" fmla="*/ 12032 h 58153"/>
                <a:gd name="connsiteX12" fmla="*/ 40775 w 46790"/>
                <a:gd name="connsiteY12" fmla="*/ 17379 h 58153"/>
                <a:gd name="connsiteX13" fmla="*/ 46791 w 46790"/>
                <a:gd name="connsiteY13" fmla="*/ 32753 h 58153"/>
                <a:gd name="connsiteX14" fmla="*/ 45454 w 46790"/>
                <a:gd name="connsiteY14" fmla="*/ 34759 h 58153"/>
                <a:gd name="connsiteX15" fmla="*/ 28743 w 46790"/>
                <a:gd name="connsiteY15" fmla="*/ 44117 h 58153"/>
                <a:gd name="connsiteX16" fmla="*/ 15374 w 46790"/>
                <a:gd name="connsiteY16" fmla="*/ 50801 h 5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790" h="58153">
                  <a:moveTo>
                    <a:pt x="15374" y="50801"/>
                  </a:moveTo>
                  <a:lnTo>
                    <a:pt x="8021" y="58154"/>
                  </a:lnTo>
                  <a:lnTo>
                    <a:pt x="0" y="52138"/>
                  </a:lnTo>
                  <a:lnTo>
                    <a:pt x="4011" y="40106"/>
                  </a:lnTo>
                  <a:lnTo>
                    <a:pt x="1337" y="24064"/>
                  </a:lnTo>
                  <a:lnTo>
                    <a:pt x="4679" y="19385"/>
                  </a:lnTo>
                  <a:lnTo>
                    <a:pt x="12700" y="12700"/>
                  </a:lnTo>
                  <a:lnTo>
                    <a:pt x="12032" y="4010"/>
                  </a:lnTo>
                  <a:lnTo>
                    <a:pt x="14706" y="0"/>
                  </a:lnTo>
                  <a:lnTo>
                    <a:pt x="17379" y="668"/>
                  </a:lnTo>
                  <a:lnTo>
                    <a:pt x="30080" y="8021"/>
                  </a:lnTo>
                  <a:lnTo>
                    <a:pt x="36096" y="12032"/>
                  </a:lnTo>
                  <a:lnTo>
                    <a:pt x="40775" y="17379"/>
                  </a:lnTo>
                  <a:lnTo>
                    <a:pt x="46791" y="32753"/>
                  </a:lnTo>
                  <a:lnTo>
                    <a:pt x="45454" y="34759"/>
                  </a:lnTo>
                  <a:lnTo>
                    <a:pt x="28743" y="44117"/>
                  </a:lnTo>
                  <a:lnTo>
                    <a:pt x="15374" y="50801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401">
              <a:extLst>
                <a:ext uri="{FF2B5EF4-FFF2-40B4-BE49-F238E27FC236}">
                  <a16:creationId xmlns:a16="http://schemas.microsoft.com/office/drawing/2014/main" id="{FD855845-5906-1E49-1A39-78B9321E2917}"/>
                </a:ext>
              </a:extLst>
            </p:cNvPr>
            <p:cNvSpPr/>
            <p:nvPr/>
          </p:nvSpPr>
          <p:spPr>
            <a:xfrm>
              <a:off x="-408045" y="2959051"/>
              <a:ext cx="24732" cy="18716"/>
            </a:xfrm>
            <a:custGeom>
              <a:avLst/>
              <a:gdLst>
                <a:gd name="connsiteX0" fmla="*/ 20722 w 24732"/>
                <a:gd name="connsiteY0" fmla="*/ 16042 h 18716"/>
                <a:gd name="connsiteX1" fmla="*/ 7353 w 24732"/>
                <a:gd name="connsiteY1" fmla="*/ 18716 h 18716"/>
                <a:gd name="connsiteX2" fmla="*/ 3342 w 24732"/>
                <a:gd name="connsiteY2" fmla="*/ 10027 h 18716"/>
                <a:gd name="connsiteX3" fmla="*/ 0 w 24732"/>
                <a:gd name="connsiteY3" fmla="*/ 6684 h 18716"/>
                <a:gd name="connsiteX4" fmla="*/ 0 w 24732"/>
                <a:gd name="connsiteY4" fmla="*/ 4011 h 18716"/>
                <a:gd name="connsiteX5" fmla="*/ 4679 w 24732"/>
                <a:gd name="connsiteY5" fmla="*/ 0 h 18716"/>
                <a:gd name="connsiteX6" fmla="*/ 16711 w 24732"/>
                <a:gd name="connsiteY6" fmla="*/ 4011 h 18716"/>
                <a:gd name="connsiteX7" fmla="*/ 24732 w 24732"/>
                <a:gd name="connsiteY7" fmla="*/ 10695 h 18716"/>
                <a:gd name="connsiteX8" fmla="*/ 20722 w 24732"/>
                <a:gd name="connsiteY8" fmla="*/ 16042 h 1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32" h="18716">
                  <a:moveTo>
                    <a:pt x="20722" y="16042"/>
                  </a:moveTo>
                  <a:lnTo>
                    <a:pt x="7353" y="18716"/>
                  </a:lnTo>
                  <a:lnTo>
                    <a:pt x="3342" y="10027"/>
                  </a:lnTo>
                  <a:lnTo>
                    <a:pt x="0" y="6684"/>
                  </a:lnTo>
                  <a:lnTo>
                    <a:pt x="0" y="4011"/>
                  </a:lnTo>
                  <a:lnTo>
                    <a:pt x="4679" y="0"/>
                  </a:lnTo>
                  <a:lnTo>
                    <a:pt x="16711" y="4011"/>
                  </a:lnTo>
                  <a:lnTo>
                    <a:pt x="24732" y="10695"/>
                  </a:lnTo>
                  <a:lnTo>
                    <a:pt x="20722" y="16042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402">
              <a:extLst>
                <a:ext uri="{FF2B5EF4-FFF2-40B4-BE49-F238E27FC236}">
                  <a16:creationId xmlns:a16="http://schemas.microsoft.com/office/drawing/2014/main" id="{5369FCD5-0FEC-7290-EB63-D654C996C104}"/>
                </a:ext>
              </a:extLst>
            </p:cNvPr>
            <p:cNvSpPr/>
            <p:nvPr/>
          </p:nvSpPr>
          <p:spPr>
            <a:xfrm>
              <a:off x="-429435" y="2950362"/>
              <a:ext cx="22058" cy="6684"/>
            </a:xfrm>
            <a:custGeom>
              <a:avLst/>
              <a:gdLst>
                <a:gd name="connsiteX0" fmla="*/ 22058 w 22058"/>
                <a:gd name="connsiteY0" fmla="*/ 2005 h 6684"/>
                <a:gd name="connsiteX1" fmla="*/ 20053 w 22058"/>
                <a:gd name="connsiteY1" fmla="*/ 6684 h 6684"/>
                <a:gd name="connsiteX2" fmla="*/ 0 w 22058"/>
                <a:gd name="connsiteY2" fmla="*/ 5347 h 6684"/>
                <a:gd name="connsiteX3" fmla="*/ 4011 w 22058"/>
                <a:gd name="connsiteY3" fmla="*/ 0 h 6684"/>
                <a:gd name="connsiteX4" fmla="*/ 22058 w 22058"/>
                <a:gd name="connsiteY4" fmla="*/ 2005 h 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58" h="6684">
                  <a:moveTo>
                    <a:pt x="22058" y="2005"/>
                  </a:moveTo>
                  <a:lnTo>
                    <a:pt x="20053" y="6684"/>
                  </a:lnTo>
                  <a:lnTo>
                    <a:pt x="0" y="5347"/>
                  </a:lnTo>
                  <a:lnTo>
                    <a:pt x="4011" y="0"/>
                  </a:lnTo>
                  <a:lnTo>
                    <a:pt x="22058" y="2005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403">
              <a:extLst>
                <a:ext uri="{FF2B5EF4-FFF2-40B4-BE49-F238E27FC236}">
                  <a16:creationId xmlns:a16="http://schemas.microsoft.com/office/drawing/2014/main" id="{B8B8E648-C3B2-F2E6-97D1-6E08A62C04EA}"/>
                </a:ext>
              </a:extLst>
            </p:cNvPr>
            <p:cNvSpPr/>
            <p:nvPr/>
          </p:nvSpPr>
          <p:spPr>
            <a:xfrm>
              <a:off x="-460184" y="2928972"/>
              <a:ext cx="21390" cy="19384"/>
            </a:xfrm>
            <a:custGeom>
              <a:avLst/>
              <a:gdLst>
                <a:gd name="connsiteX0" fmla="*/ 21390 w 21390"/>
                <a:gd name="connsiteY0" fmla="*/ 16711 h 19384"/>
                <a:gd name="connsiteX1" fmla="*/ 18716 w 21390"/>
                <a:gd name="connsiteY1" fmla="*/ 19385 h 19384"/>
                <a:gd name="connsiteX2" fmla="*/ 16043 w 21390"/>
                <a:gd name="connsiteY2" fmla="*/ 18716 h 19384"/>
                <a:gd name="connsiteX3" fmla="*/ 3342 w 21390"/>
                <a:gd name="connsiteY3" fmla="*/ 17379 h 19384"/>
                <a:gd name="connsiteX4" fmla="*/ 1337 w 21390"/>
                <a:gd name="connsiteY4" fmla="*/ 7353 h 19384"/>
                <a:gd name="connsiteX5" fmla="*/ 0 w 21390"/>
                <a:gd name="connsiteY5" fmla="*/ 6016 h 19384"/>
                <a:gd name="connsiteX6" fmla="*/ 11363 w 21390"/>
                <a:gd name="connsiteY6" fmla="*/ 0 h 19384"/>
                <a:gd name="connsiteX7" fmla="*/ 14037 w 21390"/>
                <a:gd name="connsiteY7" fmla="*/ 2674 h 19384"/>
                <a:gd name="connsiteX8" fmla="*/ 21390 w 21390"/>
                <a:gd name="connsiteY8" fmla="*/ 16711 h 1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90" h="19384">
                  <a:moveTo>
                    <a:pt x="21390" y="16711"/>
                  </a:moveTo>
                  <a:lnTo>
                    <a:pt x="18716" y="19385"/>
                  </a:lnTo>
                  <a:lnTo>
                    <a:pt x="16043" y="18716"/>
                  </a:lnTo>
                  <a:lnTo>
                    <a:pt x="3342" y="17379"/>
                  </a:lnTo>
                  <a:lnTo>
                    <a:pt x="1337" y="7353"/>
                  </a:lnTo>
                  <a:lnTo>
                    <a:pt x="0" y="6016"/>
                  </a:lnTo>
                  <a:lnTo>
                    <a:pt x="11363" y="0"/>
                  </a:lnTo>
                  <a:lnTo>
                    <a:pt x="14037" y="2674"/>
                  </a:lnTo>
                  <a:lnTo>
                    <a:pt x="21390" y="16711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404">
              <a:extLst>
                <a:ext uri="{FF2B5EF4-FFF2-40B4-BE49-F238E27FC236}">
                  <a16:creationId xmlns:a16="http://schemas.microsoft.com/office/drawing/2014/main" id="{7B2F2545-22AD-E176-4B42-31FF36C245D7}"/>
                </a:ext>
              </a:extLst>
            </p:cNvPr>
            <p:cNvSpPr/>
            <p:nvPr/>
          </p:nvSpPr>
          <p:spPr>
            <a:xfrm>
              <a:off x="-510985" y="2906913"/>
              <a:ext cx="18047" cy="14705"/>
            </a:xfrm>
            <a:custGeom>
              <a:avLst/>
              <a:gdLst>
                <a:gd name="connsiteX0" fmla="*/ 16043 w 18047"/>
                <a:gd name="connsiteY0" fmla="*/ 10695 h 14705"/>
                <a:gd name="connsiteX1" fmla="*/ 10695 w 18047"/>
                <a:gd name="connsiteY1" fmla="*/ 14706 h 14705"/>
                <a:gd name="connsiteX2" fmla="*/ 0 w 18047"/>
                <a:gd name="connsiteY2" fmla="*/ 7353 h 14705"/>
                <a:gd name="connsiteX3" fmla="*/ 2674 w 18047"/>
                <a:gd name="connsiteY3" fmla="*/ 4011 h 14705"/>
                <a:gd name="connsiteX4" fmla="*/ 9358 w 18047"/>
                <a:gd name="connsiteY4" fmla="*/ 0 h 14705"/>
                <a:gd name="connsiteX5" fmla="*/ 18048 w 18047"/>
                <a:gd name="connsiteY5" fmla="*/ 668 h 14705"/>
                <a:gd name="connsiteX6" fmla="*/ 16043 w 18047"/>
                <a:gd name="connsiteY6" fmla="*/ 10695 h 1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47" h="14705">
                  <a:moveTo>
                    <a:pt x="16043" y="10695"/>
                  </a:moveTo>
                  <a:lnTo>
                    <a:pt x="10695" y="14706"/>
                  </a:lnTo>
                  <a:lnTo>
                    <a:pt x="0" y="7353"/>
                  </a:lnTo>
                  <a:lnTo>
                    <a:pt x="2674" y="4011"/>
                  </a:lnTo>
                  <a:lnTo>
                    <a:pt x="9358" y="0"/>
                  </a:lnTo>
                  <a:lnTo>
                    <a:pt x="18048" y="668"/>
                  </a:lnTo>
                  <a:lnTo>
                    <a:pt x="16043" y="10695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405">
              <a:extLst>
                <a:ext uri="{FF2B5EF4-FFF2-40B4-BE49-F238E27FC236}">
                  <a16:creationId xmlns:a16="http://schemas.microsoft.com/office/drawing/2014/main" id="{44BF60D3-BF5C-B510-F1CB-B594C557FB75}"/>
                </a:ext>
              </a:extLst>
            </p:cNvPr>
            <p:cNvSpPr/>
            <p:nvPr/>
          </p:nvSpPr>
          <p:spPr>
            <a:xfrm>
              <a:off x="1072543" y="1749180"/>
              <a:ext cx="2070150" cy="1035409"/>
            </a:xfrm>
            <a:custGeom>
              <a:avLst/>
              <a:gdLst>
                <a:gd name="connsiteX0" fmla="*/ 1356928 w 2070150"/>
                <a:gd name="connsiteY0" fmla="*/ 57486 h 1035409"/>
                <a:gd name="connsiteX1" fmla="*/ 1316154 w 2070150"/>
                <a:gd name="connsiteY1" fmla="*/ 70854 h 1035409"/>
                <a:gd name="connsiteX2" fmla="*/ 1284737 w 2070150"/>
                <a:gd name="connsiteY2" fmla="*/ 87565 h 1035409"/>
                <a:gd name="connsiteX3" fmla="*/ 1253989 w 2070150"/>
                <a:gd name="connsiteY3" fmla="*/ 105613 h 1035409"/>
                <a:gd name="connsiteX4" fmla="*/ 1250646 w 2070150"/>
                <a:gd name="connsiteY4" fmla="*/ 111629 h 1035409"/>
                <a:gd name="connsiteX5" fmla="*/ 1288747 w 2070150"/>
                <a:gd name="connsiteY5" fmla="*/ 102939 h 1035409"/>
                <a:gd name="connsiteX6" fmla="*/ 1302785 w 2070150"/>
                <a:gd name="connsiteY6" fmla="*/ 116977 h 1035409"/>
                <a:gd name="connsiteX7" fmla="*/ 1333533 w 2070150"/>
                <a:gd name="connsiteY7" fmla="*/ 106950 h 1035409"/>
                <a:gd name="connsiteX8" fmla="*/ 1366286 w 2070150"/>
                <a:gd name="connsiteY8" fmla="*/ 92913 h 1035409"/>
                <a:gd name="connsiteX9" fmla="*/ 1402382 w 2070150"/>
                <a:gd name="connsiteY9" fmla="*/ 78876 h 1035409"/>
                <a:gd name="connsiteX10" fmla="*/ 1381660 w 2070150"/>
                <a:gd name="connsiteY10" fmla="*/ 100934 h 1035409"/>
                <a:gd name="connsiteX11" fmla="*/ 1398371 w 2070150"/>
                <a:gd name="connsiteY11" fmla="*/ 106282 h 1035409"/>
                <a:gd name="connsiteX12" fmla="*/ 1415082 w 2070150"/>
                <a:gd name="connsiteY12" fmla="*/ 122324 h 1035409"/>
                <a:gd name="connsiteX13" fmla="*/ 1449172 w 2070150"/>
                <a:gd name="connsiteY13" fmla="*/ 112966 h 1035409"/>
                <a:gd name="connsiteX14" fmla="*/ 1483263 w 2070150"/>
                <a:gd name="connsiteY14" fmla="*/ 109624 h 1035409"/>
                <a:gd name="connsiteX15" fmla="*/ 1485268 w 2070150"/>
                <a:gd name="connsiteY15" fmla="*/ 121656 h 1035409"/>
                <a:gd name="connsiteX16" fmla="*/ 1495295 w 2070150"/>
                <a:gd name="connsiteY16" fmla="*/ 122993 h 1035409"/>
                <a:gd name="connsiteX17" fmla="*/ 1503316 w 2070150"/>
                <a:gd name="connsiteY17" fmla="*/ 124329 h 1035409"/>
                <a:gd name="connsiteX18" fmla="*/ 1513343 w 2070150"/>
                <a:gd name="connsiteY18" fmla="*/ 141040 h 1035409"/>
                <a:gd name="connsiteX19" fmla="*/ 1481926 w 2070150"/>
                <a:gd name="connsiteY19" fmla="*/ 145051 h 1035409"/>
                <a:gd name="connsiteX20" fmla="*/ 1481257 w 2070150"/>
                <a:gd name="connsiteY20" fmla="*/ 145051 h 1035409"/>
                <a:gd name="connsiteX21" fmla="*/ 1456525 w 2070150"/>
                <a:gd name="connsiteY21" fmla="*/ 140372 h 1035409"/>
                <a:gd name="connsiteX22" fmla="*/ 1426446 w 2070150"/>
                <a:gd name="connsiteY22" fmla="*/ 148393 h 1035409"/>
                <a:gd name="connsiteX23" fmla="*/ 1401713 w 2070150"/>
                <a:gd name="connsiteY23" fmla="*/ 152404 h 1035409"/>
                <a:gd name="connsiteX24" fmla="*/ 1370297 w 2070150"/>
                <a:gd name="connsiteY24" fmla="*/ 179810 h 1035409"/>
                <a:gd name="connsiteX25" fmla="*/ 1350244 w 2070150"/>
                <a:gd name="connsiteY25" fmla="*/ 195184 h 1035409"/>
                <a:gd name="connsiteX26" fmla="*/ 1352918 w 2070150"/>
                <a:gd name="connsiteY26" fmla="*/ 199863 h 1035409"/>
                <a:gd name="connsiteX27" fmla="*/ 1389682 w 2070150"/>
                <a:gd name="connsiteY27" fmla="*/ 172457 h 1035409"/>
                <a:gd name="connsiteX28" fmla="*/ 1394360 w 2070150"/>
                <a:gd name="connsiteY28" fmla="*/ 172457 h 1035409"/>
                <a:gd name="connsiteX29" fmla="*/ 1362944 w 2070150"/>
                <a:gd name="connsiteY29" fmla="*/ 205210 h 1035409"/>
                <a:gd name="connsiteX30" fmla="*/ 1343559 w 2070150"/>
                <a:gd name="connsiteY30" fmla="*/ 234622 h 1035409"/>
                <a:gd name="connsiteX31" fmla="*/ 1326848 w 2070150"/>
                <a:gd name="connsiteY31" fmla="*/ 258685 h 1035409"/>
                <a:gd name="connsiteX32" fmla="*/ 1322838 w 2070150"/>
                <a:gd name="connsiteY32" fmla="*/ 279407 h 1035409"/>
                <a:gd name="connsiteX33" fmla="*/ 1317490 w 2070150"/>
                <a:gd name="connsiteY33" fmla="*/ 289433 h 1035409"/>
                <a:gd name="connsiteX34" fmla="*/ 1313480 w 2070150"/>
                <a:gd name="connsiteY34" fmla="*/ 300797 h 1035409"/>
                <a:gd name="connsiteX35" fmla="*/ 1314148 w 2070150"/>
                <a:gd name="connsiteY35" fmla="*/ 322855 h 1035409"/>
                <a:gd name="connsiteX36" fmla="*/ 1316154 w 2070150"/>
                <a:gd name="connsiteY36" fmla="*/ 326198 h 1035409"/>
                <a:gd name="connsiteX37" fmla="*/ 1328185 w 2070150"/>
                <a:gd name="connsiteY37" fmla="*/ 325529 h 1035409"/>
                <a:gd name="connsiteX38" fmla="*/ 1338880 w 2070150"/>
                <a:gd name="connsiteY38" fmla="*/ 320850 h 1035409"/>
                <a:gd name="connsiteX39" fmla="*/ 1348238 w 2070150"/>
                <a:gd name="connsiteY39" fmla="*/ 315503 h 1035409"/>
                <a:gd name="connsiteX40" fmla="*/ 1370297 w 2070150"/>
                <a:gd name="connsiteY40" fmla="*/ 294781 h 1035409"/>
                <a:gd name="connsiteX41" fmla="*/ 1382329 w 2070150"/>
                <a:gd name="connsiteY41" fmla="*/ 266707 h 1035409"/>
                <a:gd name="connsiteX42" fmla="*/ 1381660 w 2070150"/>
                <a:gd name="connsiteY42" fmla="*/ 240637 h 1035409"/>
                <a:gd name="connsiteX43" fmla="*/ 1391018 w 2070150"/>
                <a:gd name="connsiteY43" fmla="*/ 222590 h 1035409"/>
                <a:gd name="connsiteX44" fmla="*/ 1408398 w 2070150"/>
                <a:gd name="connsiteY44" fmla="*/ 201868 h 1035409"/>
                <a:gd name="connsiteX45" fmla="*/ 1422435 w 2070150"/>
                <a:gd name="connsiteY45" fmla="*/ 187162 h 1035409"/>
                <a:gd name="connsiteX46" fmla="*/ 1440483 w 2070150"/>
                <a:gd name="connsiteY46" fmla="*/ 177136 h 1035409"/>
                <a:gd name="connsiteX47" fmla="*/ 1437809 w 2070150"/>
                <a:gd name="connsiteY47" fmla="*/ 191173 h 1035409"/>
                <a:gd name="connsiteX48" fmla="*/ 1452515 w 2070150"/>
                <a:gd name="connsiteY48" fmla="*/ 170452 h 1035409"/>
                <a:gd name="connsiteX49" fmla="*/ 1461204 w 2070150"/>
                <a:gd name="connsiteY49" fmla="*/ 166441 h 1035409"/>
                <a:gd name="connsiteX50" fmla="*/ 1472568 w 2070150"/>
                <a:gd name="connsiteY50" fmla="*/ 150398 h 1035409"/>
                <a:gd name="connsiteX51" fmla="*/ 1497968 w 2070150"/>
                <a:gd name="connsiteY51" fmla="*/ 159088 h 1035409"/>
                <a:gd name="connsiteX52" fmla="*/ 1516685 w 2070150"/>
                <a:gd name="connsiteY52" fmla="*/ 175131 h 1035409"/>
                <a:gd name="connsiteX53" fmla="*/ 1511337 w 2070150"/>
                <a:gd name="connsiteY53" fmla="*/ 194515 h 1035409"/>
                <a:gd name="connsiteX54" fmla="*/ 1500642 w 2070150"/>
                <a:gd name="connsiteY54" fmla="*/ 213900 h 1035409"/>
                <a:gd name="connsiteX55" fmla="*/ 1475242 w 2070150"/>
                <a:gd name="connsiteY55" fmla="*/ 230611 h 1035409"/>
                <a:gd name="connsiteX56" fmla="*/ 1472568 w 2070150"/>
                <a:gd name="connsiteY56" fmla="*/ 241306 h 1035409"/>
                <a:gd name="connsiteX57" fmla="*/ 1479252 w 2070150"/>
                <a:gd name="connsiteY57" fmla="*/ 241306 h 1035409"/>
                <a:gd name="connsiteX58" fmla="*/ 1507995 w 2070150"/>
                <a:gd name="connsiteY58" fmla="*/ 223258 h 1035409"/>
                <a:gd name="connsiteX59" fmla="*/ 1518690 w 2070150"/>
                <a:gd name="connsiteY59" fmla="*/ 227269 h 1035409"/>
                <a:gd name="connsiteX60" fmla="*/ 1515348 w 2070150"/>
                <a:gd name="connsiteY60" fmla="*/ 252001 h 1035409"/>
                <a:gd name="connsiteX61" fmla="*/ 1510669 w 2070150"/>
                <a:gd name="connsiteY61" fmla="*/ 269380 h 1035409"/>
                <a:gd name="connsiteX62" fmla="*/ 1485936 w 2070150"/>
                <a:gd name="connsiteY62" fmla="*/ 292776 h 1035409"/>
                <a:gd name="connsiteX63" fmla="*/ 1472568 w 2070150"/>
                <a:gd name="connsiteY63" fmla="*/ 307481 h 1035409"/>
                <a:gd name="connsiteX64" fmla="*/ 1454520 w 2070150"/>
                <a:gd name="connsiteY64" fmla="*/ 323524 h 1035409"/>
                <a:gd name="connsiteX65" fmla="*/ 1472568 w 2070150"/>
                <a:gd name="connsiteY65" fmla="*/ 332214 h 1035409"/>
                <a:gd name="connsiteX66" fmla="*/ 1489279 w 2070150"/>
                <a:gd name="connsiteY66" fmla="*/ 334887 h 1035409"/>
                <a:gd name="connsiteX67" fmla="*/ 1516016 w 2070150"/>
                <a:gd name="connsiteY67" fmla="*/ 328871 h 1035409"/>
                <a:gd name="connsiteX68" fmla="*/ 1540748 w 2070150"/>
                <a:gd name="connsiteY68" fmla="*/ 317508 h 1035409"/>
                <a:gd name="connsiteX69" fmla="*/ 1560802 w 2070150"/>
                <a:gd name="connsiteY69" fmla="*/ 311492 h 1035409"/>
                <a:gd name="connsiteX70" fmla="*/ 1591549 w 2070150"/>
                <a:gd name="connsiteY70" fmla="*/ 299460 h 1035409"/>
                <a:gd name="connsiteX71" fmla="*/ 1630319 w 2070150"/>
                <a:gd name="connsiteY71" fmla="*/ 274059 h 1035409"/>
                <a:gd name="connsiteX72" fmla="*/ 1630987 w 2070150"/>
                <a:gd name="connsiteY72" fmla="*/ 270049 h 1035409"/>
                <a:gd name="connsiteX73" fmla="*/ 1632993 w 2070150"/>
                <a:gd name="connsiteY73" fmla="*/ 257348 h 1035409"/>
                <a:gd name="connsiteX74" fmla="*/ 1651041 w 2070150"/>
                <a:gd name="connsiteY74" fmla="*/ 252001 h 1035409"/>
                <a:gd name="connsiteX75" fmla="*/ 1677110 w 2070150"/>
                <a:gd name="connsiteY75" fmla="*/ 254006 h 1035409"/>
                <a:gd name="connsiteX76" fmla="*/ 1703847 w 2070150"/>
                <a:gd name="connsiteY76" fmla="*/ 257348 h 1035409"/>
                <a:gd name="connsiteX77" fmla="*/ 1734595 w 2070150"/>
                <a:gd name="connsiteY77" fmla="*/ 243311 h 1035409"/>
                <a:gd name="connsiteX78" fmla="*/ 1738606 w 2070150"/>
                <a:gd name="connsiteY78" fmla="*/ 226600 h 1035409"/>
                <a:gd name="connsiteX79" fmla="*/ 1737269 w 2070150"/>
                <a:gd name="connsiteY79" fmla="*/ 220584 h 1035409"/>
                <a:gd name="connsiteX80" fmla="*/ 1782723 w 2070150"/>
                <a:gd name="connsiteY80" fmla="*/ 191173 h 1035409"/>
                <a:gd name="connsiteX81" fmla="*/ 1800771 w 2070150"/>
                <a:gd name="connsiteY81" fmla="*/ 183820 h 1035409"/>
                <a:gd name="connsiteX82" fmla="*/ 1852909 w 2070150"/>
                <a:gd name="connsiteY82" fmla="*/ 183152 h 1035409"/>
                <a:gd name="connsiteX83" fmla="*/ 1915073 w 2070150"/>
                <a:gd name="connsiteY83" fmla="*/ 183152 h 1035409"/>
                <a:gd name="connsiteX84" fmla="*/ 1922426 w 2070150"/>
                <a:gd name="connsiteY84" fmla="*/ 173125 h 1035409"/>
                <a:gd name="connsiteX85" fmla="*/ 1933790 w 2070150"/>
                <a:gd name="connsiteY85" fmla="*/ 171120 h 1035409"/>
                <a:gd name="connsiteX86" fmla="*/ 1950500 w 2070150"/>
                <a:gd name="connsiteY86" fmla="*/ 164436 h 1035409"/>
                <a:gd name="connsiteX87" fmla="*/ 1969217 w 2070150"/>
                <a:gd name="connsiteY87" fmla="*/ 145051 h 1035409"/>
                <a:gd name="connsiteX88" fmla="*/ 1990607 w 2070150"/>
                <a:gd name="connsiteY88" fmla="*/ 112298 h 1035409"/>
                <a:gd name="connsiteX89" fmla="*/ 2027371 w 2070150"/>
                <a:gd name="connsiteY89" fmla="*/ 80881 h 1035409"/>
                <a:gd name="connsiteX90" fmla="*/ 2034724 w 2070150"/>
                <a:gd name="connsiteY90" fmla="*/ 91576 h 1035409"/>
                <a:gd name="connsiteX91" fmla="*/ 2059456 w 2070150"/>
                <a:gd name="connsiteY91" fmla="*/ 84892 h 1035409"/>
                <a:gd name="connsiteX92" fmla="*/ 2070151 w 2070150"/>
                <a:gd name="connsiteY92" fmla="*/ 96923 h 1035409"/>
                <a:gd name="connsiteX93" fmla="*/ 2050766 w 2070150"/>
                <a:gd name="connsiteY93" fmla="*/ 153741 h 1035409"/>
                <a:gd name="connsiteX94" fmla="*/ 2065472 w 2070150"/>
                <a:gd name="connsiteY94" fmla="*/ 177804 h 1035409"/>
                <a:gd name="connsiteX95" fmla="*/ 2066809 w 2070150"/>
                <a:gd name="connsiteY95" fmla="*/ 191842 h 1035409"/>
                <a:gd name="connsiteX96" fmla="*/ 2024029 w 2070150"/>
                <a:gd name="connsiteY96" fmla="*/ 211895 h 1035409"/>
                <a:gd name="connsiteX97" fmla="*/ 1983922 w 2070150"/>
                <a:gd name="connsiteY97" fmla="*/ 226600 h 1035409"/>
                <a:gd name="connsiteX98" fmla="*/ 1943816 w 2070150"/>
                <a:gd name="connsiteY98" fmla="*/ 239301 h 1035409"/>
                <a:gd name="connsiteX99" fmla="*/ 1917079 w 2070150"/>
                <a:gd name="connsiteY99" fmla="*/ 264701 h 1035409"/>
                <a:gd name="connsiteX100" fmla="*/ 1908389 w 2070150"/>
                <a:gd name="connsiteY100" fmla="*/ 274059 h 1035409"/>
                <a:gd name="connsiteX101" fmla="*/ 1900368 w 2070150"/>
                <a:gd name="connsiteY101" fmla="*/ 296786 h 1035409"/>
                <a:gd name="connsiteX102" fmla="*/ 1905047 w 2070150"/>
                <a:gd name="connsiteY102" fmla="*/ 318845 h 1035409"/>
                <a:gd name="connsiteX103" fmla="*/ 1919084 w 2070150"/>
                <a:gd name="connsiteY103" fmla="*/ 320182 h 1035409"/>
                <a:gd name="connsiteX104" fmla="*/ 1920421 w 2070150"/>
                <a:gd name="connsiteY104" fmla="*/ 304808 h 1035409"/>
                <a:gd name="connsiteX105" fmla="*/ 1927774 w 2070150"/>
                <a:gd name="connsiteY105" fmla="*/ 314166 h 1035409"/>
                <a:gd name="connsiteX106" fmla="*/ 1921089 w 2070150"/>
                <a:gd name="connsiteY106" fmla="*/ 326198 h 1035409"/>
                <a:gd name="connsiteX107" fmla="*/ 1895689 w 2070150"/>
                <a:gd name="connsiteY107" fmla="*/ 332882 h 1035409"/>
                <a:gd name="connsiteX108" fmla="*/ 1878978 w 2070150"/>
                <a:gd name="connsiteY108" fmla="*/ 332214 h 1035409"/>
                <a:gd name="connsiteX109" fmla="*/ 1850904 w 2070150"/>
                <a:gd name="connsiteY109" fmla="*/ 339566 h 1035409"/>
                <a:gd name="connsiteX110" fmla="*/ 1835529 w 2070150"/>
                <a:gd name="connsiteY110" fmla="*/ 341572 h 1035409"/>
                <a:gd name="connsiteX111" fmla="*/ 1814808 w 2070150"/>
                <a:gd name="connsiteY111" fmla="*/ 343577 h 1035409"/>
                <a:gd name="connsiteX112" fmla="*/ 1781386 w 2070150"/>
                <a:gd name="connsiteY112" fmla="*/ 356277 h 1035409"/>
                <a:gd name="connsiteX113" fmla="*/ 1835529 w 2070150"/>
                <a:gd name="connsiteY113" fmla="*/ 348256 h 1035409"/>
                <a:gd name="connsiteX114" fmla="*/ 1842882 w 2070150"/>
                <a:gd name="connsiteY114" fmla="*/ 356277 h 1035409"/>
                <a:gd name="connsiteX115" fmla="*/ 1790075 w 2070150"/>
                <a:gd name="connsiteY115" fmla="*/ 368978 h 1035409"/>
                <a:gd name="connsiteX116" fmla="*/ 1768017 w 2070150"/>
                <a:gd name="connsiteY116" fmla="*/ 368978 h 1035409"/>
                <a:gd name="connsiteX117" fmla="*/ 1770691 w 2070150"/>
                <a:gd name="connsiteY117" fmla="*/ 363630 h 1035409"/>
                <a:gd name="connsiteX118" fmla="*/ 1756654 w 2070150"/>
                <a:gd name="connsiteY118" fmla="*/ 375662 h 1035409"/>
                <a:gd name="connsiteX119" fmla="*/ 1766012 w 2070150"/>
                <a:gd name="connsiteY119" fmla="*/ 377667 h 1035409"/>
                <a:gd name="connsiteX120" fmla="*/ 1749301 w 2070150"/>
                <a:gd name="connsiteY120" fmla="*/ 408415 h 1035409"/>
                <a:gd name="connsiteX121" fmla="*/ 1713874 w 2070150"/>
                <a:gd name="connsiteY121" fmla="*/ 441169 h 1035409"/>
                <a:gd name="connsiteX122" fmla="*/ 1714542 w 2070150"/>
                <a:gd name="connsiteY122" fmla="*/ 429805 h 1035409"/>
                <a:gd name="connsiteX123" fmla="*/ 1707189 w 2070150"/>
                <a:gd name="connsiteY123" fmla="*/ 427800 h 1035409"/>
                <a:gd name="connsiteX124" fmla="*/ 1699168 w 2070150"/>
                <a:gd name="connsiteY124" fmla="*/ 417105 h 1035409"/>
                <a:gd name="connsiteX125" fmla="*/ 1699168 w 2070150"/>
                <a:gd name="connsiteY125" fmla="*/ 440500 h 1035409"/>
                <a:gd name="connsiteX126" fmla="*/ 1705853 w 2070150"/>
                <a:gd name="connsiteY126" fmla="*/ 447853 h 1035409"/>
                <a:gd name="connsiteX127" fmla="*/ 1701842 w 2070150"/>
                <a:gd name="connsiteY127" fmla="*/ 463896 h 1035409"/>
                <a:gd name="connsiteX128" fmla="*/ 1685799 w 2070150"/>
                <a:gd name="connsiteY128" fmla="*/ 480607 h 1035409"/>
                <a:gd name="connsiteX129" fmla="*/ 1655720 w 2070150"/>
                <a:gd name="connsiteY129" fmla="*/ 514697 h 1035409"/>
                <a:gd name="connsiteX130" fmla="*/ 1653046 w 2070150"/>
                <a:gd name="connsiteY130" fmla="*/ 513360 h 1035409"/>
                <a:gd name="connsiteX131" fmla="*/ 1672431 w 2070150"/>
                <a:gd name="connsiteY131" fmla="*/ 483949 h 1035409"/>
                <a:gd name="connsiteX132" fmla="*/ 1659062 w 2070150"/>
                <a:gd name="connsiteY132" fmla="*/ 467906 h 1035409"/>
                <a:gd name="connsiteX133" fmla="*/ 1665746 w 2070150"/>
                <a:gd name="connsiteY133" fmla="*/ 431811 h 1035409"/>
                <a:gd name="connsiteX134" fmla="*/ 1653046 w 2070150"/>
                <a:gd name="connsiteY134" fmla="*/ 450527 h 1035409"/>
                <a:gd name="connsiteX135" fmla="*/ 1653046 w 2070150"/>
                <a:gd name="connsiteY135" fmla="*/ 477933 h 1035409"/>
                <a:gd name="connsiteX136" fmla="*/ 1631656 w 2070150"/>
                <a:gd name="connsiteY136" fmla="*/ 471248 h 1035409"/>
                <a:gd name="connsiteX137" fmla="*/ 1651709 w 2070150"/>
                <a:gd name="connsiteY137" fmla="*/ 484617 h 1035409"/>
                <a:gd name="connsiteX138" fmla="*/ 1641682 w 2070150"/>
                <a:gd name="connsiteY138" fmla="*/ 525392 h 1035409"/>
                <a:gd name="connsiteX139" fmla="*/ 1651041 w 2070150"/>
                <a:gd name="connsiteY139" fmla="*/ 528734 h 1035409"/>
                <a:gd name="connsiteX140" fmla="*/ 1651041 w 2070150"/>
                <a:gd name="connsiteY140" fmla="*/ 543440 h 1035409"/>
                <a:gd name="connsiteX141" fmla="*/ 1644356 w 2070150"/>
                <a:gd name="connsiteY141" fmla="*/ 586220 h 1035409"/>
                <a:gd name="connsiteX142" fmla="*/ 1613608 w 2070150"/>
                <a:gd name="connsiteY142" fmla="*/ 617636 h 1035409"/>
                <a:gd name="connsiteX143" fmla="*/ 1572833 w 2070150"/>
                <a:gd name="connsiteY143" fmla="*/ 630337 h 1035409"/>
                <a:gd name="connsiteX144" fmla="*/ 1543422 w 2070150"/>
                <a:gd name="connsiteY144" fmla="*/ 655737 h 1035409"/>
                <a:gd name="connsiteX145" fmla="*/ 1524706 w 2070150"/>
                <a:gd name="connsiteY145" fmla="*/ 658411 h 1035409"/>
                <a:gd name="connsiteX146" fmla="*/ 1501979 w 2070150"/>
                <a:gd name="connsiteY146" fmla="*/ 674453 h 1035409"/>
                <a:gd name="connsiteX147" fmla="*/ 1493289 w 2070150"/>
                <a:gd name="connsiteY147" fmla="*/ 688491 h 1035409"/>
                <a:gd name="connsiteX148" fmla="*/ 1447167 w 2070150"/>
                <a:gd name="connsiteY148" fmla="*/ 716565 h 1035409"/>
                <a:gd name="connsiteX149" fmla="*/ 1421767 w 2070150"/>
                <a:gd name="connsiteY149" fmla="*/ 737287 h 1035409"/>
                <a:gd name="connsiteX150" fmla="*/ 1398371 w 2070150"/>
                <a:gd name="connsiteY150" fmla="*/ 762687 h 1035409"/>
                <a:gd name="connsiteX151" fmla="*/ 1385671 w 2070150"/>
                <a:gd name="connsiteY151" fmla="*/ 792767 h 1035409"/>
                <a:gd name="connsiteX152" fmla="*/ 1385671 w 2070150"/>
                <a:gd name="connsiteY152" fmla="*/ 822847 h 1035409"/>
                <a:gd name="connsiteX153" fmla="*/ 1389682 w 2070150"/>
                <a:gd name="connsiteY153" fmla="*/ 859611 h 1035409"/>
                <a:gd name="connsiteX154" fmla="*/ 1399708 w 2070150"/>
                <a:gd name="connsiteY154" fmla="*/ 889690 h 1035409"/>
                <a:gd name="connsiteX155" fmla="*/ 1396366 w 2070150"/>
                <a:gd name="connsiteY155" fmla="*/ 908406 h 1035409"/>
                <a:gd name="connsiteX156" fmla="*/ 1405056 w 2070150"/>
                <a:gd name="connsiteY156" fmla="*/ 957871 h 1035409"/>
                <a:gd name="connsiteX157" fmla="*/ 1398371 w 2070150"/>
                <a:gd name="connsiteY157" fmla="*/ 987282 h 1035409"/>
                <a:gd name="connsiteX158" fmla="*/ 1394360 w 2070150"/>
                <a:gd name="connsiteY158" fmla="*/ 1003993 h 1035409"/>
                <a:gd name="connsiteX159" fmla="*/ 1380992 w 2070150"/>
                <a:gd name="connsiteY159" fmla="*/ 1030062 h 1035409"/>
                <a:gd name="connsiteX160" fmla="*/ 1368960 w 2070150"/>
                <a:gd name="connsiteY160" fmla="*/ 1035410 h 1035409"/>
                <a:gd name="connsiteX161" fmla="*/ 1351581 w 2070150"/>
                <a:gd name="connsiteY161" fmla="*/ 1030062 h 1035409"/>
                <a:gd name="connsiteX162" fmla="*/ 1348907 w 2070150"/>
                <a:gd name="connsiteY162" fmla="*/ 1011346 h 1035409"/>
                <a:gd name="connsiteX163" fmla="*/ 1336875 w 2070150"/>
                <a:gd name="connsiteY163" fmla="*/ 1001319 h 1035409"/>
                <a:gd name="connsiteX164" fmla="*/ 1323506 w 2070150"/>
                <a:gd name="connsiteY164" fmla="*/ 964555 h 1035409"/>
                <a:gd name="connsiteX165" fmla="*/ 1312811 w 2070150"/>
                <a:gd name="connsiteY165" fmla="*/ 931802 h 1035409"/>
                <a:gd name="connsiteX166" fmla="*/ 1310137 w 2070150"/>
                <a:gd name="connsiteY166" fmla="*/ 915091 h 1035409"/>
                <a:gd name="connsiteX167" fmla="*/ 1323506 w 2070150"/>
                <a:gd name="connsiteY167" fmla="*/ 886348 h 1035409"/>
                <a:gd name="connsiteX168" fmla="*/ 1318159 w 2070150"/>
                <a:gd name="connsiteY168" fmla="*/ 862953 h 1035409"/>
                <a:gd name="connsiteX169" fmla="*/ 1297437 w 2070150"/>
                <a:gd name="connsiteY169" fmla="*/ 826857 h 1035409"/>
                <a:gd name="connsiteX170" fmla="*/ 1284737 w 2070150"/>
                <a:gd name="connsiteY170" fmla="*/ 820173 h 1035409"/>
                <a:gd name="connsiteX171" fmla="*/ 1243962 w 2070150"/>
                <a:gd name="connsiteY171" fmla="*/ 840226 h 1035409"/>
                <a:gd name="connsiteX172" fmla="*/ 1237946 w 2070150"/>
                <a:gd name="connsiteY172" fmla="*/ 837552 h 1035409"/>
                <a:gd name="connsiteX173" fmla="*/ 1224578 w 2070150"/>
                <a:gd name="connsiteY173" fmla="*/ 817499 h 1035409"/>
                <a:gd name="connsiteX174" fmla="*/ 1204524 w 2070150"/>
                <a:gd name="connsiteY174" fmla="*/ 806804 h 1035409"/>
                <a:gd name="connsiteX175" fmla="*/ 1161744 w 2070150"/>
                <a:gd name="connsiteY175" fmla="*/ 812820 h 1035409"/>
                <a:gd name="connsiteX176" fmla="*/ 1130996 w 2070150"/>
                <a:gd name="connsiteY176" fmla="*/ 807473 h 1035409"/>
                <a:gd name="connsiteX177" fmla="*/ 1102253 w 2070150"/>
                <a:gd name="connsiteY177" fmla="*/ 810815 h 1035409"/>
                <a:gd name="connsiteX178" fmla="*/ 1085542 w 2070150"/>
                <a:gd name="connsiteY178" fmla="*/ 817499 h 1035409"/>
                <a:gd name="connsiteX179" fmla="*/ 1089553 w 2070150"/>
                <a:gd name="connsiteY179" fmla="*/ 828862 h 1035409"/>
                <a:gd name="connsiteX180" fmla="*/ 1084874 w 2070150"/>
                <a:gd name="connsiteY180" fmla="*/ 846242 h 1035409"/>
                <a:gd name="connsiteX181" fmla="*/ 1090222 w 2070150"/>
                <a:gd name="connsiteY181" fmla="*/ 854931 h 1035409"/>
                <a:gd name="connsiteX182" fmla="*/ 1082200 w 2070150"/>
                <a:gd name="connsiteY182" fmla="*/ 860279 h 1035409"/>
                <a:gd name="connsiteX183" fmla="*/ 1070168 w 2070150"/>
                <a:gd name="connsiteY183" fmla="*/ 854263 h 1035409"/>
                <a:gd name="connsiteX184" fmla="*/ 1054794 w 2070150"/>
                <a:gd name="connsiteY184" fmla="*/ 862284 h 1035409"/>
                <a:gd name="connsiteX185" fmla="*/ 1028725 w 2070150"/>
                <a:gd name="connsiteY185" fmla="*/ 860948 h 1035409"/>
                <a:gd name="connsiteX186" fmla="*/ 1006667 w 2070150"/>
                <a:gd name="connsiteY186" fmla="*/ 838221 h 1035409"/>
                <a:gd name="connsiteX187" fmla="*/ 973913 w 2070150"/>
                <a:gd name="connsiteY187" fmla="*/ 843568 h 1035409"/>
                <a:gd name="connsiteX188" fmla="*/ 949850 w 2070150"/>
                <a:gd name="connsiteY188" fmla="*/ 833542 h 1035409"/>
                <a:gd name="connsiteX189" fmla="*/ 926454 w 2070150"/>
                <a:gd name="connsiteY189" fmla="*/ 836884 h 1035409"/>
                <a:gd name="connsiteX190" fmla="*/ 893033 w 2070150"/>
                <a:gd name="connsiteY190" fmla="*/ 846910 h 1035409"/>
                <a:gd name="connsiteX191" fmla="*/ 852258 w 2070150"/>
                <a:gd name="connsiteY191" fmla="*/ 878327 h 1035409"/>
                <a:gd name="connsiteX192" fmla="*/ 811483 w 2070150"/>
                <a:gd name="connsiteY192" fmla="*/ 897043 h 1035409"/>
                <a:gd name="connsiteX193" fmla="*/ 786751 w 2070150"/>
                <a:gd name="connsiteY193" fmla="*/ 917096 h 1035409"/>
                <a:gd name="connsiteX194" fmla="*/ 774051 w 2070150"/>
                <a:gd name="connsiteY194" fmla="*/ 936481 h 1035409"/>
                <a:gd name="connsiteX195" fmla="*/ 767366 w 2070150"/>
                <a:gd name="connsiteY195" fmla="*/ 966561 h 1035409"/>
                <a:gd name="connsiteX196" fmla="*/ 764692 w 2070150"/>
                <a:gd name="connsiteY196" fmla="*/ 986614 h 1035409"/>
                <a:gd name="connsiteX197" fmla="*/ 768703 w 2070150"/>
                <a:gd name="connsiteY197" fmla="*/ 1001319 h 1035409"/>
                <a:gd name="connsiteX198" fmla="*/ 753997 w 2070150"/>
                <a:gd name="connsiteY198" fmla="*/ 1002656 h 1035409"/>
                <a:gd name="connsiteX199" fmla="*/ 729934 w 2070150"/>
                <a:gd name="connsiteY199" fmla="*/ 993298 h 1035409"/>
                <a:gd name="connsiteX200" fmla="*/ 703865 w 2070150"/>
                <a:gd name="connsiteY200" fmla="*/ 979929 h 1035409"/>
                <a:gd name="connsiteX201" fmla="*/ 697849 w 2070150"/>
                <a:gd name="connsiteY201" fmla="*/ 959876 h 1035409"/>
                <a:gd name="connsiteX202" fmla="*/ 696512 w 2070150"/>
                <a:gd name="connsiteY202" fmla="*/ 929797 h 1035409"/>
                <a:gd name="connsiteX203" fmla="*/ 680469 w 2070150"/>
                <a:gd name="connsiteY203" fmla="*/ 905733 h 1035409"/>
                <a:gd name="connsiteX204" fmla="*/ 674453 w 2070150"/>
                <a:gd name="connsiteY204" fmla="*/ 880332 h 1035409"/>
                <a:gd name="connsiteX205" fmla="*/ 663758 w 2070150"/>
                <a:gd name="connsiteY205" fmla="*/ 850921 h 1035409"/>
                <a:gd name="connsiteX206" fmla="*/ 642368 w 2070150"/>
                <a:gd name="connsiteY206" fmla="*/ 833542 h 1035409"/>
                <a:gd name="connsiteX207" fmla="*/ 612289 w 2070150"/>
                <a:gd name="connsiteY207" fmla="*/ 834878 h 1035409"/>
                <a:gd name="connsiteX208" fmla="*/ 580204 w 2070150"/>
                <a:gd name="connsiteY208" fmla="*/ 868300 h 1035409"/>
                <a:gd name="connsiteX209" fmla="*/ 553466 w 2070150"/>
                <a:gd name="connsiteY209" fmla="*/ 855600 h 1035409"/>
                <a:gd name="connsiteX210" fmla="*/ 538092 w 2070150"/>
                <a:gd name="connsiteY210" fmla="*/ 842900 h 1035409"/>
                <a:gd name="connsiteX211" fmla="*/ 535418 w 2070150"/>
                <a:gd name="connsiteY211" fmla="*/ 818836 h 1035409"/>
                <a:gd name="connsiteX212" fmla="*/ 530071 w 2070150"/>
                <a:gd name="connsiteY212" fmla="*/ 796778 h 1035409"/>
                <a:gd name="connsiteX213" fmla="*/ 514028 w 2070150"/>
                <a:gd name="connsiteY213" fmla="*/ 778061 h 1035409"/>
                <a:gd name="connsiteX214" fmla="*/ 499991 w 2070150"/>
                <a:gd name="connsiteY214" fmla="*/ 764024 h 1035409"/>
                <a:gd name="connsiteX215" fmla="*/ 491302 w 2070150"/>
                <a:gd name="connsiteY215" fmla="*/ 748650 h 1035409"/>
                <a:gd name="connsiteX216" fmla="*/ 428468 w 2070150"/>
                <a:gd name="connsiteY216" fmla="*/ 748650 h 1035409"/>
                <a:gd name="connsiteX217" fmla="*/ 423121 w 2070150"/>
                <a:gd name="connsiteY217" fmla="*/ 766698 h 1035409"/>
                <a:gd name="connsiteX218" fmla="*/ 394378 w 2070150"/>
                <a:gd name="connsiteY218" fmla="*/ 766698 h 1035409"/>
                <a:gd name="connsiteX219" fmla="*/ 322187 w 2070150"/>
                <a:gd name="connsiteY219" fmla="*/ 766698 h 1035409"/>
                <a:gd name="connsiteX220" fmla="*/ 249327 w 2070150"/>
                <a:gd name="connsiteY220" fmla="*/ 736618 h 1035409"/>
                <a:gd name="connsiteX221" fmla="*/ 202536 w 2070150"/>
                <a:gd name="connsiteY221" fmla="*/ 715897 h 1035409"/>
                <a:gd name="connsiteX222" fmla="*/ 208553 w 2070150"/>
                <a:gd name="connsiteY222" fmla="*/ 707207 h 1035409"/>
                <a:gd name="connsiteX223" fmla="*/ 161093 w 2070150"/>
                <a:gd name="connsiteY223" fmla="*/ 711886 h 1035409"/>
                <a:gd name="connsiteX224" fmla="*/ 118982 w 2070150"/>
                <a:gd name="connsiteY224" fmla="*/ 715228 h 1035409"/>
                <a:gd name="connsiteX225" fmla="*/ 120987 w 2070150"/>
                <a:gd name="connsiteY225" fmla="*/ 693838 h 1035409"/>
                <a:gd name="connsiteX226" fmla="*/ 106950 w 2070150"/>
                <a:gd name="connsiteY226" fmla="*/ 669106 h 1035409"/>
                <a:gd name="connsiteX227" fmla="*/ 92244 w 2070150"/>
                <a:gd name="connsiteY227" fmla="*/ 663759 h 1035409"/>
                <a:gd name="connsiteX228" fmla="*/ 92913 w 2070150"/>
                <a:gd name="connsiteY228" fmla="*/ 651727 h 1035409"/>
                <a:gd name="connsiteX229" fmla="*/ 73528 w 2070150"/>
                <a:gd name="connsiteY229" fmla="*/ 649053 h 1035409"/>
                <a:gd name="connsiteX230" fmla="*/ 65507 w 2070150"/>
                <a:gd name="connsiteY230" fmla="*/ 637689 h 1035409"/>
                <a:gd name="connsiteX231" fmla="*/ 33422 w 2070150"/>
                <a:gd name="connsiteY231" fmla="*/ 633679 h 1035409"/>
                <a:gd name="connsiteX232" fmla="*/ 27406 w 2070150"/>
                <a:gd name="connsiteY232" fmla="*/ 626326 h 1035409"/>
                <a:gd name="connsiteX233" fmla="*/ 32753 w 2070150"/>
                <a:gd name="connsiteY233" fmla="*/ 602931 h 1035409"/>
                <a:gd name="connsiteX234" fmla="*/ 16042 w 2070150"/>
                <a:gd name="connsiteY234" fmla="*/ 560151 h 1035409"/>
                <a:gd name="connsiteX235" fmla="*/ 12700 w 2070150"/>
                <a:gd name="connsiteY235" fmla="*/ 500660 h 1035409"/>
                <a:gd name="connsiteX236" fmla="*/ 18716 w 2070150"/>
                <a:gd name="connsiteY236" fmla="*/ 490633 h 1035409"/>
                <a:gd name="connsiteX237" fmla="*/ 10027 w 2070150"/>
                <a:gd name="connsiteY237" fmla="*/ 476596 h 1035409"/>
                <a:gd name="connsiteX238" fmla="*/ 0 w 2070150"/>
                <a:gd name="connsiteY238" fmla="*/ 440500 h 1035409"/>
                <a:gd name="connsiteX239" fmla="*/ 12032 w 2070150"/>
                <a:gd name="connsiteY239" fmla="*/ 405742 h 1035409"/>
                <a:gd name="connsiteX240" fmla="*/ 6016 w 2070150"/>
                <a:gd name="connsiteY240" fmla="*/ 382346 h 1035409"/>
                <a:gd name="connsiteX241" fmla="*/ 32085 w 2070150"/>
                <a:gd name="connsiteY241" fmla="*/ 346919 h 1035409"/>
                <a:gd name="connsiteX242" fmla="*/ 50801 w 2070150"/>
                <a:gd name="connsiteY242" fmla="*/ 310823 h 1035409"/>
                <a:gd name="connsiteX243" fmla="*/ 58154 w 2070150"/>
                <a:gd name="connsiteY243" fmla="*/ 278070 h 1035409"/>
                <a:gd name="connsiteX244" fmla="*/ 94918 w 2070150"/>
                <a:gd name="connsiteY244" fmla="*/ 237964 h 1035409"/>
                <a:gd name="connsiteX245" fmla="*/ 121656 w 2070150"/>
                <a:gd name="connsiteY245" fmla="*/ 199863 h 1035409"/>
                <a:gd name="connsiteX246" fmla="*/ 148393 w 2070150"/>
                <a:gd name="connsiteY246" fmla="*/ 161762 h 1035409"/>
                <a:gd name="connsiteX247" fmla="*/ 177136 w 2070150"/>
                <a:gd name="connsiteY247" fmla="*/ 104945 h 1035409"/>
                <a:gd name="connsiteX248" fmla="*/ 189168 w 2070150"/>
                <a:gd name="connsiteY248" fmla="*/ 69518 h 1035409"/>
                <a:gd name="connsiteX249" fmla="*/ 191842 w 2070150"/>
                <a:gd name="connsiteY249" fmla="*/ 50133 h 1035409"/>
                <a:gd name="connsiteX250" fmla="*/ 201200 w 2070150"/>
                <a:gd name="connsiteY250" fmla="*/ 41443 h 1035409"/>
                <a:gd name="connsiteX251" fmla="*/ 239969 w 2070150"/>
                <a:gd name="connsiteY251" fmla="*/ 56149 h 1035409"/>
                <a:gd name="connsiteX252" fmla="*/ 233285 w 2070150"/>
                <a:gd name="connsiteY252" fmla="*/ 95587 h 1035409"/>
                <a:gd name="connsiteX253" fmla="*/ 247990 w 2070150"/>
                <a:gd name="connsiteY253" fmla="*/ 84223 h 1035409"/>
                <a:gd name="connsiteX254" fmla="*/ 264701 w 2070150"/>
                <a:gd name="connsiteY254" fmla="*/ 50133 h 1035409"/>
                <a:gd name="connsiteX255" fmla="*/ 275396 w 2070150"/>
                <a:gd name="connsiteY255" fmla="*/ 16043 h 1035409"/>
                <a:gd name="connsiteX256" fmla="*/ 369646 w 2070150"/>
                <a:gd name="connsiteY256" fmla="*/ 16043 h 1035409"/>
                <a:gd name="connsiteX257" fmla="*/ 467906 w 2070150"/>
                <a:gd name="connsiteY257" fmla="*/ 16043 h 1035409"/>
                <a:gd name="connsiteX258" fmla="*/ 499991 w 2070150"/>
                <a:gd name="connsiteY258" fmla="*/ 16043 h 1035409"/>
                <a:gd name="connsiteX259" fmla="*/ 600925 w 2070150"/>
                <a:gd name="connsiteY259" fmla="*/ 16043 h 1035409"/>
                <a:gd name="connsiteX260" fmla="*/ 699186 w 2070150"/>
                <a:gd name="connsiteY260" fmla="*/ 16043 h 1035409"/>
                <a:gd name="connsiteX261" fmla="*/ 798114 w 2070150"/>
                <a:gd name="connsiteY261" fmla="*/ 16043 h 1035409"/>
                <a:gd name="connsiteX262" fmla="*/ 897711 w 2070150"/>
                <a:gd name="connsiteY262" fmla="*/ 16043 h 1035409"/>
                <a:gd name="connsiteX263" fmla="*/ 1010009 w 2070150"/>
                <a:gd name="connsiteY263" fmla="*/ 16043 h 1035409"/>
                <a:gd name="connsiteX264" fmla="*/ 1123643 w 2070150"/>
                <a:gd name="connsiteY264" fmla="*/ 16043 h 1035409"/>
                <a:gd name="connsiteX265" fmla="*/ 1191824 w 2070150"/>
                <a:gd name="connsiteY265" fmla="*/ 16043 h 1035409"/>
                <a:gd name="connsiteX266" fmla="*/ 1200514 w 2070150"/>
                <a:gd name="connsiteY266" fmla="*/ 0 h 1035409"/>
                <a:gd name="connsiteX267" fmla="*/ 1211877 w 2070150"/>
                <a:gd name="connsiteY267" fmla="*/ 0 h 1035409"/>
                <a:gd name="connsiteX268" fmla="*/ 1205861 w 2070150"/>
                <a:gd name="connsiteY268" fmla="*/ 22727 h 1035409"/>
                <a:gd name="connsiteX269" fmla="*/ 1212546 w 2070150"/>
                <a:gd name="connsiteY269" fmla="*/ 29411 h 1035409"/>
                <a:gd name="connsiteX270" fmla="*/ 1234604 w 2070150"/>
                <a:gd name="connsiteY270" fmla="*/ 32085 h 1035409"/>
                <a:gd name="connsiteX271" fmla="*/ 1265352 w 2070150"/>
                <a:gd name="connsiteY271" fmla="*/ 38769 h 1035409"/>
                <a:gd name="connsiteX272" fmla="*/ 1291421 w 2070150"/>
                <a:gd name="connsiteY272" fmla="*/ 51470 h 1035409"/>
                <a:gd name="connsiteX273" fmla="*/ 1320832 w 2070150"/>
                <a:gd name="connsiteY273" fmla="*/ 46122 h 1035409"/>
                <a:gd name="connsiteX274" fmla="*/ 1356928 w 2070150"/>
                <a:gd name="connsiteY274" fmla="*/ 57486 h 103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</a:cxnLst>
              <a:rect l="l" t="t" r="r" b="b"/>
              <a:pathLst>
                <a:path w="2070150" h="1035409">
                  <a:moveTo>
                    <a:pt x="1356928" y="57486"/>
                  </a:moveTo>
                  <a:lnTo>
                    <a:pt x="1316154" y="70854"/>
                  </a:lnTo>
                  <a:lnTo>
                    <a:pt x="1284737" y="87565"/>
                  </a:lnTo>
                  <a:lnTo>
                    <a:pt x="1253989" y="105613"/>
                  </a:lnTo>
                  <a:lnTo>
                    <a:pt x="1250646" y="111629"/>
                  </a:lnTo>
                  <a:lnTo>
                    <a:pt x="1288747" y="102939"/>
                  </a:lnTo>
                  <a:lnTo>
                    <a:pt x="1302785" y="116977"/>
                  </a:lnTo>
                  <a:lnTo>
                    <a:pt x="1333533" y="106950"/>
                  </a:lnTo>
                  <a:lnTo>
                    <a:pt x="1366286" y="92913"/>
                  </a:lnTo>
                  <a:lnTo>
                    <a:pt x="1402382" y="78876"/>
                  </a:lnTo>
                  <a:lnTo>
                    <a:pt x="1381660" y="100934"/>
                  </a:lnTo>
                  <a:lnTo>
                    <a:pt x="1398371" y="106282"/>
                  </a:lnTo>
                  <a:lnTo>
                    <a:pt x="1415082" y="122324"/>
                  </a:lnTo>
                  <a:lnTo>
                    <a:pt x="1449172" y="112966"/>
                  </a:lnTo>
                  <a:lnTo>
                    <a:pt x="1483263" y="109624"/>
                  </a:lnTo>
                  <a:lnTo>
                    <a:pt x="1485268" y="121656"/>
                  </a:lnTo>
                  <a:lnTo>
                    <a:pt x="1495295" y="122993"/>
                  </a:lnTo>
                  <a:lnTo>
                    <a:pt x="1503316" y="124329"/>
                  </a:lnTo>
                  <a:lnTo>
                    <a:pt x="1513343" y="141040"/>
                  </a:lnTo>
                  <a:lnTo>
                    <a:pt x="1481926" y="145051"/>
                  </a:lnTo>
                  <a:lnTo>
                    <a:pt x="1481257" y="145051"/>
                  </a:lnTo>
                  <a:lnTo>
                    <a:pt x="1456525" y="140372"/>
                  </a:lnTo>
                  <a:lnTo>
                    <a:pt x="1426446" y="148393"/>
                  </a:lnTo>
                  <a:lnTo>
                    <a:pt x="1401713" y="152404"/>
                  </a:lnTo>
                  <a:lnTo>
                    <a:pt x="1370297" y="179810"/>
                  </a:lnTo>
                  <a:lnTo>
                    <a:pt x="1350244" y="195184"/>
                  </a:lnTo>
                  <a:lnTo>
                    <a:pt x="1352918" y="199863"/>
                  </a:lnTo>
                  <a:lnTo>
                    <a:pt x="1389682" y="172457"/>
                  </a:lnTo>
                  <a:lnTo>
                    <a:pt x="1394360" y="172457"/>
                  </a:lnTo>
                  <a:lnTo>
                    <a:pt x="1362944" y="205210"/>
                  </a:lnTo>
                  <a:lnTo>
                    <a:pt x="1343559" y="234622"/>
                  </a:lnTo>
                  <a:lnTo>
                    <a:pt x="1326848" y="258685"/>
                  </a:lnTo>
                  <a:lnTo>
                    <a:pt x="1322838" y="279407"/>
                  </a:lnTo>
                  <a:lnTo>
                    <a:pt x="1317490" y="289433"/>
                  </a:lnTo>
                  <a:lnTo>
                    <a:pt x="1313480" y="300797"/>
                  </a:lnTo>
                  <a:lnTo>
                    <a:pt x="1314148" y="322855"/>
                  </a:lnTo>
                  <a:lnTo>
                    <a:pt x="1316154" y="326198"/>
                  </a:lnTo>
                  <a:lnTo>
                    <a:pt x="1328185" y="325529"/>
                  </a:lnTo>
                  <a:lnTo>
                    <a:pt x="1338880" y="320850"/>
                  </a:lnTo>
                  <a:lnTo>
                    <a:pt x="1348238" y="315503"/>
                  </a:lnTo>
                  <a:lnTo>
                    <a:pt x="1370297" y="294781"/>
                  </a:lnTo>
                  <a:lnTo>
                    <a:pt x="1382329" y="266707"/>
                  </a:lnTo>
                  <a:lnTo>
                    <a:pt x="1381660" y="240637"/>
                  </a:lnTo>
                  <a:lnTo>
                    <a:pt x="1391018" y="222590"/>
                  </a:lnTo>
                  <a:lnTo>
                    <a:pt x="1408398" y="201868"/>
                  </a:lnTo>
                  <a:lnTo>
                    <a:pt x="1422435" y="187162"/>
                  </a:lnTo>
                  <a:lnTo>
                    <a:pt x="1440483" y="177136"/>
                  </a:lnTo>
                  <a:lnTo>
                    <a:pt x="1437809" y="191173"/>
                  </a:lnTo>
                  <a:lnTo>
                    <a:pt x="1452515" y="170452"/>
                  </a:lnTo>
                  <a:lnTo>
                    <a:pt x="1461204" y="166441"/>
                  </a:lnTo>
                  <a:lnTo>
                    <a:pt x="1472568" y="150398"/>
                  </a:lnTo>
                  <a:lnTo>
                    <a:pt x="1497968" y="159088"/>
                  </a:lnTo>
                  <a:lnTo>
                    <a:pt x="1516685" y="175131"/>
                  </a:lnTo>
                  <a:lnTo>
                    <a:pt x="1511337" y="194515"/>
                  </a:lnTo>
                  <a:lnTo>
                    <a:pt x="1500642" y="213900"/>
                  </a:lnTo>
                  <a:lnTo>
                    <a:pt x="1475242" y="230611"/>
                  </a:lnTo>
                  <a:lnTo>
                    <a:pt x="1472568" y="241306"/>
                  </a:lnTo>
                  <a:lnTo>
                    <a:pt x="1479252" y="241306"/>
                  </a:lnTo>
                  <a:lnTo>
                    <a:pt x="1507995" y="223258"/>
                  </a:lnTo>
                  <a:lnTo>
                    <a:pt x="1518690" y="227269"/>
                  </a:lnTo>
                  <a:lnTo>
                    <a:pt x="1515348" y="252001"/>
                  </a:lnTo>
                  <a:lnTo>
                    <a:pt x="1510669" y="269380"/>
                  </a:lnTo>
                  <a:lnTo>
                    <a:pt x="1485936" y="292776"/>
                  </a:lnTo>
                  <a:lnTo>
                    <a:pt x="1472568" y="307481"/>
                  </a:lnTo>
                  <a:lnTo>
                    <a:pt x="1454520" y="323524"/>
                  </a:lnTo>
                  <a:lnTo>
                    <a:pt x="1472568" y="332214"/>
                  </a:lnTo>
                  <a:lnTo>
                    <a:pt x="1489279" y="334887"/>
                  </a:lnTo>
                  <a:lnTo>
                    <a:pt x="1516016" y="328871"/>
                  </a:lnTo>
                  <a:lnTo>
                    <a:pt x="1540748" y="317508"/>
                  </a:lnTo>
                  <a:lnTo>
                    <a:pt x="1560802" y="311492"/>
                  </a:lnTo>
                  <a:lnTo>
                    <a:pt x="1591549" y="299460"/>
                  </a:lnTo>
                  <a:lnTo>
                    <a:pt x="1630319" y="274059"/>
                  </a:lnTo>
                  <a:lnTo>
                    <a:pt x="1630987" y="270049"/>
                  </a:lnTo>
                  <a:lnTo>
                    <a:pt x="1632993" y="257348"/>
                  </a:lnTo>
                  <a:lnTo>
                    <a:pt x="1651041" y="252001"/>
                  </a:lnTo>
                  <a:lnTo>
                    <a:pt x="1677110" y="254006"/>
                  </a:lnTo>
                  <a:lnTo>
                    <a:pt x="1703847" y="257348"/>
                  </a:lnTo>
                  <a:lnTo>
                    <a:pt x="1734595" y="243311"/>
                  </a:lnTo>
                  <a:lnTo>
                    <a:pt x="1738606" y="226600"/>
                  </a:lnTo>
                  <a:lnTo>
                    <a:pt x="1737269" y="220584"/>
                  </a:lnTo>
                  <a:lnTo>
                    <a:pt x="1782723" y="191173"/>
                  </a:lnTo>
                  <a:lnTo>
                    <a:pt x="1800771" y="183820"/>
                  </a:lnTo>
                  <a:lnTo>
                    <a:pt x="1852909" y="183152"/>
                  </a:lnTo>
                  <a:lnTo>
                    <a:pt x="1915073" y="183152"/>
                  </a:lnTo>
                  <a:lnTo>
                    <a:pt x="1922426" y="173125"/>
                  </a:lnTo>
                  <a:lnTo>
                    <a:pt x="1933790" y="171120"/>
                  </a:lnTo>
                  <a:lnTo>
                    <a:pt x="1950500" y="164436"/>
                  </a:lnTo>
                  <a:lnTo>
                    <a:pt x="1969217" y="145051"/>
                  </a:lnTo>
                  <a:lnTo>
                    <a:pt x="1990607" y="112298"/>
                  </a:lnTo>
                  <a:lnTo>
                    <a:pt x="2027371" y="80881"/>
                  </a:lnTo>
                  <a:lnTo>
                    <a:pt x="2034724" y="91576"/>
                  </a:lnTo>
                  <a:lnTo>
                    <a:pt x="2059456" y="84892"/>
                  </a:lnTo>
                  <a:lnTo>
                    <a:pt x="2070151" y="96923"/>
                  </a:lnTo>
                  <a:lnTo>
                    <a:pt x="2050766" y="153741"/>
                  </a:lnTo>
                  <a:lnTo>
                    <a:pt x="2065472" y="177804"/>
                  </a:lnTo>
                  <a:lnTo>
                    <a:pt x="2066809" y="191842"/>
                  </a:lnTo>
                  <a:lnTo>
                    <a:pt x="2024029" y="211895"/>
                  </a:lnTo>
                  <a:lnTo>
                    <a:pt x="1983922" y="226600"/>
                  </a:lnTo>
                  <a:lnTo>
                    <a:pt x="1943816" y="239301"/>
                  </a:lnTo>
                  <a:lnTo>
                    <a:pt x="1917079" y="264701"/>
                  </a:lnTo>
                  <a:lnTo>
                    <a:pt x="1908389" y="274059"/>
                  </a:lnTo>
                  <a:lnTo>
                    <a:pt x="1900368" y="296786"/>
                  </a:lnTo>
                  <a:lnTo>
                    <a:pt x="1905047" y="318845"/>
                  </a:lnTo>
                  <a:lnTo>
                    <a:pt x="1919084" y="320182"/>
                  </a:lnTo>
                  <a:lnTo>
                    <a:pt x="1920421" y="304808"/>
                  </a:lnTo>
                  <a:lnTo>
                    <a:pt x="1927774" y="314166"/>
                  </a:lnTo>
                  <a:lnTo>
                    <a:pt x="1921089" y="326198"/>
                  </a:lnTo>
                  <a:lnTo>
                    <a:pt x="1895689" y="332882"/>
                  </a:lnTo>
                  <a:lnTo>
                    <a:pt x="1878978" y="332214"/>
                  </a:lnTo>
                  <a:lnTo>
                    <a:pt x="1850904" y="339566"/>
                  </a:lnTo>
                  <a:lnTo>
                    <a:pt x="1835529" y="341572"/>
                  </a:lnTo>
                  <a:lnTo>
                    <a:pt x="1814808" y="343577"/>
                  </a:lnTo>
                  <a:lnTo>
                    <a:pt x="1781386" y="356277"/>
                  </a:lnTo>
                  <a:lnTo>
                    <a:pt x="1835529" y="348256"/>
                  </a:lnTo>
                  <a:lnTo>
                    <a:pt x="1842882" y="356277"/>
                  </a:lnTo>
                  <a:lnTo>
                    <a:pt x="1790075" y="368978"/>
                  </a:lnTo>
                  <a:lnTo>
                    <a:pt x="1768017" y="368978"/>
                  </a:lnTo>
                  <a:lnTo>
                    <a:pt x="1770691" y="363630"/>
                  </a:lnTo>
                  <a:lnTo>
                    <a:pt x="1756654" y="375662"/>
                  </a:lnTo>
                  <a:lnTo>
                    <a:pt x="1766012" y="377667"/>
                  </a:lnTo>
                  <a:lnTo>
                    <a:pt x="1749301" y="408415"/>
                  </a:lnTo>
                  <a:lnTo>
                    <a:pt x="1713874" y="441169"/>
                  </a:lnTo>
                  <a:lnTo>
                    <a:pt x="1714542" y="429805"/>
                  </a:lnTo>
                  <a:lnTo>
                    <a:pt x="1707189" y="427800"/>
                  </a:lnTo>
                  <a:lnTo>
                    <a:pt x="1699168" y="417105"/>
                  </a:lnTo>
                  <a:lnTo>
                    <a:pt x="1699168" y="440500"/>
                  </a:lnTo>
                  <a:lnTo>
                    <a:pt x="1705853" y="447853"/>
                  </a:lnTo>
                  <a:lnTo>
                    <a:pt x="1701842" y="463896"/>
                  </a:lnTo>
                  <a:lnTo>
                    <a:pt x="1685799" y="480607"/>
                  </a:lnTo>
                  <a:lnTo>
                    <a:pt x="1655720" y="514697"/>
                  </a:lnTo>
                  <a:lnTo>
                    <a:pt x="1653046" y="513360"/>
                  </a:lnTo>
                  <a:lnTo>
                    <a:pt x="1672431" y="483949"/>
                  </a:lnTo>
                  <a:lnTo>
                    <a:pt x="1659062" y="467906"/>
                  </a:lnTo>
                  <a:lnTo>
                    <a:pt x="1665746" y="431811"/>
                  </a:lnTo>
                  <a:lnTo>
                    <a:pt x="1653046" y="450527"/>
                  </a:lnTo>
                  <a:lnTo>
                    <a:pt x="1653046" y="477933"/>
                  </a:lnTo>
                  <a:lnTo>
                    <a:pt x="1631656" y="471248"/>
                  </a:lnTo>
                  <a:lnTo>
                    <a:pt x="1651709" y="484617"/>
                  </a:lnTo>
                  <a:lnTo>
                    <a:pt x="1641682" y="525392"/>
                  </a:lnTo>
                  <a:lnTo>
                    <a:pt x="1651041" y="528734"/>
                  </a:lnTo>
                  <a:lnTo>
                    <a:pt x="1651041" y="543440"/>
                  </a:lnTo>
                  <a:lnTo>
                    <a:pt x="1644356" y="586220"/>
                  </a:lnTo>
                  <a:lnTo>
                    <a:pt x="1613608" y="617636"/>
                  </a:lnTo>
                  <a:lnTo>
                    <a:pt x="1572833" y="630337"/>
                  </a:lnTo>
                  <a:lnTo>
                    <a:pt x="1543422" y="655737"/>
                  </a:lnTo>
                  <a:lnTo>
                    <a:pt x="1524706" y="658411"/>
                  </a:lnTo>
                  <a:lnTo>
                    <a:pt x="1501979" y="674453"/>
                  </a:lnTo>
                  <a:lnTo>
                    <a:pt x="1493289" y="688491"/>
                  </a:lnTo>
                  <a:lnTo>
                    <a:pt x="1447167" y="716565"/>
                  </a:lnTo>
                  <a:lnTo>
                    <a:pt x="1421767" y="737287"/>
                  </a:lnTo>
                  <a:lnTo>
                    <a:pt x="1398371" y="762687"/>
                  </a:lnTo>
                  <a:lnTo>
                    <a:pt x="1385671" y="792767"/>
                  </a:lnTo>
                  <a:lnTo>
                    <a:pt x="1385671" y="822847"/>
                  </a:lnTo>
                  <a:lnTo>
                    <a:pt x="1389682" y="859611"/>
                  </a:lnTo>
                  <a:lnTo>
                    <a:pt x="1399708" y="889690"/>
                  </a:lnTo>
                  <a:lnTo>
                    <a:pt x="1396366" y="908406"/>
                  </a:lnTo>
                  <a:lnTo>
                    <a:pt x="1405056" y="957871"/>
                  </a:lnTo>
                  <a:lnTo>
                    <a:pt x="1398371" y="987282"/>
                  </a:lnTo>
                  <a:lnTo>
                    <a:pt x="1394360" y="1003993"/>
                  </a:lnTo>
                  <a:lnTo>
                    <a:pt x="1380992" y="1030062"/>
                  </a:lnTo>
                  <a:lnTo>
                    <a:pt x="1368960" y="1035410"/>
                  </a:lnTo>
                  <a:lnTo>
                    <a:pt x="1351581" y="1030062"/>
                  </a:lnTo>
                  <a:lnTo>
                    <a:pt x="1348907" y="1011346"/>
                  </a:lnTo>
                  <a:lnTo>
                    <a:pt x="1336875" y="1001319"/>
                  </a:lnTo>
                  <a:lnTo>
                    <a:pt x="1323506" y="964555"/>
                  </a:lnTo>
                  <a:lnTo>
                    <a:pt x="1312811" y="931802"/>
                  </a:lnTo>
                  <a:lnTo>
                    <a:pt x="1310137" y="915091"/>
                  </a:lnTo>
                  <a:lnTo>
                    <a:pt x="1323506" y="886348"/>
                  </a:lnTo>
                  <a:lnTo>
                    <a:pt x="1318159" y="862953"/>
                  </a:lnTo>
                  <a:lnTo>
                    <a:pt x="1297437" y="826857"/>
                  </a:lnTo>
                  <a:lnTo>
                    <a:pt x="1284737" y="820173"/>
                  </a:lnTo>
                  <a:lnTo>
                    <a:pt x="1243962" y="840226"/>
                  </a:lnTo>
                  <a:lnTo>
                    <a:pt x="1237946" y="837552"/>
                  </a:lnTo>
                  <a:lnTo>
                    <a:pt x="1224578" y="817499"/>
                  </a:lnTo>
                  <a:lnTo>
                    <a:pt x="1204524" y="806804"/>
                  </a:lnTo>
                  <a:lnTo>
                    <a:pt x="1161744" y="812820"/>
                  </a:lnTo>
                  <a:lnTo>
                    <a:pt x="1130996" y="807473"/>
                  </a:lnTo>
                  <a:lnTo>
                    <a:pt x="1102253" y="810815"/>
                  </a:lnTo>
                  <a:lnTo>
                    <a:pt x="1085542" y="817499"/>
                  </a:lnTo>
                  <a:lnTo>
                    <a:pt x="1089553" y="828862"/>
                  </a:lnTo>
                  <a:lnTo>
                    <a:pt x="1084874" y="846242"/>
                  </a:lnTo>
                  <a:lnTo>
                    <a:pt x="1090222" y="854931"/>
                  </a:lnTo>
                  <a:lnTo>
                    <a:pt x="1082200" y="860279"/>
                  </a:lnTo>
                  <a:lnTo>
                    <a:pt x="1070168" y="854263"/>
                  </a:lnTo>
                  <a:lnTo>
                    <a:pt x="1054794" y="862284"/>
                  </a:lnTo>
                  <a:lnTo>
                    <a:pt x="1028725" y="860948"/>
                  </a:lnTo>
                  <a:lnTo>
                    <a:pt x="1006667" y="838221"/>
                  </a:lnTo>
                  <a:lnTo>
                    <a:pt x="973913" y="843568"/>
                  </a:lnTo>
                  <a:lnTo>
                    <a:pt x="949850" y="833542"/>
                  </a:lnTo>
                  <a:lnTo>
                    <a:pt x="926454" y="836884"/>
                  </a:lnTo>
                  <a:lnTo>
                    <a:pt x="893033" y="846910"/>
                  </a:lnTo>
                  <a:lnTo>
                    <a:pt x="852258" y="878327"/>
                  </a:lnTo>
                  <a:lnTo>
                    <a:pt x="811483" y="897043"/>
                  </a:lnTo>
                  <a:lnTo>
                    <a:pt x="786751" y="917096"/>
                  </a:lnTo>
                  <a:lnTo>
                    <a:pt x="774051" y="936481"/>
                  </a:lnTo>
                  <a:lnTo>
                    <a:pt x="767366" y="966561"/>
                  </a:lnTo>
                  <a:lnTo>
                    <a:pt x="764692" y="986614"/>
                  </a:lnTo>
                  <a:lnTo>
                    <a:pt x="768703" y="1001319"/>
                  </a:lnTo>
                  <a:lnTo>
                    <a:pt x="753997" y="1002656"/>
                  </a:lnTo>
                  <a:lnTo>
                    <a:pt x="729934" y="993298"/>
                  </a:lnTo>
                  <a:lnTo>
                    <a:pt x="703865" y="979929"/>
                  </a:lnTo>
                  <a:lnTo>
                    <a:pt x="697849" y="959876"/>
                  </a:lnTo>
                  <a:lnTo>
                    <a:pt x="696512" y="929797"/>
                  </a:lnTo>
                  <a:lnTo>
                    <a:pt x="680469" y="905733"/>
                  </a:lnTo>
                  <a:lnTo>
                    <a:pt x="674453" y="880332"/>
                  </a:lnTo>
                  <a:lnTo>
                    <a:pt x="663758" y="850921"/>
                  </a:lnTo>
                  <a:lnTo>
                    <a:pt x="642368" y="833542"/>
                  </a:lnTo>
                  <a:lnTo>
                    <a:pt x="612289" y="834878"/>
                  </a:lnTo>
                  <a:lnTo>
                    <a:pt x="580204" y="868300"/>
                  </a:lnTo>
                  <a:lnTo>
                    <a:pt x="553466" y="855600"/>
                  </a:lnTo>
                  <a:lnTo>
                    <a:pt x="538092" y="842900"/>
                  </a:lnTo>
                  <a:lnTo>
                    <a:pt x="535418" y="818836"/>
                  </a:lnTo>
                  <a:lnTo>
                    <a:pt x="530071" y="796778"/>
                  </a:lnTo>
                  <a:lnTo>
                    <a:pt x="514028" y="778061"/>
                  </a:lnTo>
                  <a:lnTo>
                    <a:pt x="499991" y="764024"/>
                  </a:lnTo>
                  <a:lnTo>
                    <a:pt x="491302" y="748650"/>
                  </a:lnTo>
                  <a:lnTo>
                    <a:pt x="428468" y="748650"/>
                  </a:lnTo>
                  <a:lnTo>
                    <a:pt x="423121" y="766698"/>
                  </a:lnTo>
                  <a:lnTo>
                    <a:pt x="394378" y="766698"/>
                  </a:lnTo>
                  <a:lnTo>
                    <a:pt x="322187" y="766698"/>
                  </a:lnTo>
                  <a:lnTo>
                    <a:pt x="249327" y="736618"/>
                  </a:lnTo>
                  <a:lnTo>
                    <a:pt x="202536" y="715897"/>
                  </a:lnTo>
                  <a:lnTo>
                    <a:pt x="208553" y="707207"/>
                  </a:lnTo>
                  <a:lnTo>
                    <a:pt x="161093" y="711886"/>
                  </a:lnTo>
                  <a:lnTo>
                    <a:pt x="118982" y="715228"/>
                  </a:lnTo>
                  <a:lnTo>
                    <a:pt x="120987" y="693838"/>
                  </a:lnTo>
                  <a:lnTo>
                    <a:pt x="106950" y="669106"/>
                  </a:lnTo>
                  <a:lnTo>
                    <a:pt x="92244" y="663759"/>
                  </a:lnTo>
                  <a:lnTo>
                    <a:pt x="92913" y="651727"/>
                  </a:lnTo>
                  <a:lnTo>
                    <a:pt x="73528" y="649053"/>
                  </a:lnTo>
                  <a:lnTo>
                    <a:pt x="65507" y="637689"/>
                  </a:lnTo>
                  <a:lnTo>
                    <a:pt x="33422" y="633679"/>
                  </a:lnTo>
                  <a:lnTo>
                    <a:pt x="27406" y="626326"/>
                  </a:lnTo>
                  <a:lnTo>
                    <a:pt x="32753" y="602931"/>
                  </a:lnTo>
                  <a:lnTo>
                    <a:pt x="16042" y="560151"/>
                  </a:lnTo>
                  <a:lnTo>
                    <a:pt x="12700" y="500660"/>
                  </a:lnTo>
                  <a:lnTo>
                    <a:pt x="18716" y="490633"/>
                  </a:lnTo>
                  <a:lnTo>
                    <a:pt x="10027" y="476596"/>
                  </a:lnTo>
                  <a:lnTo>
                    <a:pt x="0" y="440500"/>
                  </a:lnTo>
                  <a:lnTo>
                    <a:pt x="12032" y="405742"/>
                  </a:lnTo>
                  <a:lnTo>
                    <a:pt x="6016" y="382346"/>
                  </a:lnTo>
                  <a:lnTo>
                    <a:pt x="32085" y="346919"/>
                  </a:lnTo>
                  <a:lnTo>
                    <a:pt x="50801" y="310823"/>
                  </a:lnTo>
                  <a:lnTo>
                    <a:pt x="58154" y="278070"/>
                  </a:lnTo>
                  <a:lnTo>
                    <a:pt x="94918" y="237964"/>
                  </a:lnTo>
                  <a:lnTo>
                    <a:pt x="121656" y="199863"/>
                  </a:lnTo>
                  <a:lnTo>
                    <a:pt x="148393" y="161762"/>
                  </a:lnTo>
                  <a:lnTo>
                    <a:pt x="177136" y="104945"/>
                  </a:lnTo>
                  <a:lnTo>
                    <a:pt x="189168" y="69518"/>
                  </a:lnTo>
                  <a:lnTo>
                    <a:pt x="191842" y="50133"/>
                  </a:lnTo>
                  <a:lnTo>
                    <a:pt x="201200" y="41443"/>
                  </a:lnTo>
                  <a:lnTo>
                    <a:pt x="239969" y="56149"/>
                  </a:lnTo>
                  <a:lnTo>
                    <a:pt x="233285" y="95587"/>
                  </a:lnTo>
                  <a:lnTo>
                    <a:pt x="247990" y="84223"/>
                  </a:lnTo>
                  <a:lnTo>
                    <a:pt x="264701" y="50133"/>
                  </a:lnTo>
                  <a:lnTo>
                    <a:pt x="275396" y="16043"/>
                  </a:lnTo>
                  <a:lnTo>
                    <a:pt x="369646" y="16043"/>
                  </a:lnTo>
                  <a:lnTo>
                    <a:pt x="467906" y="16043"/>
                  </a:lnTo>
                  <a:lnTo>
                    <a:pt x="499991" y="16043"/>
                  </a:lnTo>
                  <a:lnTo>
                    <a:pt x="600925" y="16043"/>
                  </a:lnTo>
                  <a:lnTo>
                    <a:pt x="699186" y="16043"/>
                  </a:lnTo>
                  <a:lnTo>
                    <a:pt x="798114" y="16043"/>
                  </a:lnTo>
                  <a:lnTo>
                    <a:pt x="897711" y="16043"/>
                  </a:lnTo>
                  <a:lnTo>
                    <a:pt x="1010009" y="16043"/>
                  </a:lnTo>
                  <a:lnTo>
                    <a:pt x="1123643" y="16043"/>
                  </a:lnTo>
                  <a:lnTo>
                    <a:pt x="1191824" y="16043"/>
                  </a:lnTo>
                  <a:lnTo>
                    <a:pt x="1200514" y="0"/>
                  </a:lnTo>
                  <a:lnTo>
                    <a:pt x="1211877" y="0"/>
                  </a:lnTo>
                  <a:lnTo>
                    <a:pt x="1205861" y="22727"/>
                  </a:lnTo>
                  <a:lnTo>
                    <a:pt x="1212546" y="29411"/>
                  </a:lnTo>
                  <a:lnTo>
                    <a:pt x="1234604" y="32085"/>
                  </a:lnTo>
                  <a:lnTo>
                    <a:pt x="1265352" y="38769"/>
                  </a:lnTo>
                  <a:lnTo>
                    <a:pt x="1291421" y="51470"/>
                  </a:lnTo>
                  <a:lnTo>
                    <a:pt x="1320832" y="46122"/>
                  </a:lnTo>
                  <a:lnTo>
                    <a:pt x="1356928" y="57486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406">
              <a:extLst>
                <a:ext uri="{FF2B5EF4-FFF2-40B4-BE49-F238E27FC236}">
                  <a16:creationId xmlns:a16="http://schemas.microsoft.com/office/drawing/2014/main" id="{7AAF6592-2054-3A0D-6004-DE9286B94714}"/>
                </a:ext>
              </a:extLst>
            </p:cNvPr>
            <p:cNvSpPr/>
            <p:nvPr/>
          </p:nvSpPr>
          <p:spPr>
            <a:xfrm>
              <a:off x="609315" y="1398919"/>
              <a:ext cx="98928" cy="49464"/>
            </a:xfrm>
            <a:custGeom>
              <a:avLst/>
              <a:gdLst>
                <a:gd name="connsiteX0" fmla="*/ 52138 w 98928"/>
                <a:gd name="connsiteY0" fmla="*/ 34090 h 49464"/>
                <a:gd name="connsiteX1" fmla="*/ 5347 w 98928"/>
                <a:gd name="connsiteY1" fmla="*/ 49464 h 49464"/>
                <a:gd name="connsiteX2" fmla="*/ 0 w 98928"/>
                <a:gd name="connsiteY2" fmla="*/ 38769 h 49464"/>
                <a:gd name="connsiteX3" fmla="*/ 15374 w 98928"/>
                <a:gd name="connsiteY3" fmla="*/ 20053 h 49464"/>
                <a:gd name="connsiteX4" fmla="*/ 58154 w 98928"/>
                <a:gd name="connsiteY4" fmla="*/ 6016 h 49464"/>
                <a:gd name="connsiteX5" fmla="*/ 81549 w 98928"/>
                <a:gd name="connsiteY5" fmla="*/ 0 h 49464"/>
                <a:gd name="connsiteX6" fmla="*/ 98929 w 98928"/>
                <a:gd name="connsiteY6" fmla="*/ 2674 h 49464"/>
                <a:gd name="connsiteX7" fmla="*/ 98929 w 98928"/>
                <a:gd name="connsiteY7" fmla="*/ 15374 h 49464"/>
                <a:gd name="connsiteX8" fmla="*/ 52138 w 98928"/>
                <a:gd name="connsiteY8" fmla="*/ 34090 h 49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928" h="49464">
                  <a:moveTo>
                    <a:pt x="52138" y="34090"/>
                  </a:moveTo>
                  <a:lnTo>
                    <a:pt x="5347" y="49464"/>
                  </a:lnTo>
                  <a:lnTo>
                    <a:pt x="0" y="38769"/>
                  </a:lnTo>
                  <a:lnTo>
                    <a:pt x="15374" y="20053"/>
                  </a:lnTo>
                  <a:lnTo>
                    <a:pt x="58154" y="6016"/>
                  </a:lnTo>
                  <a:lnTo>
                    <a:pt x="81549" y="0"/>
                  </a:lnTo>
                  <a:lnTo>
                    <a:pt x="98929" y="2674"/>
                  </a:lnTo>
                  <a:lnTo>
                    <a:pt x="98929" y="15374"/>
                  </a:lnTo>
                  <a:lnTo>
                    <a:pt x="52138" y="3409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407">
              <a:extLst>
                <a:ext uri="{FF2B5EF4-FFF2-40B4-BE49-F238E27FC236}">
                  <a16:creationId xmlns:a16="http://schemas.microsoft.com/office/drawing/2014/main" id="{DF46742D-1A45-A5B0-7931-A912947C810E}"/>
                </a:ext>
              </a:extLst>
            </p:cNvPr>
            <p:cNvSpPr/>
            <p:nvPr/>
          </p:nvSpPr>
          <p:spPr>
            <a:xfrm>
              <a:off x="357983" y="1303332"/>
              <a:ext cx="58154" cy="24732"/>
            </a:xfrm>
            <a:custGeom>
              <a:avLst/>
              <a:gdLst>
                <a:gd name="connsiteX0" fmla="*/ 42780 w 58154"/>
                <a:gd name="connsiteY0" fmla="*/ 18716 h 24732"/>
                <a:gd name="connsiteX1" fmla="*/ 16711 w 58154"/>
                <a:gd name="connsiteY1" fmla="*/ 24732 h 24732"/>
                <a:gd name="connsiteX2" fmla="*/ 5347 w 58154"/>
                <a:gd name="connsiteY2" fmla="*/ 17379 h 24732"/>
                <a:gd name="connsiteX3" fmla="*/ 0 w 58154"/>
                <a:gd name="connsiteY3" fmla="*/ 6684 h 24732"/>
                <a:gd name="connsiteX4" fmla="*/ 38101 w 58154"/>
                <a:gd name="connsiteY4" fmla="*/ 0 h 24732"/>
                <a:gd name="connsiteX5" fmla="*/ 58154 w 58154"/>
                <a:gd name="connsiteY5" fmla="*/ 4011 h 24732"/>
                <a:gd name="connsiteX6" fmla="*/ 42780 w 58154"/>
                <a:gd name="connsiteY6" fmla="*/ 18716 h 2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54" h="24732">
                  <a:moveTo>
                    <a:pt x="42780" y="18716"/>
                  </a:moveTo>
                  <a:lnTo>
                    <a:pt x="16711" y="24732"/>
                  </a:lnTo>
                  <a:lnTo>
                    <a:pt x="5347" y="17379"/>
                  </a:lnTo>
                  <a:lnTo>
                    <a:pt x="0" y="6684"/>
                  </a:lnTo>
                  <a:lnTo>
                    <a:pt x="38101" y="0"/>
                  </a:lnTo>
                  <a:lnTo>
                    <a:pt x="58154" y="4011"/>
                  </a:lnTo>
                  <a:lnTo>
                    <a:pt x="42780" y="18716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408">
              <a:extLst>
                <a:ext uri="{FF2B5EF4-FFF2-40B4-BE49-F238E27FC236}">
                  <a16:creationId xmlns:a16="http://schemas.microsoft.com/office/drawing/2014/main" id="{65896E8A-E312-621D-B354-D88B75A74F3A}"/>
                </a:ext>
              </a:extLst>
            </p:cNvPr>
            <p:cNvSpPr/>
            <p:nvPr/>
          </p:nvSpPr>
          <p:spPr>
            <a:xfrm>
              <a:off x="388063" y="1172318"/>
              <a:ext cx="84891" cy="30748"/>
            </a:xfrm>
            <a:custGeom>
              <a:avLst/>
              <a:gdLst>
                <a:gd name="connsiteX0" fmla="*/ 20722 w 84891"/>
                <a:gd name="connsiteY0" fmla="*/ 0 h 30748"/>
                <a:gd name="connsiteX1" fmla="*/ 28743 w 84891"/>
                <a:gd name="connsiteY1" fmla="*/ 6684 h 30748"/>
                <a:gd name="connsiteX2" fmla="*/ 52138 w 84891"/>
                <a:gd name="connsiteY2" fmla="*/ 3342 h 30748"/>
                <a:gd name="connsiteX3" fmla="*/ 62833 w 84891"/>
                <a:gd name="connsiteY3" fmla="*/ 13369 h 30748"/>
                <a:gd name="connsiteX4" fmla="*/ 84892 w 84891"/>
                <a:gd name="connsiteY4" fmla="*/ 18048 h 30748"/>
                <a:gd name="connsiteX5" fmla="*/ 76870 w 84891"/>
                <a:gd name="connsiteY5" fmla="*/ 22727 h 30748"/>
                <a:gd name="connsiteX6" fmla="*/ 44117 w 84891"/>
                <a:gd name="connsiteY6" fmla="*/ 30748 h 30748"/>
                <a:gd name="connsiteX7" fmla="*/ 32753 w 84891"/>
                <a:gd name="connsiteY7" fmla="*/ 22058 h 30748"/>
                <a:gd name="connsiteX8" fmla="*/ 30748 w 84891"/>
                <a:gd name="connsiteY8" fmla="*/ 15374 h 30748"/>
                <a:gd name="connsiteX9" fmla="*/ 2005 w 84891"/>
                <a:gd name="connsiteY9" fmla="*/ 17379 h 30748"/>
                <a:gd name="connsiteX10" fmla="*/ 0 w 84891"/>
                <a:gd name="connsiteY10" fmla="*/ 14037 h 30748"/>
                <a:gd name="connsiteX11" fmla="*/ 20722 w 84891"/>
                <a:gd name="connsiteY11" fmla="*/ 0 h 3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891" h="30748">
                  <a:moveTo>
                    <a:pt x="20722" y="0"/>
                  </a:moveTo>
                  <a:lnTo>
                    <a:pt x="28743" y="6684"/>
                  </a:lnTo>
                  <a:lnTo>
                    <a:pt x="52138" y="3342"/>
                  </a:lnTo>
                  <a:lnTo>
                    <a:pt x="62833" y="13369"/>
                  </a:lnTo>
                  <a:lnTo>
                    <a:pt x="84892" y="18048"/>
                  </a:lnTo>
                  <a:lnTo>
                    <a:pt x="76870" y="22727"/>
                  </a:lnTo>
                  <a:lnTo>
                    <a:pt x="44117" y="30748"/>
                  </a:lnTo>
                  <a:lnTo>
                    <a:pt x="32753" y="22058"/>
                  </a:lnTo>
                  <a:lnTo>
                    <a:pt x="30748" y="15374"/>
                  </a:lnTo>
                  <a:lnTo>
                    <a:pt x="2005" y="17379"/>
                  </a:lnTo>
                  <a:lnTo>
                    <a:pt x="0" y="14037"/>
                  </a:lnTo>
                  <a:lnTo>
                    <a:pt x="20722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409">
              <a:extLst>
                <a:ext uri="{FF2B5EF4-FFF2-40B4-BE49-F238E27FC236}">
                  <a16:creationId xmlns:a16="http://schemas.microsoft.com/office/drawing/2014/main" id="{EECDB0F6-C3BF-A42C-0B62-B4ACFAD61C90}"/>
                </a:ext>
              </a:extLst>
            </p:cNvPr>
            <p:cNvSpPr/>
            <p:nvPr/>
          </p:nvSpPr>
          <p:spPr>
            <a:xfrm>
              <a:off x="175499" y="893580"/>
              <a:ext cx="1388344" cy="649052"/>
            </a:xfrm>
            <a:custGeom>
              <a:avLst/>
              <a:gdLst>
                <a:gd name="connsiteX0" fmla="*/ 1388345 w 1388344"/>
                <a:gd name="connsiteY0" fmla="*/ 58154 h 649052"/>
                <a:gd name="connsiteX1" fmla="*/ 1223909 w 1388344"/>
                <a:gd name="connsiteY1" fmla="*/ 194515 h 649052"/>
                <a:gd name="connsiteX2" fmla="*/ 985945 w 1388344"/>
                <a:gd name="connsiteY2" fmla="*/ 413094 h 649052"/>
                <a:gd name="connsiteX3" fmla="*/ 1014020 w 1388344"/>
                <a:gd name="connsiteY3" fmla="*/ 414431 h 649052"/>
                <a:gd name="connsiteX4" fmla="*/ 1032736 w 1388344"/>
                <a:gd name="connsiteY4" fmla="*/ 425126 h 649052"/>
                <a:gd name="connsiteX5" fmla="*/ 1036078 w 1388344"/>
                <a:gd name="connsiteY5" fmla="*/ 442506 h 649052"/>
                <a:gd name="connsiteX6" fmla="*/ 1038083 w 1388344"/>
                <a:gd name="connsiteY6" fmla="*/ 467906 h 649052"/>
                <a:gd name="connsiteX7" fmla="*/ 1088885 w 1388344"/>
                <a:gd name="connsiteY7" fmla="*/ 445848 h 649052"/>
                <a:gd name="connsiteX8" fmla="*/ 1132333 w 1388344"/>
                <a:gd name="connsiteY8" fmla="*/ 433147 h 649052"/>
                <a:gd name="connsiteX9" fmla="*/ 1128322 w 1388344"/>
                <a:gd name="connsiteY9" fmla="*/ 453869 h 649052"/>
                <a:gd name="connsiteX10" fmla="*/ 1133670 w 1388344"/>
                <a:gd name="connsiteY10" fmla="*/ 469912 h 649052"/>
                <a:gd name="connsiteX11" fmla="*/ 1144365 w 1388344"/>
                <a:gd name="connsiteY11" fmla="*/ 487959 h 649052"/>
                <a:gd name="connsiteX12" fmla="*/ 1137012 w 1388344"/>
                <a:gd name="connsiteY12" fmla="*/ 516034 h 649052"/>
                <a:gd name="connsiteX13" fmla="*/ 1127654 w 1388344"/>
                <a:gd name="connsiteY13" fmla="*/ 562156 h 649052"/>
                <a:gd name="connsiteX14" fmla="*/ 1158402 w 1388344"/>
                <a:gd name="connsiteY14" fmla="*/ 587557 h 649052"/>
                <a:gd name="connsiteX15" fmla="*/ 1137012 w 1388344"/>
                <a:gd name="connsiteY15" fmla="*/ 612957 h 649052"/>
                <a:gd name="connsiteX16" fmla="*/ 1102922 w 1388344"/>
                <a:gd name="connsiteY16" fmla="*/ 632342 h 649052"/>
                <a:gd name="connsiteX17" fmla="*/ 1098911 w 1388344"/>
                <a:gd name="connsiteY17" fmla="*/ 617636 h 649052"/>
                <a:gd name="connsiteX18" fmla="*/ 1082200 w 1388344"/>
                <a:gd name="connsiteY18" fmla="*/ 604268 h 649052"/>
                <a:gd name="connsiteX19" fmla="*/ 1104259 w 1388344"/>
                <a:gd name="connsiteY19" fmla="*/ 569509 h 649052"/>
                <a:gd name="connsiteX20" fmla="*/ 1093564 w 1388344"/>
                <a:gd name="connsiteY20" fmla="*/ 536755 h 649052"/>
                <a:gd name="connsiteX21" fmla="*/ 1111612 w 1388344"/>
                <a:gd name="connsiteY21" fmla="*/ 499323 h 649052"/>
                <a:gd name="connsiteX22" fmla="*/ 1084206 w 1388344"/>
                <a:gd name="connsiteY22" fmla="*/ 496649 h 649052"/>
                <a:gd name="connsiteX23" fmla="*/ 1036746 w 1388344"/>
                <a:gd name="connsiteY23" fmla="*/ 495981 h 649052"/>
                <a:gd name="connsiteX24" fmla="*/ 1011346 w 1388344"/>
                <a:gd name="connsiteY24" fmla="*/ 483949 h 649052"/>
                <a:gd name="connsiteX25" fmla="*/ 989287 w 1388344"/>
                <a:gd name="connsiteY25" fmla="*/ 443174 h 649052"/>
                <a:gd name="connsiteX26" fmla="*/ 967229 w 1388344"/>
                <a:gd name="connsiteY26" fmla="*/ 435821 h 649052"/>
                <a:gd name="connsiteX27" fmla="*/ 929128 w 1388344"/>
                <a:gd name="connsiteY27" fmla="*/ 421784 h 649052"/>
                <a:gd name="connsiteX28" fmla="*/ 883674 w 1388344"/>
                <a:gd name="connsiteY28" fmla="*/ 425126 h 649052"/>
                <a:gd name="connsiteX29" fmla="*/ 843568 w 1388344"/>
                <a:gd name="connsiteY29" fmla="*/ 407078 h 649052"/>
                <a:gd name="connsiteX30" fmla="*/ 825520 w 1388344"/>
                <a:gd name="connsiteY30" fmla="*/ 390368 h 649052"/>
                <a:gd name="connsiteX31" fmla="*/ 783409 w 1388344"/>
                <a:gd name="connsiteY31" fmla="*/ 398389 h 649052"/>
                <a:gd name="connsiteX32" fmla="*/ 760013 w 1388344"/>
                <a:gd name="connsiteY32" fmla="*/ 425795 h 649052"/>
                <a:gd name="connsiteX33" fmla="*/ 740629 w 1388344"/>
                <a:gd name="connsiteY33" fmla="*/ 428468 h 649052"/>
                <a:gd name="connsiteX34" fmla="*/ 696512 w 1388344"/>
                <a:gd name="connsiteY34" fmla="*/ 436490 h 649052"/>
                <a:gd name="connsiteX35" fmla="*/ 655069 w 1388344"/>
                <a:gd name="connsiteY35" fmla="*/ 449858 h 649052"/>
                <a:gd name="connsiteX36" fmla="*/ 612289 w 1388344"/>
                <a:gd name="connsiteY36" fmla="*/ 458548 h 649052"/>
                <a:gd name="connsiteX37" fmla="*/ 633679 w 1388344"/>
                <a:gd name="connsiteY37" fmla="*/ 435153 h 649052"/>
                <a:gd name="connsiteX38" fmla="*/ 689827 w 1388344"/>
                <a:gd name="connsiteY38" fmla="*/ 396383 h 649052"/>
                <a:gd name="connsiteX39" fmla="*/ 735281 w 1388344"/>
                <a:gd name="connsiteY39" fmla="*/ 384352 h 649052"/>
                <a:gd name="connsiteX40" fmla="*/ 737955 w 1388344"/>
                <a:gd name="connsiteY40" fmla="*/ 374993 h 649052"/>
                <a:gd name="connsiteX41" fmla="*/ 675122 w 1388344"/>
                <a:gd name="connsiteY41" fmla="*/ 396383 h 649052"/>
                <a:gd name="connsiteX42" fmla="*/ 625657 w 1388344"/>
                <a:gd name="connsiteY42" fmla="*/ 422452 h 649052"/>
                <a:gd name="connsiteX43" fmla="*/ 550793 w 1388344"/>
                <a:gd name="connsiteY43" fmla="*/ 450527 h 649052"/>
                <a:gd name="connsiteX44" fmla="*/ 552129 w 1388344"/>
                <a:gd name="connsiteY44" fmla="*/ 469912 h 649052"/>
                <a:gd name="connsiteX45" fmla="*/ 491970 w 1388344"/>
                <a:gd name="connsiteY45" fmla="*/ 497986 h 649052"/>
                <a:gd name="connsiteX46" fmla="*/ 440500 w 1388344"/>
                <a:gd name="connsiteY46" fmla="*/ 514697 h 649052"/>
                <a:gd name="connsiteX47" fmla="*/ 396383 w 1388344"/>
                <a:gd name="connsiteY47" fmla="*/ 527397 h 649052"/>
                <a:gd name="connsiteX48" fmla="*/ 369646 w 1388344"/>
                <a:gd name="connsiteY48" fmla="*/ 544777 h 649052"/>
                <a:gd name="connsiteX49" fmla="*/ 298792 w 1388344"/>
                <a:gd name="connsiteY49" fmla="*/ 565498 h 649052"/>
                <a:gd name="connsiteX50" fmla="*/ 268712 w 1388344"/>
                <a:gd name="connsiteY50" fmla="*/ 584214 h 649052"/>
                <a:gd name="connsiteX51" fmla="*/ 213900 w 1388344"/>
                <a:gd name="connsiteY51" fmla="*/ 601594 h 649052"/>
                <a:gd name="connsiteX52" fmla="*/ 195852 w 1388344"/>
                <a:gd name="connsiteY52" fmla="*/ 598920 h 649052"/>
                <a:gd name="connsiteX53" fmla="*/ 154409 w 1388344"/>
                <a:gd name="connsiteY53" fmla="*/ 609615 h 649052"/>
                <a:gd name="connsiteX54" fmla="*/ 107618 w 1388344"/>
                <a:gd name="connsiteY54" fmla="*/ 623652 h 649052"/>
                <a:gd name="connsiteX55" fmla="*/ 66844 w 1388344"/>
                <a:gd name="connsiteY55" fmla="*/ 637021 h 649052"/>
                <a:gd name="connsiteX56" fmla="*/ 0 w 1388344"/>
                <a:gd name="connsiteY56" fmla="*/ 649053 h 649052"/>
                <a:gd name="connsiteX57" fmla="*/ 2674 w 1388344"/>
                <a:gd name="connsiteY57" fmla="*/ 641700 h 649052"/>
                <a:gd name="connsiteX58" fmla="*/ 57486 w 1388344"/>
                <a:gd name="connsiteY58" fmla="*/ 622984 h 649052"/>
                <a:gd name="connsiteX59" fmla="*/ 101602 w 1388344"/>
                <a:gd name="connsiteY59" fmla="*/ 610283 h 649052"/>
                <a:gd name="connsiteX60" fmla="*/ 159088 w 1388344"/>
                <a:gd name="connsiteY60" fmla="*/ 588225 h 649052"/>
                <a:gd name="connsiteX61" fmla="*/ 202537 w 1388344"/>
                <a:gd name="connsiteY61" fmla="*/ 584214 h 649052"/>
                <a:gd name="connsiteX62" fmla="*/ 235958 w 1388344"/>
                <a:gd name="connsiteY62" fmla="*/ 567503 h 649052"/>
                <a:gd name="connsiteX63" fmla="*/ 305476 w 1388344"/>
                <a:gd name="connsiteY63" fmla="*/ 543440 h 649052"/>
                <a:gd name="connsiteX64" fmla="*/ 320850 w 1388344"/>
                <a:gd name="connsiteY64" fmla="*/ 535418 h 649052"/>
                <a:gd name="connsiteX65" fmla="*/ 358951 w 1388344"/>
                <a:gd name="connsiteY65" fmla="*/ 521381 h 649052"/>
                <a:gd name="connsiteX66" fmla="*/ 397720 w 1388344"/>
                <a:gd name="connsiteY66" fmla="*/ 491301 h 649052"/>
                <a:gd name="connsiteX67" fmla="*/ 439163 w 1388344"/>
                <a:gd name="connsiteY67" fmla="*/ 467906 h 649052"/>
                <a:gd name="connsiteX68" fmla="*/ 390368 w 1388344"/>
                <a:gd name="connsiteY68" fmla="*/ 479938 h 649052"/>
                <a:gd name="connsiteX69" fmla="*/ 388362 w 1388344"/>
                <a:gd name="connsiteY69" fmla="*/ 472585 h 649052"/>
                <a:gd name="connsiteX70" fmla="*/ 355609 w 1388344"/>
                <a:gd name="connsiteY70" fmla="*/ 487291 h 649052"/>
                <a:gd name="connsiteX71" fmla="*/ 358282 w 1388344"/>
                <a:gd name="connsiteY71" fmla="*/ 467238 h 649052"/>
                <a:gd name="connsiteX72" fmla="*/ 334219 w 1388344"/>
                <a:gd name="connsiteY72" fmla="*/ 481275 h 649052"/>
                <a:gd name="connsiteX73" fmla="*/ 344914 w 1388344"/>
                <a:gd name="connsiteY73" fmla="*/ 461890 h 649052"/>
                <a:gd name="connsiteX74" fmla="*/ 296118 w 1388344"/>
                <a:gd name="connsiteY74" fmla="*/ 477264 h 649052"/>
                <a:gd name="connsiteX75" fmla="*/ 277402 w 1388344"/>
                <a:gd name="connsiteY75" fmla="*/ 477264 h 649052"/>
                <a:gd name="connsiteX76" fmla="*/ 302134 w 1388344"/>
                <a:gd name="connsiteY76" fmla="*/ 453869 h 649052"/>
                <a:gd name="connsiteX77" fmla="*/ 324192 w 1388344"/>
                <a:gd name="connsiteY77" fmla="*/ 439163 h 649052"/>
                <a:gd name="connsiteX78" fmla="*/ 321518 w 1388344"/>
                <a:gd name="connsiteY78" fmla="*/ 425126 h 649052"/>
                <a:gd name="connsiteX79" fmla="*/ 273391 w 1388344"/>
                <a:gd name="connsiteY79" fmla="*/ 433147 h 649052"/>
                <a:gd name="connsiteX80" fmla="*/ 269380 w 1388344"/>
                <a:gd name="connsiteY80" fmla="*/ 414431 h 649052"/>
                <a:gd name="connsiteX81" fmla="*/ 260691 w 1388344"/>
                <a:gd name="connsiteY81" fmla="*/ 405073 h 649052"/>
                <a:gd name="connsiteX82" fmla="*/ 287428 w 1388344"/>
                <a:gd name="connsiteY82" fmla="*/ 383015 h 649052"/>
                <a:gd name="connsiteX83" fmla="*/ 284754 w 1388344"/>
                <a:gd name="connsiteY83" fmla="*/ 366304 h 649052"/>
                <a:gd name="connsiteX84" fmla="*/ 324192 w 1388344"/>
                <a:gd name="connsiteY84" fmla="*/ 344245 h 649052"/>
                <a:gd name="connsiteX85" fmla="*/ 375662 w 1388344"/>
                <a:gd name="connsiteY85" fmla="*/ 322187 h 649052"/>
                <a:gd name="connsiteX86" fmla="*/ 411089 w 1388344"/>
                <a:gd name="connsiteY86" fmla="*/ 302802 h 649052"/>
                <a:gd name="connsiteX87" fmla="*/ 438495 w 1388344"/>
                <a:gd name="connsiteY87" fmla="*/ 300128 h 649052"/>
                <a:gd name="connsiteX88" fmla="*/ 450527 w 1388344"/>
                <a:gd name="connsiteY88" fmla="*/ 306144 h 649052"/>
                <a:gd name="connsiteX89" fmla="*/ 497986 w 1388344"/>
                <a:gd name="connsiteY89" fmla="*/ 287428 h 649052"/>
                <a:gd name="connsiteX90" fmla="*/ 514697 w 1388344"/>
                <a:gd name="connsiteY90" fmla="*/ 290770 h 649052"/>
                <a:gd name="connsiteX91" fmla="*/ 552129 w 1388344"/>
                <a:gd name="connsiteY91" fmla="*/ 278738 h 649052"/>
                <a:gd name="connsiteX92" fmla="*/ 568840 w 1388344"/>
                <a:gd name="connsiteY92" fmla="*/ 261359 h 649052"/>
                <a:gd name="connsiteX93" fmla="*/ 561487 w 1388344"/>
                <a:gd name="connsiteY93" fmla="*/ 254675 h 649052"/>
                <a:gd name="connsiteX94" fmla="*/ 601594 w 1388344"/>
                <a:gd name="connsiteY94" fmla="*/ 239969 h 649052"/>
                <a:gd name="connsiteX95" fmla="*/ 582877 w 1388344"/>
                <a:gd name="connsiteY95" fmla="*/ 240637 h 649052"/>
                <a:gd name="connsiteX96" fmla="*/ 541434 w 1388344"/>
                <a:gd name="connsiteY96" fmla="*/ 248659 h 649052"/>
                <a:gd name="connsiteX97" fmla="*/ 522050 w 1388344"/>
                <a:gd name="connsiteY97" fmla="*/ 257348 h 649052"/>
                <a:gd name="connsiteX98" fmla="*/ 510018 w 1388344"/>
                <a:gd name="connsiteY98" fmla="*/ 248659 h 649052"/>
                <a:gd name="connsiteX99" fmla="*/ 463896 w 1388344"/>
                <a:gd name="connsiteY99" fmla="*/ 253338 h 649052"/>
                <a:gd name="connsiteX100" fmla="*/ 433148 w 1388344"/>
                <a:gd name="connsiteY100" fmla="*/ 243980 h 649052"/>
                <a:gd name="connsiteX101" fmla="*/ 441169 w 1388344"/>
                <a:gd name="connsiteY101" fmla="*/ 228606 h 649052"/>
                <a:gd name="connsiteX102" fmla="*/ 434484 w 1388344"/>
                <a:gd name="connsiteY102" fmla="*/ 207216 h 649052"/>
                <a:gd name="connsiteX103" fmla="*/ 495981 w 1388344"/>
                <a:gd name="connsiteY103" fmla="*/ 191173 h 649052"/>
                <a:gd name="connsiteX104" fmla="*/ 584214 w 1388344"/>
                <a:gd name="connsiteY104" fmla="*/ 173125 h 649052"/>
                <a:gd name="connsiteX105" fmla="*/ 607610 w 1388344"/>
                <a:gd name="connsiteY105" fmla="*/ 173125 h 649052"/>
                <a:gd name="connsiteX106" fmla="*/ 578867 w 1388344"/>
                <a:gd name="connsiteY106" fmla="*/ 191842 h 649052"/>
                <a:gd name="connsiteX107" fmla="*/ 640363 w 1388344"/>
                <a:gd name="connsiteY107" fmla="*/ 190505 h 649052"/>
                <a:gd name="connsiteX108" fmla="*/ 648384 w 1388344"/>
                <a:gd name="connsiteY108" fmla="*/ 167109 h 649052"/>
                <a:gd name="connsiteX109" fmla="*/ 633010 w 1388344"/>
                <a:gd name="connsiteY109" fmla="*/ 153072 h 649052"/>
                <a:gd name="connsiteX110" fmla="*/ 638358 w 1388344"/>
                <a:gd name="connsiteY110" fmla="*/ 134356 h 649052"/>
                <a:gd name="connsiteX111" fmla="*/ 633679 w 1388344"/>
                <a:gd name="connsiteY111" fmla="*/ 118982 h 649052"/>
                <a:gd name="connsiteX112" fmla="*/ 611620 w 1388344"/>
                <a:gd name="connsiteY112" fmla="*/ 107618 h 649052"/>
                <a:gd name="connsiteX113" fmla="*/ 655069 w 1388344"/>
                <a:gd name="connsiteY113" fmla="*/ 88234 h 649052"/>
                <a:gd name="connsiteX114" fmla="*/ 705201 w 1388344"/>
                <a:gd name="connsiteY114" fmla="*/ 86897 h 649052"/>
                <a:gd name="connsiteX115" fmla="*/ 764024 w 1388344"/>
                <a:gd name="connsiteY115" fmla="*/ 70854 h 649052"/>
                <a:gd name="connsiteX116" fmla="*/ 796109 w 1388344"/>
                <a:gd name="connsiteY116" fmla="*/ 53475 h 649052"/>
                <a:gd name="connsiteX117" fmla="*/ 848915 w 1388344"/>
                <a:gd name="connsiteY117" fmla="*/ 36096 h 649052"/>
                <a:gd name="connsiteX118" fmla="*/ 881001 w 1388344"/>
                <a:gd name="connsiteY118" fmla="*/ 32085 h 649052"/>
                <a:gd name="connsiteX119" fmla="*/ 955865 w 1388344"/>
                <a:gd name="connsiteY119" fmla="*/ 16042 h 649052"/>
                <a:gd name="connsiteX120" fmla="*/ 976587 w 1388344"/>
                <a:gd name="connsiteY120" fmla="*/ 18716 h 649052"/>
                <a:gd name="connsiteX121" fmla="*/ 1046105 w 1388344"/>
                <a:gd name="connsiteY121" fmla="*/ 0 h 649052"/>
                <a:gd name="connsiteX122" fmla="*/ 1075516 w 1388344"/>
                <a:gd name="connsiteY122" fmla="*/ 7353 h 649052"/>
                <a:gd name="connsiteX123" fmla="*/ 1072174 w 1388344"/>
                <a:gd name="connsiteY123" fmla="*/ 23395 h 649052"/>
                <a:gd name="connsiteX124" fmla="*/ 1094232 w 1388344"/>
                <a:gd name="connsiteY124" fmla="*/ 16711 h 649052"/>
                <a:gd name="connsiteX125" fmla="*/ 1136344 w 1388344"/>
                <a:gd name="connsiteY125" fmla="*/ 18716 h 649052"/>
                <a:gd name="connsiteX126" fmla="*/ 1123643 w 1388344"/>
                <a:gd name="connsiteY126" fmla="*/ 26737 h 649052"/>
                <a:gd name="connsiteX127" fmla="*/ 1156397 w 1388344"/>
                <a:gd name="connsiteY127" fmla="*/ 32753 h 649052"/>
                <a:gd name="connsiteX128" fmla="*/ 1189150 w 1388344"/>
                <a:gd name="connsiteY128" fmla="*/ 29411 h 649052"/>
                <a:gd name="connsiteX129" fmla="*/ 1230593 w 1388344"/>
                <a:gd name="connsiteY129" fmla="*/ 40106 h 649052"/>
                <a:gd name="connsiteX130" fmla="*/ 1278721 w 1388344"/>
                <a:gd name="connsiteY130" fmla="*/ 44117 h 649052"/>
                <a:gd name="connsiteX131" fmla="*/ 1293426 w 1388344"/>
                <a:gd name="connsiteY131" fmla="*/ 48127 h 649052"/>
                <a:gd name="connsiteX132" fmla="*/ 1337543 w 1388344"/>
                <a:gd name="connsiteY132" fmla="*/ 42780 h 649052"/>
                <a:gd name="connsiteX133" fmla="*/ 1364949 w 1388344"/>
                <a:gd name="connsiteY133" fmla="*/ 53475 h 649052"/>
                <a:gd name="connsiteX134" fmla="*/ 1388345 w 1388344"/>
                <a:gd name="connsiteY134" fmla="*/ 58154 h 64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388344" h="649052">
                  <a:moveTo>
                    <a:pt x="1388345" y="58154"/>
                  </a:moveTo>
                  <a:lnTo>
                    <a:pt x="1223909" y="194515"/>
                  </a:lnTo>
                  <a:lnTo>
                    <a:pt x="985945" y="413094"/>
                  </a:lnTo>
                  <a:lnTo>
                    <a:pt x="1014020" y="414431"/>
                  </a:lnTo>
                  <a:lnTo>
                    <a:pt x="1032736" y="425126"/>
                  </a:lnTo>
                  <a:lnTo>
                    <a:pt x="1036078" y="442506"/>
                  </a:lnTo>
                  <a:lnTo>
                    <a:pt x="1038083" y="467906"/>
                  </a:lnTo>
                  <a:lnTo>
                    <a:pt x="1088885" y="445848"/>
                  </a:lnTo>
                  <a:lnTo>
                    <a:pt x="1132333" y="433147"/>
                  </a:lnTo>
                  <a:lnTo>
                    <a:pt x="1128322" y="453869"/>
                  </a:lnTo>
                  <a:lnTo>
                    <a:pt x="1133670" y="469912"/>
                  </a:lnTo>
                  <a:lnTo>
                    <a:pt x="1144365" y="487959"/>
                  </a:lnTo>
                  <a:lnTo>
                    <a:pt x="1137012" y="516034"/>
                  </a:lnTo>
                  <a:lnTo>
                    <a:pt x="1127654" y="562156"/>
                  </a:lnTo>
                  <a:lnTo>
                    <a:pt x="1158402" y="587557"/>
                  </a:lnTo>
                  <a:lnTo>
                    <a:pt x="1137012" y="612957"/>
                  </a:lnTo>
                  <a:lnTo>
                    <a:pt x="1102922" y="632342"/>
                  </a:lnTo>
                  <a:lnTo>
                    <a:pt x="1098911" y="617636"/>
                  </a:lnTo>
                  <a:lnTo>
                    <a:pt x="1082200" y="604268"/>
                  </a:lnTo>
                  <a:lnTo>
                    <a:pt x="1104259" y="569509"/>
                  </a:lnTo>
                  <a:lnTo>
                    <a:pt x="1093564" y="536755"/>
                  </a:lnTo>
                  <a:lnTo>
                    <a:pt x="1111612" y="499323"/>
                  </a:lnTo>
                  <a:lnTo>
                    <a:pt x="1084206" y="496649"/>
                  </a:lnTo>
                  <a:lnTo>
                    <a:pt x="1036746" y="495981"/>
                  </a:lnTo>
                  <a:lnTo>
                    <a:pt x="1011346" y="483949"/>
                  </a:lnTo>
                  <a:lnTo>
                    <a:pt x="989287" y="443174"/>
                  </a:lnTo>
                  <a:lnTo>
                    <a:pt x="967229" y="435821"/>
                  </a:lnTo>
                  <a:lnTo>
                    <a:pt x="929128" y="421784"/>
                  </a:lnTo>
                  <a:lnTo>
                    <a:pt x="883674" y="425126"/>
                  </a:lnTo>
                  <a:lnTo>
                    <a:pt x="843568" y="407078"/>
                  </a:lnTo>
                  <a:lnTo>
                    <a:pt x="825520" y="390368"/>
                  </a:lnTo>
                  <a:lnTo>
                    <a:pt x="783409" y="398389"/>
                  </a:lnTo>
                  <a:lnTo>
                    <a:pt x="760013" y="425795"/>
                  </a:lnTo>
                  <a:lnTo>
                    <a:pt x="740629" y="428468"/>
                  </a:lnTo>
                  <a:lnTo>
                    <a:pt x="696512" y="436490"/>
                  </a:lnTo>
                  <a:lnTo>
                    <a:pt x="655069" y="449858"/>
                  </a:lnTo>
                  <a:lnTo>
                    <a:pt x="612289" y="458548"/>
                  </a:lnTo>
                  <a:lnTo>
                    <a:pt x="633679" y="435153"/>
                  </a:lnTo>
                  <a:lnTo>
                    <a:pt x="689827" y="396383"/>
                  </a:lnTo>
                  <a:lnTo>
                    <a:pt x="735281" y="384352"/>
                  </a:lnTo>
                  <a:lnTo>
                    <a:pt x="737955" y="374993"/>
                  </a:lnTo>
                  <a:lnTo>
                    <a:pt x="675122" y="396383"/>
                  </a:lnTo>
                  <a:lnTo>
                    <a:pt x="625657" y="422452"/>
                  </a:lnTo>
                  <a:lnTo>
                    <a:pt x="550793" y="450527"/>
                  </a:lnTo>
                  <a:lnTo>
                    <a:pt x="552129" y="469912"/>
                  </a:lnTo>
                  <a:lnTo>
                    <a:pt x="491970" y="497986"/>
                  </a:lnTo>
                  <a:lnTo>
                    <a:pt x="440500" y="514697"/>
                  </a:lnTo>
                  <a:lnTo>
                    <a:pt x="396383" y="527397"/>
                  </a:lnTo>
                  <a:lnTo>
                    <a:pt x="369646" y="544777"/>
                  </a:lnTo>
                  <a:lnTo>
                    <a:pt x="298792" y="565498"/>
                  </a:lnTo>
                  <a:lnTo>
                    <a:pt x="268712" y="584214"/>
                  </a:lnTo>
                  <a:lnTo>
                    <a:pt x="213900" y="601594"/>
                  </a:lnTo>
                  <a:lnTo>
                    <a:pt x="195852" y="598920"/>
                  </a:lnTo>
                  <a:lnTo>
                    <a:pt x="154409" y="609615"/>
                  </a:lnTo>
                  <a:lnTo>
                    <a:pt x="107618" y="623652"/>
                  </a:lnTo>
                  <a:lnTo>
                    <a:pt x="66844" y="637021"/>
                  </a:lnTo>
                  <a:lnTo>
                    <a:pt x="0" y="649053"/>
                  </a:lnTo>
                  <a:lnTo>
                    <a:pt x="2674" y="641700"/>
                  </a:lnTo>
                  <a:lnTo>
                    <a:pt x="57486" y="622984"/>
                  </a:lnTo>
                  <a:lnTo>
                    <a:pt x="101602" y="610283"/>
                  </a:lnTo>
                  <a:lnTo>
                    <a:pt x="159088" y="588225"/>
                  </a:lnTo>
                  <a:lnTo>
                    <a:pt x="202537" y="584214"/>
                  </a:lnTo>
                  <a:lnTo>
                    <a:pt x="235958" y="567503"/>
                  </a:lnTo>
                  <a:lnTo>
                    <a:pt x="305476" y="543440"/>
                  </a:lnTo>
                  <a:lnTo>
                    <a:pt x="320850" y="535418"/>
                  </a:lnTo>
                  <a:lnTo>
                    <a:pt x="358951" y="521381"/>
                  </a:lnTo>
                  <a:lnTo>
                    <a:pt x="397720" y="491301"/>
                  </a:lnTo>
                  <a:lnTo>
                    <a:pt x="439163" y="467906"/>
                  </a:lnTo>
                  <a:lnTo>
                    <a:pt x="390368" y="479938"/>
                  </a:lnTo>
                  <a:lnTo>
                    <a:pt x="388362" y="472585"/>
                  </a:lnTo>
                  <a:lnTo>
                    <a:pt x="355609" y="487291"/>
                  </a:lnTo>
                  <a:lnTo>
                    <a:pt x="358282" y="467238"/>
                  </a:lnTo>
                  <a:lnTo>
                    <a:pt x="334219" y="481275"/>
                  </a:lnTo>
                  <a:lnTo>
                    <a:pt x="344914" y="461890"/>
                  </a:lnTo>
                  <a:lnTo>
                    <a:pt x="296118" y="477264"/>
                  </a:lnTo>
                  <a:lnTo>
                    <a:pt x="277402" y="477264"/>
                  </a:lnTo>
                  <a:lnTo>
                    <a:pt x="302134" y="453869"/>
                  </a:lnTo>
                  <a:lnTo>
                    <a:pt x="324192" y="439163"/>
                  </a:lnTo>
                  <a:lnTo>
                    <a:pt x="321518" y="425126"/>
                  </a:lnTo>
                  <a:lnTo>
                    <a:pt x="273391" y="433147"/>
                  </a:lnTo>
                  <a:lnTo>
                    <a:pt x="269380" y="414431"/>
                  </a:lnTo>
                  <a:lnTo>
                    <a:pt x="260691" y="405073"/>
                  </a:lnTo>
                  <a:lnTo>
                    <a:pt x="287428" y="383015"/>
                  </a:lnTo>
                  <a:lnTo>
                    <a:pt x="284754" y="366304"/>
                  </a:lnTo>
                  <a:lnTo>
                    <a:pt x="324192" y="344245"/>
                  </a:lnTo>
                  <a:lnTo>
                    <a:pt x="375662" y="322187"/>
                  </a:lnTo>
                  <a:lnTo>
                    <a:pt x="411089" y="302802"/>
                  </a:lnTo>
                  <a:lnTo>
                    <a:pt x="438495" y="300128"/>
                  </a:lnTo>
                  <a:lnTo>
                    <a:pt x="450527" y="306144"/>
                  </a:lnTo>
                  <a:lnTo>
                    <a:pt x="497986" y="287428"/>
                  </a:lnTo>
                  <a:lnTo>
                    <a:pt x="514697" y="290770"/>
                  </a:lnTo>
                  <a:lnTo>
                    <a:pt x="552129" y="278738"/>
                  </a:lnTo>
                  <a:lnTo>
                    <a:pt x="568840" y="261359"/>
                  </a:lnTo>
                  <a:lnTo>
                    <a:pt x="561487" y="254675"/>
                  </a:lnTo>
                  <a:lnTo>
                    <a:pt x="601594" y="239969"/>
                  </a:lnTo>
                  <a:lnTo>
                    <a:pt x="582877" y="240637"/>
                  </a:lnTo>
                  <a:lnTo>
                    <a:pt x="541434" y="248659"/>
                  </a:lnTo>
                  <a:lnTo>
                    <a:pt x="522050" y="257348"/>
                  </a:lnTo>
                  <a:lnTo>
                    <a:pt x="510018" y="248659"/>
                  </a:lnTo>
                  <a:lnTo>
                    <a:pt x="463896" y="253338"/>
                  </a:lnTo>
                  <a:lnTo>
                    <a:pt x="433148" y="243980"/>
                  </a:lnTo>
                  <a:lnTo>
                    <a:pt x="441169" y="228606"/>
                  </a:lnTo>
                  <a:lnTo>
                    <a:pt x="434484" y="207216"/>
                  </a:lnTo>
                  <a:lnTo>
                    <a:pt x="495981" y="191173"/>
                  </a:lnTo>
                  <a:lnTo>
                    <a:pt x="584214" y="173125"/>
                  </a:lnTo>
                  <a:lnTo>
                    <a:pt x="607610" y="173125"/>
                  </a:lnTo>
                  <a:lnTo>
                    <a:pt x="578867" y="191842"/>
                  </a:lnTo>
                  <a:lnTo>
                    <a:pt x="640363" y="190505"/>
                  </a:lnTo>
                  <a:lnTo>
                    <a:pt x="648384" y="167109"/>
                  </a:lnTo>
                  <a:lnTo>
                    <a:pt x="633010" y="153072"/>
                  </a:lnTo>
                  <a:lnTo>
                    <a:pt x="638358" y="134356"/>
                  </a:lnTo>
                  <a:lnTo>
                    <a:pt x="633679" y="118982"/>
                  </a:lnTo>
                  <a:lnTo>
                    <a:pt x="611620" y="107618"/>
                  </a:lnTo>
                  <a:lnTo>
                    <a:pt x="655069" y="88234"/>
                  </a:lnTo>
                  <a:lnTo>
                    <a:pt x="705201" y="86897"/>
                  </a:lnTo>
                  <a:lnTo>
                    <a:pt x="764024" y="70854"/>
                  </a:lnTo>
                  <a:lnTo>
                    <a:pt x="796109" y="53475"/>
                  </a:lnTo>
                  <a:lnTo>
                    <a:pt x="848915" y="36096"/>
                  </a:lnTo>
                  <a:lnTo>
                    <a:pt x="881001" y="32085"/>
                  </a:lnTo>
                  <a:lnTo>
                    <a:pt x="955865" y="16042"/>
                  </a:lnTo>
                  <a:lnTo>
                    <a:pt x="976587" y="18716"/>
                  </a:lnTo>
                  <a:lnTo>
                    <a:pt x="1046105" y="0"/>
                  </a:lnTo>
                  <a:lnTo>
                    <a:pt x="1075516" y="7353"/>
                  </a:lnTo>
                  <a:lnTo>
                    <a:pt x="1072174" y="23395"/>
                  </a:lnTo>
                  <a:lnTo>
                    <a:pt x="1094232" y="16711"/>
                  </a:lnTo>
                  <a:lnTo>
                    <a:pt x="1136344" y="18716"/>
                  </a:lnTo>
                  <a:lnTo>
                    <a:pt x="1123643" y="26737"/>
                  </a:lnTo>
                  <a:lnTo>
                    <a:pt x="1156397" y="32753"/>
                  </a:lnTo>
                  <a:lnTo>
                    <a:pt x="1189150" y="29411"/>
                  </a:lnTo>
                  <a:lnTo>
                    <a:pt x="1230593" y="40106"/>
                  </a:lnTo>
                  <a:lnTo>
                    <a:pt x="1278721" y="44117"/>
                  </a:lnTo>
                  <a:lnTo>
                    <a:pt x="1293426" y="48127"/>
                  </a:lnTo>
                  <a:lnTo>
                    <a:pt x="1337543" y="42780"/>
                  </a:lnTo>
                  <a:lnTo>
                    <a:pt x="1364949" y="53475"/>
                  </a:lnTo>
                  <a:lnTo>
                    <a:pt x="1388345" y="58154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410">
              <a:extLst>
                <a:ext uri="{FF2B5EF4-FFF2-40B4-BE49-F238E27FC236}">
                  <a16:creationId xmlns:a16="http://schemas.microsoft.com/office/drawing/2014/main" id="{72B07635-73A3-9931-21E4-C3A98876C286}"/>
                </a:ext>
              </a:extLst>
            </p:cNvPr>
            <p:cNvSpPr/>
            <p:nvPr/>
          </p:nvSpPr>
          <p:spPr>
            <a:xfrm>
              <a:off x="3350577" y="3614120"/>
              <a:ext cx="109623" cy="158419"/>
            </a:xfrm>
            <a:custGeom>
              <a:avLst/>
              <a:gdLst>
                <a:gd name="connsiteX0" fmla="*/ 0 w 109623"/>
                <a:gd name="connsiteY0" fmla="*/ 147725 h 158419"/>
                <a:gd name="connsiteX1" fmla="*/ 10027 w 109623"/>
                <a:gd name="connsiteY1" fmla="*/ 129009 h 158419"/>
                <a:gd name="connsiteX2" fmla="*/ 13369 w 109623"/>
                <a:gd name="connsiteY2" fmla="*/ 109624 h 158419"/>
                <a:gd name="connsiteX3" fmla="*/ 20053 w 109623"/>
                <a:gd name="connsiteY3" fmla="*/ 91576 h 158419"/>
                <a:gd name="connsiteX4" fmla="*/ 6016 w 109623"/>
                <a:gd name="connsiteY4" fmla="*/ 66175 h 158419"/>
                <a:gd name="connsiteX5" fmla="*/ 4011 w 109623"/>
                <a:gd name="connsiteY5" fmla="*/ 36764 h 158419"/>
                <a:gd name="connsiteX6" fmla="*/ 24732 w 109623"/>
                <a:gd name="connsiteY6" fmla="*/ 0 h 158419"/>
                <a:gd name="connsiteX7" fmla="*/ 37433 w 109623"/>
                <a:gd name="connsiteY7" fmla="*/ 4679 h 158419"/>
                <a:gd name="connsiteX8" fmla="*/ 64839 w 109623"/>
                <a:gd name="connsiteY8" fmla="*/ 14706 h 158419"/>
                <a:gd name="connsiteX9" fmla="*/ 104276 w 109623"/>
                <a:gd name="connsiteY9" fmla="*/ 50801 h 158419"/>
                <a:gd name="connsiteX10" fmla="*/ 109624 w 109623"/>
                <a:gd name="connsiteY10" fmla="*/ 68181 h 158419"/>
                <a:gd name="connsiteX11" fmla="*/ 86897 w 109623"/>
                <a:gd name="connsiteY11" fmla="*/ 107618 h 158419"/>
                <a:gd name="connsiteX12" fmla="*/ 74865 w 109623"/>
                <a:gd name="connsiteY12" fmla="*/ 139035 h 158419"/>
                <a:gd name="connsiteX13" fmla="*/ 60159 w 109623"/>
                <a:gd name="connsiteY13" fmla="*/ 155746 h 158419"/>
                <a:gd name="connsiteX14" fmla="*/ 42111 w 109623"/>
                <a:gd name="connsiteY14" fmla="*/ 158420 h 158419"/>
                <a:gd name="connsiteX15" fmla="*/ 36764 w 109623"/>
                <a:gd name="connsiteY15" fmla="*/ 146388 h 158419"/>
                <a:gd name="connsiteX16" fmla="*/ 28074 w 109623"/>
                <a:gd name="connsiteY16" fmla="*/ 145051 h 158419"/>
                <a:gd name="connsiteX17" fmla="*/ 16711 w 109623"/>
                <a:gd name="connsiteY17" fmla="*/ 156414 h 158419"/>
                <a:gd name="connsiteX18" fmla="*/ 0 w 109623"/>
                <a:gd name="connsiteY18" fmla="*/ 147725 h 158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9623" h="158419">
                  <a:moveTo>
                    <a:pt x="0" y="147725"/>
                  </a:moveTo>
                  <a:lnTo>
                    <a:pt x="10027" y="129009"/>
                  </a:lnTo>
                  <a:lnTo>
                    <a:pt x="13369" y="109624"/>
                  </a:lnTo>
                  <a:lnTo>
                    <a:pt x="20053" y="91576"/>
                  </a:lnTo>
                  <a:lnTo>
                    <a:pt x="6016" y="66175"/>
                  </a:lnTo>
                  <a:lnTo>
                    <a:pt x="4011" y="36764"/>
                  </a:lnTo>
                  <a:lnTo>
                    <a:pt x="24732" y="0"/>
                  </a:lnTo>
                  <a:lnTo>
                    <a:pt x="37433" y="4679"/>
                  </a:lnTo>
                  <a:lnTo>
                    <a:pt x="64839" y="14706"/>
                  </a:lnTo>
                  <a:lnTo>
                    <a:pt x="104276" y="50801"/>
                  </a:lnTo>
                  <a:lnTo>
                    <a:pt x="109624" y="68181"/>
                  </a:lnTo>
                  <a:lnTo>
                    <a:pt x="86897" y="107618"/>
                  </a:lnTo>
                  <a:lnTo>
                    <a:pt x="74865" y="139035"/>
                  </a:lnTo>
                  <a:lnTo>
                    <a:pt x="60159" y="155746"/>
                  </a:lnTo>
                  <a:lnTo>
                    <a:pt x="42111" y="158420"/>
                  </a:lnTo>
                  <a:lnTo>
                    <a:pt x="36764" y="146388"/>
                  </a:lnTo>
                  <a:lnTo>
                    <a:pt x="28074" y="145051"/>
                  </a:lnTo>
                  <a:lnTo>
                    <a:pt x="16711" y="156414"/>
                  </a:lnTo>
                  <a:lnTo>
                    <a:pt x="0" y="147725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411">
              <a:extLst>
                <a:ext uri="{FF2B5EF4-FFF2-40B4-BE49-F238E27FC236}">
                  <a16:creationId xmlns:a16="http://schemas.microsoft.com/office/drawing/2014/main" id="{CDF6CD96-944F-91DA-39F4-16F57497871E}"/>
                </a:ext>
              </a:extLst>
            </p:cNvPr>
            <p:cNvSpPr/>
            <p:nvPr/>
          </p:nvSpPr>
          <p:spPr>
            <a:xfrm>
              <a:off x="2779732" y="3318671"/>
              <a:ext cx="6684" cy="8689"/>
            </a:xfrm>
            <a:custGeom>
              <a:avLst/>
              <a:gdLst>
                <a:gd name="connsiteX0" fmla="*/ 6684 w 6684"/>
                <a:gd name="connsiteY0" fmla="*/ 8690 h 8689"/>
                <a:gd name="connsiteX1" fmla="*/ 3342 w 6684"/>
                <a:gd name="connsiteY1" fmla="*/ 7353 h 8689"/>
                <a:gd name="connsiteX2" fmla="*/ 0 w 6684"/>
                <a:gd name="connsiteY2" fmla="*/ 4010 h 8689"/>
                <a:gd name="connsiteX3" fmla="*/ 668 w 6684"/>
                <a:gd name="connsiteY3" fmla="*/ 0 h 8689"/>
                <a:gd name="connsiteX4" fmla="*/ 2005 w 6684"/>
                <a:gd name="connsiteY4" fmla="*/ 2005 h 8689"/>
                <a:gd name="connsiteX5" fmla="*/ 4679 w 6684"/>
                <a:gd name="connsiteY5" fmla="*/ 4679 h 8689"/>
                <a:gd name="connsiteX6" fmla="*/ 6684 w 6684"/>
                <a:gd name="connsiteY6" fmla="*/ 8021 h 8689"/>
                <a:gd name="connsiteX7" fmla="*/ 6684 w 6684"/>
                <a:gd name="connsiteY7" fmla="*/ 8690 h 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84" h="8689">
                  <a:moveTo>
                    <a:pt x="6684" y="8690"/>
                  </a:moveTo>
                  <a:lnTo>
                    <a:pt x="3342" y="7353"/>
                  </a:lnTo>
                  <a:lnTo>
                    <a:pt x="0" y="4010"/>
                  </a:lnTo>
                  <a:lnTo>
                    <a:pt x="668" y="0"/>
                  </a:lnTo>
                  <a:lnTo>
                    <a:pt x="2005" y="2005"/>
                  </a:lnTo>
                  <a:lnTo>
                    <a:pt x="4679" y="4679"/>
                  </a:lnTo>
                  <a:lnTo>
                    <a:pt x="6684" y="8021"/>
                  </a:lnTo>
                  <a:lnTo>
                    <a:pt x="6684" y="869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412">
              <a:extLst>
                <a:ext uri="{FF2B5EF4-FFF2-40B4-BE49-F238E27FC236}">
                  <a16:creationId xmlns:a16="http://schemas.microsoft.com/office/drawing/2014/main" id="{82942892-1C2A-6397-6CC1-53349CE9BE02}"/>
                </a:ext>
              </a:extLst>
            </p:cNvPr>
            <p:cNvSpPr/>
            <p:nvPr/>
          </p:nvSpPr>
          <p:spPr>
            <a:xfrm>
              <a:off x="3061144" y="3076697"/>
              <a:ext cx="4010" cy="2673"/>
            </a:xfrm>
            <a:custGeom>
              <a:avLst/>
              <a:gdLst>
                <a:gd name="connsiteX0" fmla="*/ 1337 w 4010"/>
                <a:gd name="connsiteY0" fmla="*/ 2674 h 2673"/>
                <a:gd name="connsiteX1" fmla="*/ 0 w 4010"/>
                <a:gd name="connsiteY1" fmla="*/ 2674 h 2673"/>
                <a:gd name="connsiteX2" fmla="*/ 2005 w 4010"/>
                <a:gd name="connsiteY2" fmla="*/ 0 h 2673"/>
                <a:gd name="connsiteX3" fmla="*/ 4010 w 4010"/>
                <a:gd name="connsiteY3" fmla="*/ 0 h 2673"/>
                <a:gd name="connsiteX4" fmla="*/ 2674 w 4010"/>
                <a:gd name="connsiteY4" fmla="*/ 2005 h 2673"/>
                <a:gd name="connsiteX5" fmla="*/ 1337 w 4010"/>
                <a:gd name="connsiteY5" fmla="*/ 2674 h 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0" h="2673">
                  <a:moveTo>
                    <a:pt x="1337" y="2674"/>
                  </a:moveTo>
                  <a:lnTo>
                    <a:pt x="0" y="2674"/>
                  </a:lnTo>
                  <a:lnTo>
                    <a:pt x="2005" y="0"/>
                  </a:lnTo>
                  <a:lnTo>
                    <a:pt x="4010" y="0"/>
                  </a:lnTo>
                  <a:lnTo>
                    <a:pt x="2674" y="2005"/>
                  </a:lnTo>
                  <a:lnTo>
                    <a:pt x="1337" y="2674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413">
              <a:extLst>
                <a:ext uri="{FF2B5EF4-FFF2-40B4-BE49-F238E27FC236}">
                  <a16:creationId xmlns:a16="http://schemas.microsoft.com/office/drawing/2014/main" id="{E490F3AC-FFC1-AB05-15E8-F808C60C6601}"/>
                </a:ext>
              </a:extLst>
            </p:cNvPr>
            <p:cNvSpPr/>
            <p:nvPr/>
          </p:nvSpPr>
          <p:spPr>
            <a:xfrm>
              <a:off x="-998944" y="4472394"/>
              <a:ext cx="7352" cy="5347"/>
            </a:xfrm>
            <a:custGeom>
              <a:avLst/>
              <a:gdLst>
                <a:gd name="connsiteX0" fmla="*/ 7353 w 7352"/>
                <a:gd name="connsiteY0" fmla="*/ 0 h 5347"/>
                <a:gd name="connsiteX1" fmla="*/ 5347 w 7352"/>
                <a:gd name="connsiteY1" fmla="*/ 2674 h 5347"/>
                <a:gd name="connsiteX2" fmla="*/ 4011 w 7352"/>
                <a:gd name="connsiteY2" fmla="*/ 4679 h 5347"/>
                <a:gd name="connsiteX3" fmla="*/ 2674 w 7352"/>
                <a:gd name="connsiteY3" fmla="*/ 5347 h 5347"/>
                <a:gd name="connsiteX4" fmla="*/ 0 w 7352"/>
                <a:gd name="connsiteY4" fmla="*/ 3342 h 5347"/>
                <a:gd name="connsiteX5" fmla="*/ 1337 w 7352"/>
                <a:gd name="connsiteY5" fmla="*/ 2005 h 5347"/>
                <a:gd name="connsiteX6" fmla="*/ 3342 w 7352"/>
                <a:gd name="connsiteY6" fmla="*/ 2005 h 5347"/>
                <a:gd name="connsiteX7" fmla="*/ 4011 w 7352"/>
                <a:gd name="connsiteY7" fmla="*/ 669 h 5347"/>
                <a:gd name="connsiteX8" fmla="*/ 7353 w 7352"/>
                <a:gd name="connsiteY8" fmla="*/ 0 h 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52" h="5347">
                  <a:moveTo>
                    <a:pt x="7353" y="0"/>
                  </a:moveTo>
                  <a:lnTo>
                    <a:pt x="5347" y="2674"/>
                  </a:lnTo>
                  <a:lnTo>
                    <a:pt x="4011" y="4679"/>
                  </a:lnTo>
                  <a:lnTo>
                    <a:pt x="2674" y="5347"/>
                  </a:lnTo>
                  <a:lnTo>
                    <a:pt x="0" y="3342"/>
                  </a:lnTo>
                  <a:lnTo>
                    <a:pt x="1337" y="2005"/>
                  </a:lnTo>
                  <a:lnTo>
                    <a:pt x="3342" y="2005"/>
                  </a:lnTo>
                  <a:lnTo>
                    <a:pt x="4011" y="669"/>
                  </a:lnTo>
                  <a:lnTo>
                    <a:pt x="7353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414">
              <a:extLst>
                <a:ext uri="{FF2B5EF4-FFF2-40B4-BE49-F238E27FC236}">
                  <a16:creationId xmlns:a16="http://schemas.microsoft.com/office/drawing/2014/main" id="{F9EE6378-219B-B8FC-49C3-5DF3DFA92A79}"/>
                </a:ext>
              </a:extLst>
            </p:cNvPr>
            <p:cNvSpPr/>
            <p:nvPr/>
          </p:nvSpPr>
          <p:spPr>
            <a:xfrm>
              <a:off x="-951485" y="4471057"/>
              <a:ext cx="4010" cy="2005"/>
            </a:xfrm>
            <a:custGeom>
              <a:avLst/>
              <a:gdLst>
                <a:gd name="connsiteX0" fmla="*/ 4011 w 4010"/>
                <a:gd name="connsiteY0" fmla="*/ 1337 h 2005"/>
                <a:gd name="connsiteX1" fmla="*/ 668 w 4010"/>
                <a:gd name="connsiteY1" fmla="*/ 2006 h 2005"/>
                <a:gd name="connsiteX2" fmla="*/ 0 w 4010"/>
                <a:gd name="connsiteY2" fmla="*/ 669 h 2005"/>
                <a:gd name="connsiteX3" fmla="*/ 2674 w 4010"/>
                <a:gd name="connsiteY3" fmla="*/ 0 h 2005"/>
                <a:gd name="connsiteX4" fmla="*/ 4011 w 4010"/>
                <a:gd name="connsiteY4" fmla="*/ 1337 h 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0" h="2005">
                  <a:moveTo>
                    <a:pt x="4011" y="1337"/>
                  </a:moveTo>
                  <a:lnTo>
                    <a:pt x="668" y="2006"/>
                  </a:lnTo>
                  <a:lnTo>
                    <a:pt x="0" y="669"/>
                  </a:lnTo>
                  <a:lnTo>
                    <a:pt x="2674" y="0"/>
                  </a:lnTo>
                  <a:lnTo>
                    <a:pt x="4011" y="133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415">
              <a:extLst>
                <a:ext uri="{FF2B5EF4-FFF2-40B4-BE49-F238E27FC236}">
                  <a16:creationId xmlns:a16="http://schemas.microsoft.com/office/drawing/2014/main" id="{A401AC96-C21B-7F0D-1765-E88450FAD781}"/>
                </a:ext>
              </a:extLst>
            </p:cNvPr>
            <p:cNvSpPr/>
            <p:nvPr/>
          </p:nvSpPr>
          <p:spPr>
            <a:xfrm>
              <a:off x="3101250" y="3124156"/>
              <a:ext cx="8689" cy="6684"/>
            </a:xfrm>
            <a:custGeom>
              <a:avLst/>
              <a:gdLst>
                <a:gd name="connsiteX0" fmla="*/ 4679 w 8689"/>
                <a:gd name="connsiteY0" fmla="*/ 2005 h 6684"/>
                <a:gd name="connsiteX1" fmla="*/ 8690 w 8689"/>
                <a:gd name="connsiteY1" fmla="*/ 4011 h 6684"/>
                <a:gd name="connsiteX2" fmla="*/ 7353 w 8689"/>
                <a:gd name="connsiteY2" fmla="*/ 6016 h 6684"/>
                <a:gd name="connsiteX3" fmla="*/ 6016 w 8689"/>
                <a:gd name="connsiteY3" fmla="*/ 6016 h 6684"/>
                <a:gd name="connsiteX4" fmla="*/ 1337 w 8689"/>
                <a:gd name="connsiteY4" fmla="*/ 6684 h 6684"/>
                <a:gd name="connsiteX5" fmla="*/ 0 w 8689"/>
                <a:gd name="connsiteY5" fmla="*/ 6016 h 6684"/>
                <a:gd name="connsiteX6" fmla="*/ 0 w 8689"/>
                <a:gd name="connsiteY6" fmla="*/ 2674 h 6684"/>
                <a:gd name="connsiteX7" fmla="*/ 2005 w 8689"/>
                <a:gd name="connsiteY7" fmla="*/ 2005 h 6684"/>
                <a:gd name="connsiteX8" fmla="*/ 2674 w 8689"/>
                <a:gd name="connsiteY8" fmla="*/ 0 h 6684"/>
                <a:gd name="connsiteX9" fmla="*/ 4010 w 8689"/>
                <a:gd name="connsiteY9" fmla="*/ 0 h 6684"/>
                <a:gd name="connsiteX10" fmla="*/ 4679 w 8689"/>
                <a:gd name="connsiteY10" fmla="*/ 2005 h 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89" h="6684">
                  <a:moveTo>
                    <a:pt x="4679" y="2005"/>
                  </a:moveTo>
                  <a:lnTo>
                    <a:pt x="8690" y="4011"/>
                  </a:lnTo>
                  <a:lnTo>
                    <a:pt x="7353" y="6016"/>
                  </a:lnTo>
                  <a:lnTo>
                    <a:pt x="6016" y="6016"/>
                  </a:lnTo>
                  <a:lnTo>
                    <a:pt x="1337" y="6684"/>
                  </a:lnTo>
                  <a:lnTo>
                    <a:pt x="0" y="6016"/>
                  </a:lnTo>
                  <a:lnTo>
                    <a:pt x="0" y="2674"/>
                  </a:lnTo>
                  <a:lnTo>
                    <a:pt x="2005" y="2005"/>
                  </a:lnTo>
                  <a:lnTo>
                    <a:pt x="2674" y="0"/>
                  </a:lnTo>
                  <a:lnTo>
                    <a:pt x="4010" y="0"/>
                  </a:lnTo>
                  <a:lnTo>
                    <a:pt x="4679" y="2005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416">
              <a:extLst>
                <a:ext uri="{FF2B5EF4-FFF2-40B4-BE49-F238E27FC236}">
                  <a16:creationId xmlns:a16="http://schemas.microsoft.com/office/drawing/2014/main" id="{2118AD67-855B-2B1A-63B9-57D7C31EE16B}"/>
                </a:ext>
              </a:extLst>
            </p:cNvPr>
            <p:cNvSpPr/>
            <p:nvPr/>
          </p:nvSpPr>
          <p:spPr>
            <a:xfrm>
              <a:off x="3104592" y="3101429"/>
              <a:ext cx="4679" cy="6684"/>
            </a:xfrm>
            <a:custGeom>
              <a:avLst/>
              <a:gdLst>
                <a:gd name="connsiteX0" fmla="*/ 1337 w 4679"/>
                <a:gd name="connsiteY0" fmla="*/ 0 h 6684"/>
                <a:gd name="connsiteX1" fmla="*/ 2674 w 4679"/>
                <a:gd name="connsiteY1" fmla="*/ 0 h 6684"/>
                <a:gd name="connsiteX2" fmla="*/ 4010 w 4679"/>
                <a:gd name="connsiteY2" fmla="*/ 1337 h 6684"/>
                <a:gd name="connsiteX3" fmla="*/ 4679 w 4679"/>
                <a:gd name="connsiteY3" fmla="*/ 4010 h 6684"/>
                <a:gd name="connsiteX4" fmla="*/ 4010 w 4679"/>
                <a:gd name="connsiteY4" fmla="*/ 6016 h 6684"/>
                <a:gd name="connsiteX5" fmla="*/ 2674 w 4679"/>
                <a:gd name="connsiteY5" fmla="*/ 6684 h 6684"/>
                <a:gd name="connsiteX6" fmla="*/ 2005 w 4679"/>
                <a:gd name="connsiteY6" fmla="*/ 5347 h 6684"/>
                <a:gd name="connsiteX7" fmla="*/ 0 w 4679"/>
                <a:gd name="connsiteY7" fmla="*/ 4010 h 6684"/>
                <a:gd name="connsiteX8" fmla="*/ 0 w 4679"/>
                <a:gd name="connsiteY8" fmla="*/ 668 h 6684"/>
                <a:gd name="connsiteX9" fmla="*/ 1337 w 4679"/>
                <a:gd name="connsiteY9" fmla="*/ 0 h 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79" h="6684">
                  <a:moveTo>
                    <a:pt x="1337" y="0"/>
                  </a:moveTo>
                  <a:lnTo>
                    <a:pt x="2674" y="0"/>
                  </a:lnTo>
                  <a:lnTo>
                    <a:pt x="4010" y="1337"/>
                  </a:lnTo>
                  <a:lnTo>
                    <a:pt x="4679" y="4010"/>
                  </a:lnTo>
                  <a:lnTo>
                    <a:pt x="4010" y="6016"/>
                  </a:lnTo>
                  <a:lnTo>
                    <a:pt x="2674" y="6684"/>
                  </a:lnTo>
                  <a:lnTo>
                    <a:pt x="2005" y="5347"/>
                  </a:lnTo>
                  <a:lnTo>
                    <a:pt x="0" y="4010"/>
                  </a:lnTo>
                  <a:lnTo>
                    <a:pt x="0" y="668"/>
                  </a:lnTo>
                  <a:lnTo>
                    <a:pt x="1337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417">
              <a:extLst>
                <a:ext uri="{FF2B5EF4-FFF2-40B4-BE49-F238E27FC236}">
                  <a16:creationId xmlns:a16="http://schemas.microsoft.com/office/drawing/2014/main" id="{B569B36A-AFB3-5E99-A1A4-199A057B746B}"/>
                </a:ext>
              </a:extLst>
            </p:cNvPr>
            <p:cNvSpPr/>
            <p:nvPr/>
          </p:nvSpPr>
          <p:spPr>
            <a:xfrm>
              <a:off x="7272300" y="2734456"/>
              <a:ext cx="6684" cy="19384"/>
            </a:xfrm>
            <a:custGeom>
              <a:avLst/>
              <a:gdLst>
                <a:gd name="connsiteX0" fmla="*/ 668 w 6684"/>
                <a:gd name="connsiteY0" fmla="*/ 0 h 19384"/>
                <a:gd name="connsiteX1" fmla="*/ 2674 w 6684"/>
                <a:gd name="connsiteY1" fmla="*/ 668 h 19384"/>
                <a:gd name="connsiteX2" fmla="*/ 4010 w 6684"/>
                <a:gd name="connsiteY2" fmla="*/ 0 h 19384"/>
                <a:gd name="connsiteX3" fmla="*/ 6684 w 6684"/>
                <a:gd name="connsiteY3" fmla="*/ 4679 h 19384"/>
                <a:gd name="connsiteX4" fmla="*/ 6016 w 6684"/>
                <a:gd name="connsiteY4" fmla="*/ 6016 h 19384"/>
                <a:gd name="connsiteX5" fmla="*/ 6684 w 6684"/>
                <a:gd name="connsiteY5" fmla="*/ 12032 h 19384"/>
                <a:gd name="connsiteX6" fmla="*/ 6684 w 6684"/>
                <a:gd name="connsiteY6" fmla="*/ 16711 h 19384"/>
                <a:gd name="connsiteX7" fmla="*/ 5348 w 6684"/>
                <a:gd name="connsiteY7" fmla="*/ 19385 h 19384"/>
                <a:gd name="connsiteX8" fmla="*/ 4679 w 6684"/>
                <a:gd name="connsiteY8" fmla="*/ 16711 h 19384"/>
                <a:gd name="connsiteX9" fmla="*/ 668 w 6684"/>
                <a:gd name="connsiteY9" fmla="*/ 11364 h 19384"/>
                <a:gd name="connsiteX10" fmla="*/ 1337 w 6684"/>
                <a:gd name="connsiteY10" fmla="*/ 8690 h 19384"/>
                <a:gd name="connsiteX11" fmla="*/ 0 w 6684"/>
                <a:gd name="connsiteY11" fmla="*/ 4011 h 19384"/>
                <a:gd name="connsiteX12" fmla="*/ 0 w 6684"/>
                <a:gd name="connsiteY12" fmla="*/ 1337 h 19384"/>
                <a:gd name="connsiteX13" fmla="*/ 668 w 6684"/>
                <a:gd name="connsiteY13" fmla="*/ 0 h 1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84" h="19384">
                  <a:moveTo>
                    <a:pt x="668" y="0"/>
                  </a:moveTo>
                  <a:lnTo>
                    <a:pt x="2674" y="668"/>
                  </a:lnTo>
                  <a:lnTo>
                    <a:pt x="4010" y="0"/>
                  </a:lnTo>
                  <a:lnTo>
                    <a:pt x="6684" y="4679"/>
                  </a:lnTo>
                  <a:lnTo>
                    <a:pt x="6016" y="6016"/>
                  </a:lnTo>
                  <a:lnTo>
                    <a:pt x="6684" y="12032"/>
                  </a:lnTo>
                  <a:lnTo>
                    <a:pt x="6684" y="16711"/>
                  </a:lnTo>
                  <a:lnTo>
                    <a:pt x="5348" y="19385"/>
                  </a:lnTo>
                  <a:lnTo>
                    <a:pt x="4679" y="16711"/>
                  </a:lnTo>
                  <a:lnTo>
                    <a:pt x="668" y="11364"/>
                  </a:lnTo>
                  <a:lnTo>
                    <a:pt x="1337" y="8690"/>
                  </a:lnTo>
                  <a:lnTo>
                    <a:pt x="0" y="4011"/>
                  </a:lnTo>
                  <a:lnTo>
                    <a:pt x="0" y="1337"/>
                  </a:lnTo>
                  <a:lnTo>
                    <a:pt x="668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418">
              <a:extLst>
                <a:ext uri="{FF2B5EF4-FFF2-40B4-BE49-F238E27FC236}">
                  <a16:creationId xmlns:a16="http://schemas.microsoft.com/office/drawing/2014/main" id="{38E3E5EE-C42C-A516-4506-6B4EA642345E}"/>
                </a:ext>
              </a:extLst>
            </p:cNvPr>
            <p:cNvSpPr/>
            <p:nvPr/>
          </p:nvSpPr>
          <p:spPr>
            <a:xfrm>
              <a:off x="2677461" y="2945683"/>
              <a:ext cx="27406" cy="17379"/>
            </a:xfrm>
            <a:custGeom>
              <a:avLst/>
              <a:gdLst>
                <a:gd name="connsiteX0" fmla="*/ 25401 w 27406"/>
                <a:gd name="connsiteY0" fmla="*/ 7353 h 17379"/>
                <a:gd name="connsiteX1" fmla="*/ 22727 w 27406"/>
                <a:gd name="connsiteY1" fmla="*/ 10695 h 17379"/>
                <a:gd name="connsiteX2" fmla="*/ 21390 w 27406"/>
                <a:gd name="connsiteY2" fmla="*/ 14037 h 17379"/>
                <a:gd name="connsiteX3" fmla="*/ 17380 w 27406"/>
                <a:gd name="connsiteY3" fmla="*/ 16042 h 17379"/>
                <a:gd name="connsiteX4" fmla="*/ 14037 w 27406"/>
                <a:gd name="connsiteY4" fmla="*/ 16042 h 17379"/>
                <a:gd name="connsiteX5" fmla="*/ 13369 w 27406"/>
                <a:gd name="connsiteY5" fmla="*/ 15374 h 17379"/>
                <a:gd name="connsiteX6" fmla="*/ 10695 w 27406"/>
                <a:gd name="connsiteY6" fmla="*/ 16711 h 17379"/>
                <a:gd name="connsiteX7" fmla="*/ 7353 w 27406"/>
                <a:gd name="connsiteY7" fmla="*/ 17379 h 17379"/>
                <a:gd name="connsiteX8" fmla="*/ 3342 w 27406"/>
                <a:gd name="connsiteY8" fmla="*/ 16042 h 17379"/>
                <a:gd name="connsiteX9" fmla="*/ 669 w 27406"/>
                <a:gd name="connsiteY9" fmla="*/ 16711 h 17379"/>
                <a:gd name="connsiteX10" fmla="*/ 0 w 27406"/>
                <a:gd name="connsiteY10" fmla="*/ 13369 h 17379"/>
                <a:gd name="connsiteX11" fmla="*/ 2006 w 27406"/>
                <a:gd name="connsiteY11" fmla="*/ 12032 h 17379"/>
                <a:gd name="connsiteX12" fmla="*/ 3342 w 27406"/>
                <a:gd name="connsiteY12" fmla="*/ 10027 h 17379"/>
                <a:gd name="connsiteX13" fmla="*/ 6016 w 27406"/>
                <a:gd name="connsiteY13" fmla="*/ 8690 h 17379"/>
                <a:gd name="connsiteX14" fmla="*/ 8021 w 27406"/>
                <a:gd name="connsiteY14" fmla="*/ 6016 h 17379"/>
                <a:gd name="connsiteX15" fmla="*/ 10695 w 27406"/>
                <a:gd name="connsiteY15" fmla="*/ 6016 h 17379"/>
                <a:gd name="connsiteX16" fmla="*/ 12700 w 27406"/>
                <a:gd name="connsiteY16" fmla="*/ 4679 h 17379"/>
                <a:gd name="connsiteX17" fmla="*/ 14037 w 27406"/>
                <a:gd name="connsiteY17" fmla="*/ 6684 h 17379"/>
                <a:gd name="connsiteX18" fmla="*/ 17380 w 27406"/>
                <a:gd name="connsiteY18" fmla="*/ 8021 h 17379"/>
                <a:gd name="connsiteX19" fmla="*/ 20722 w 27406"/>
                <a:gd name="connsiteY19" fmla="*/ 6684 h 17379"/>
                <a:gd name="connsiteX20" fmla="*/ 25401 w 27406"/>
                <a:gd name="connsiteY20" fmla="*/ 0 h 17379"/>
                <a:gd name="connsiteX21" fmla="*/ 27406 w 27406"/>
                <a:gd name="connsiteY21" fmla="*/ 0 h 17379"/>
                <a:gd name="connsiteX22" fmla="*/ 27406 w 27406"/>
                <a:gd name="connsiteY22" fmla="*/ 1337 h 17379"/>
                <a:gd name="connsiteX23" fmla="*/ 25401 w 27406"/>
                <a:gd name="connsiteY23" fmla="*/ 7353 h 17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406" h="17379">
                  <a:moveTo>
                    <a:pt x="25401" y="7353"/>
                  </a:moveTo>
                  <a:lnTo>
                    <a:pt x="22727" y="10695"/>
                  </a:lnTo>
                  <a:lnTo>
                    <a:pt x="21390" y="14037"/>
                  </a:lnTo>
                  <a:lnTo>
                    <a:pt x="17380" y="16042"/>
                  </a:lnTo>
                  <a:lnTo>
                    <a:pt x="14037" y="16042"/>
                  </a:lnTo>
                  <a:lnTo>
                    <a:pt x="13369" y="15374"/>
                  </a:lnTo>
                  <a:lnTo>
                    <a:pt x="10695" y="16711"/>
                  </a:lnTo>
                  <a:lnTo>
                    <a:pt x="7353" y="17379"/>
                  </a:lnTo>
                  <a:lnTo>
                    <a:pt x="3342" y="16042"/>
                  </a:lnTo>
                  <a:lnTo>
                    <a:pt x="669" y="16711"/>
                  </a:lnTo>
                  <a:lnTo>
                    <a:pt x="0" y="13369"/>
                  </a:lnTo>
                  <a:lnTo>
                    <a:pt x="2006" y="12032"/>
                  </a:lnTo>
                  <a:lnTo>
                    <a:pt x="3342" y="10027"/>
                  </a:lnTo>
                  <a:lnTo>
                    <a:pt x="6016" y="8690"/>
                  </a:lnTo>
                  <a:lnTo>
                    <a:pt x="8021" y="6016"/>
                  </a:lnTo>
                  <a:lnTo>
                    <a:pt x="10695" y="6016"/>
                  </a:lnTo>
                  <a:lnTo>
                    <a:pt x="12700" y="4679"/>
                  </a:lnTo>
                  <a:lnTo>
                    <a:pt x="14037" y="6684"/>
                  </a:lnTo>
                  <a:lnTo>
                    <a:pt x="17380" y="8021"/>
                  </a:lnTo>
                  <a:lnTo>
                    <a:pt x="20722" y="6684"/>
                  </a:lnTo>
                  <a:lnTo>
                    <a:pt x="25401" y="0"/>
                  </a:lnTo>
                  <a:lnTo>
                    <a:pt x="27406" y="0"/>
                  </a:lnTo>
                  <a:lnTo>
                    <a:pt x="27406" y="1337"/>
                  </a:lnTo>
                  <a:lnTo>
                    <a:pt x="25401" y="7353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419">
              <a:extLst>
                <a:ext uri="{FF2B5EF4-FFF2-40B4-BE49-F238E27FC236}">
                  <a16:creationId xmlns:a16="http://schemas.microsoft.com/office/drawing/2014/main" id="{7BF3C95C-E0E5-E59E-ACA2-F862855F7531}"/>
                </a:ext>
              </a:extLst>
            </p:cNvPr>
            <p:cNvSpPr/>
            <p:nvPr/>
          </p:nvSpPr>
          <p:spPr>
            <a:xfrm>
              <a:off x="2702862" y="2935656"/>
              <a:ext cx="6015" cy="6015"/>
            </a:xfrm>
            <a:custGeom>
              <a:avLst/>
              <a:gdLst>
                <a:gd name="connsiteX0" fmla="*/ 1337 w 6015"/>
                <a:gd name="connsiteY0" fmla="*/ 6016 h 6015"/>
                <a:gd name="connsiteX1" fmla="*/ 0 w 6015"/>
                <a:gd name="connsiteY1" fmla="*/ 2005 h 6015"/>
                <a:gd name="connsiteX2" fmla="*/ 4010 w 6015"/>
                <a:gd name="connsiteY2" fmla="*/ 0 h 6015"/>
                <a:gd name="connsiteX3" fmla="*/ 6016 w 6015"/>
                <a:gd name="connsiteY3" fmla="*/ 2005 h 6015"/>
                <a:gd name="connsiteX4" fmla="*/ 6016 w 6015"/>
                <a:gd name="connsiteY4" fmla="*/ 3342 h 6015"/>
                <a:gd name="connsiteX5" fmla="*/ 4010 w 6015"/>
                <a:gd name="connsiteY5" fmla="*/ 4011 h 6015"/>
                <a:gd name="connsiteX6" fmla="*/ 1337 w 6015"/>
                <a:gd name="connsiteY6" fmla="*/ 6016 h 6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5" h="6015">
                  <a:moveTo>
                    <a:pt x="1337" y="6016"/>
                  </a:moveTo>
                  <a:lnTo>
                    <a:pt x="0" y="2005"/>
                  </a:lnTo>
                  <a:lnTo>
                    <a:pt x="4010" y="0"/>
                  </a:lnTo>
                  <a:lnTo>
                    <a:pt x="6016" y="2005"/>
                  </a:lnTo>
                  <a:lnTo>
                    <a:pt x="6016" y="3342"/>
                  </a:lnTo>
                  <a:lnTo>
                    <a:pt x="4010" y="4011"/>
                  </a:lnTo>
                  <a:lnTo>
                    <a:pt x="1337" y="6016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420">
              <a:extLst>
                <a:ext uri="{FF2B5EF4-FFF2-40B4-BE49-F238E27FC236}">
                  <a16:creationId xmlns:a16="http://schemas.microsoft.com/office/drawing/2014/main" id="{06A731E2-CF48-0767-1E3F-A7648EED1B1E}"/>
                </a:ext>
              </a:extLst>
            </p:cNvPr>
            <p:cNvSpPr/>
            <p:nvPr/>
          </p:nvSpPr>
          <p:spPr>
            <a:xfrm>
              <a:off x="2704198" y="2896887"/>
              <a:ext cx="14705" cy="7352"/>
            </a:xfrm>
            <a:custGeom>
              <a:avLst/>
              <a:gdLst>
                <a:gd name="connsiteX0" fmla="*/ 2674 w 14705"/>
                <a:gd name="connsiteY0" fmla="*/ 1337 h 7352"/>
                <a:gd name="connsiteX1" fmla="*/ 4011 w 14705"/>
                <a:gd name="connsiteY1" fmla="*/ 668 h 7352"/>
                <a:gd name="connsiteX2" fmla="*/ 7353 w 14705"/>
                <a:gd name="connsiteY2" fmla="*/ 2674 h 7352"/>
                <a:gd name="connsiteX3" fmla="*/ 10027 w 14705"/>
                <a:gd name="connsiteY3" fmla="*/ 2674 h 7352"/>
                <a:gd name="connsiteX4" fmla="*/ 12700 w 14705"/>
                <a:gd name="connsiteY4" fmla="*/ 3342 h 7352"/>
                <a:gd name="connsiteX5" fmla="*/ 14706 w 14705"/>
                <a:gd name="connsiteY5" fmla="*/ 4679 h 7352"/>
                <a:gd name="connsiteX6" fmla="*/ 14706 w 14705"/>
                <a:gd name="connsiteY6" fmla="*/ 6684 h 7352"/>
                <a:gd name="connsiteX7" fmla="*/ 13369 w 14705"/>
                <a:gd name="connsiteY7" fmla="*/ 7353 h 7352"/>
                <a:gd name="connsiteX8" fmla="*/ 10027 w 14705"/>
                <a:gd name="connsiteY8" fmla="*/ 4679 h 7352"/>
                <a:gd name="connsiteX9" fmla="*/ 7353 w 14705"/>
                <a:gd name="connsiteY9" fmla="*/ 4679 h 7352"/>
                <a:gd name="connsiteX10" fmla="*/ 6684 w 14705"/>
                <a:gd name="connsiteY10" fmla="*/ 4011 h 7352"/>
                <a:gd name="connsiteX11" fmla="*/ 3342 w 14705"/>
                <a:gd name="connsiteY11" fmla="*/ 5347 h 7352"/>
                <a:gd name="connsiteX12" fmla="*/ 0 w 14705"/>
                <a:gd name="connsiteY12" fmla="*/ 4011 h 7352"/>
                <a:gd name="connsiteX13" fmla="*/ 0 w 14705"/>
                <a:gd name="connsiteY13" fmla="*/ 3342 h 7352"/>
                <a:gd name="connsiteX14" fmla="*/ 1337 w 14705"/>
                <a:gd name="connsiteY14" fmla="*/ 0 h 7352"/>
                <a:gd name="connsiteX15" fmla="*/ 2674 w 14705"/>
                <a:gd name="connsiteY15" fmla="*/ 1337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705" h="7352">
                  <a:moveTo>
                    <a:pt x="2674" y="1337"/>
                  </a:moveTo>
                  <a:lnTo>
                    <a:pt x="4011" y="668"/>
                  </a:lnTo>
                  <a:lnTo>
                    <a:pt x="7353" y="2674"/>
                  </a:lnTo>
                  <a:lnTo>
                    <a:pt x="10027" y="2674"/>
                  </a:lnTo>
                  <a:lnTo>
                    <a:pt x="12700" y="3342"/>
                  </a:lnTo>
                  <a:lnTo>
                    <a:pt x="14706" y="4679"/>
                  </a:lnTo>
                  <a:lnTo>
                    <a:pt x="14706" y="6684"/>
                  </a:lnTo>
                  <a:lnTo>
                    <a:pt x="13369" y="7353"/>
                  </a:lnTo>
                  <a:lnTo>
                    <a:pt x="10027" y="4679"/>
                  </a:lnTo>
                  <a:lnTo>
                    <a:pt x="7353" y="4679"/>
                  </a:lnTo>
                  <a:lnTo>
                    <a:pt x="6684" y="4011"/>
                  </a:lnTo>
                  <a:lnTo>
                    <a:pt x="3342" y="5347"/>
                  </a:lnTo>
                  <a:lnTo>
                    <a:pt x="0" y="4011"/>
                  </a:lnTo>
                  <a:lnTo>
                    <a:pt x="0" y="3342"/>
                  </a:lnTo>
                  <a:lnTo>
                    <a:pt x="1337" y="0"/>
                  </a:lnTo>
                  <a:lnTo>
                    <a:pt x="2674" y="133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421">
              <a:extLst>
                <a:ext uri="{FF2B5EF4-FFF2-40B4-BE49-F238E27FC236}">
                  <a16:creationId xmlns:a16="http://schemas.microsoft.com/office/drawing/2014/main" id="{12B1AC11-EA17-3482-9A12-C954CFC88F2D}"/>
                </a:ext>
              </a:extLst>
            </p:cNvPr>
            <p:cNvSpPr/>
            <p:nvPr/>
          </p:nvSpPr>
          <p:spPr>
            <a:xfrm>
              <a:off x="2665429" y="2886192"/>
              <a:ext cx="15373" cy="20053"/>
            </a:xfrm>
            <a:custGeom>
              <a:avLst/>
              <a:gdLst>
                <a:gd name="connsiteX0" fmla="*/ 15374 w 15373"/>
                <a:gd name="connsiteY0" fmla="*/ 0 h 20053"/>
                <a:gd name="connsiteX1" fmla="*/ 14037 w 15373"/>
                <a:gd name="connsiteY1" fmla="*/ 2674 h 20053"/>
                <a:gd name="connsiteX2" fmla="*/ 14037 w 15373"/>
                <a:gd name="connsiteY2" fmla="*/ 7353 h 20053"/>
                <a:gd name="connsiteX3" fmla="*/ 13369 w 15373"/>
                <a:gd name="connsiteY3" fmla="*/ 10027 h 20053"/>
                <a:gd name="connsiteX4" fmla="*/ 10695 w 15373"/>
                <a:gd name="connsiteY4" fmla="*/ 12032 h 20053"/>
                <a:gd name="connsiteX5" fmla="*/ 9358 w 15373"/>
                <a:gd name="connsiteY5" fmla="*/ 14706 h 20053"/>
                <a:gd name="connsiteX6" fmla="*/ 6684 w 15373"/>
                <a:gd name="connsiteY6" fmla="*/ 16711 h 20053"/>
                <a:gd name="connsiteX7" fmla="*/ 2005 w 15373"/>
                <a:gd name="connsiteY7" fmla="*/ 18716 h 20053"/>
                <a:gd name="connsiteX8" fmla="*/ 1337 w 15373"/>
                <a:gd name="connsiteY8" fmla="*/ 20053 h 20053"/>
                <a:gd name="connsiteX9" fmla="*/ 0 w 15373"/>
                <a:gd name="connsiteY9" fmla="*/ 18716 h 20053"/>
                <a:gd name="connsiteX10" fmla="*/ 669 w 15373"/>
                <a:gd name="connsiteY10" fmla="*/ 17379 h 20053"/>
                <a:gd name="connsiteX11" fmla="*/ 3342 w 15373"/>
                <a:gd name="connsiteY11" fmla="*/ 16711 h 20053"/>
                <a:gd name="connsiteX12" fmla="*/ 4679 w 15373"/>
                <a:gd name="connsiteY12" fmla="*/ 15374 h 20053"/>
                <a:gd name="connsiteX13" fmla="*/ 4679 w 15373"/>
                <a:gd name="connsiteY13" fmla="*/ 14037 h 20053"/>
                <a:gd name="connsiteX14" fmla="*/ 7353 w 15373"/>
                <a:gd name="connsiteY14" fmla="*/ 13369 h 20053"/>
                <a:gd name="connsiteX15" fmla="*/ 8690 w 15373"/>
                <a:gd name="connsiteY15" fmla="*/ 10695 h 20053"/>
                <a:gd name="connsiteX16" fmla="*/ 11364 w 15373"/>
                <a:gd name="connsiteY16" fmla="*/ 10027 h 20053"/>
                <a:gd name="connsiteX17" fmla="*/ 13369 w 15373"/>
                <a:gd name="connsiteY17" fmla="*/ 7353 h 20053"/>
                <a:gd name="connsiteX18" fmla="*/ 12032 w 15373"/>
                <a:gd name="connsiteY18" fmla="*/ 5347 h 20053"/>
                <a:gd name="connsiteX19" fmla="*/ 9358 w 15373"/>
                <a:gd name="connsiteY19" fmla="*/ 5347 h 20053"/>
                <a:gd name="connsiteX20" fmla="*/ 8021 w 15373"/>
                <a:gd name="connsiteY20" fmla="*/ 4011 h 20053"/>
                <a:gd name="connsiteX21" fmla="*/ 10695 w 15373"/>
                <a:gd name="connsiteY21" fmla="*/ 668 h 20053"/>
                <a:gd name="connsiteX22" fmla="*/ 11364 w 15373"/>
                <a:gd name="connsiteY22" fmla="*/ 0 h 20053"/>
                <a:gd name="connsiteX23" fmla="*/ 15374 w 15373"/>
                <a:gd name="connsiteY23" fmla="*/ 0 h 2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373" h="20053">
                  <a:moveTo>
                    <a:pt x="15374" y="0"/>
                  </a:moveTo>
                  <a:lnTo>
                    <a:pt x="14037" y="2674"/>
                  </a:lnTo>
                  <a:lnTo>
                    <a:pt x="14037" y="7353"/>
                  </a:lnTo>
                  <a:lnTo>
                    <a:pt x="13369" y="10027"/>
                  </a:lnTo>
                  <a:lnTo>
                    <a:pt x="10695" y="12032"/>
                  </a:lnTo>
                  <a:lnTo>
                    <a:pt x="9358" y="14706"/>
                  </a:lnTo>
                  <a:lnTo>
                    <a:pt x="6684" y="16711"/>
                  </a:lnTo>
                  <a:lnTo>
                    <a:pt x="2005" y="18716"/>
                  </a:lnTo>
                  <a:lnTo>
                    <a:pt x="1337" y="20053"/>
                  </a:lnTo>
                  <a:lnTo>
                    <a:pt x="0" y="18716"/>
                  </a:lnTo>
                  <a:lnTo>
                    <a:pt x="669" y="17379"/>
                  </a:lnTo>
                  <a:lnTo>
                    <a:pt x="3342" y="16711"/>
                  </a:lnTo>
                  <a:lnTo>
                    <a:pt x="4679" y="15374"/>
                  </a:lnTo>
                  <a:lnTo>
                    <a:pt x="4679" y="14037"/>
                  </a:lnTo>
                  <a:lnTo>
                    <a:pt x="7353" y="13369"/>
                  </a:lnTo>
                  <a:lnTo>
                    <a:pt x="8690" y="10695"/>
                  </a:lnTo>
                  <a:lnTo>
                    <a:pt x="11364" y="10027"/>
                  </a:lnTo>
                  <a:lnTo>
                    <a:pt x="13369" y="7353"/>
                  </a:lnTo>
                  <a:lnTo>
                    <a:pt x="12032" y="5347"/>
                  </a:lnTo>
                  <a:lnTo>
                    <a:pt x="9358" y="5347"/>
                  </a:lnTo>
                  <a:lnTo>
                    <a:pt x="8021" y="4011"/>
                  </a:lnTo>
                  <a:lnTo>
                    <a:pt x="10695" y="668"/>
                  </a:lnTo>
                  <a:lnTo>
                    <a:pt x="11364" y="0"/>
                  </a:lnTo>
                  <a:lnTo>
                    <a:pt x="15374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422">
              <a:extLst>
                <a:ext uri="{FF2B5EF4-FFF2-40B4-BE49-F238E27FC236}">
                  <a16:creationId xmlns:a16="http://schemas.microsoft.com/office/drawing/2014/main" id="{A43EBDE2-DF87-2B1B-0DAE-AC9AC4533688}"/>
                </a:ext>
              </a:extLst>
            </p:cNvPr>
            <p:cNvSpPr/>
            <p:nvPr/>
          </p:nvSpPr>
          <p:spPr>
            <a:xfrm>
              <a:off x="2662087" y="2880844"/>
              <a:ext cx="12031" cy="8021"/>
            </a:xfrm>
            <a:custGeom>
              <a:avLst/>
              <a:gdLst>
                <a:gd name="connsiteX0" fmla="*/ 6016 w 12031"/>
                <a:gd name="connsiteY0" fmla="*/ 3342 h 8021"/>
                <a:gd name="connsiteX1" fmla="*/ 6684 w 12031"/>
                <a:gd name="connsiteY1" fmla="*/ 4010 h 8021"/>
                <a:gd name="connsiteX2" fmla="*/ 9358 w 12031"/>
                <a:gd name="connsiteY2" fmla="*/ 4010 h 8021"/>
                <a:gd name="connsiteX3" fmla="*/ 12032 w 12031"/>
                <a:gd name="connsiteY3" fmla="*/ 5347 h 8021"/>
                <a:gd name="connsiteX4" fmla="*/ 9358 w 12031"/>
                <a:gd name="connsiteY4" fmla="*/ 8021 h 8021"/>
                <a:gd name="connsiteX5" fmla="*/ 8690 w 12031"/>
                <a:gd name="connsiteY5" fmla="*/ 6684 h 8021"/>
                <a:gd name="connsiteX6" fmla="*/ 7353 w 12031"/>
                <a:gd name="connsiteY6" fmla="*/ 6684 h 8021"/>
                <a:gd name="connsiteX7" fmla="*/ 4679 w 12031"/>
                <a:gd name="connsiteY7" fmla="*/ 6016 h 8021"/>
                <a:gd name="connsiteX8" fmla="*/ 2005 w 12031"/>
                <a:gd name="connsiteY8" fmla="*/ 4679 h 8021"/>
                <a:gd name="connsiteX9" fmla="*/ 0 w 12031"/>
                <a:gd name="connsiteY9" fmla="*/ 668 h 8021"/>
                <a:gd name="connsiteX10" fmla="*/ 2005 w 12031"/>
                <a:gd name="connsiteY10" fmla="*/ 0 h 8021"/>
                <a:gd name="connsiteX11" fmla="*/ 4679 w 12031"/>
                <a:gd name="connsiteY11" fmla="*/ 668 h 8021"/>
                <a:gd name="connsiteX12" fmla="*/ 6016 w 12031"/>
                <a:gd name="connsiteY12" fmla="*/ 3342 h 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31" h="8021">
                  <a:moveTo>
                    <a:pt x="6016" y="3342"/>
                  </a:moveTo>
                  <a:lnTo>
                    <a:pt x="6684" y="4010"/>
                  </a:lnTo>
                  <a:lnTo>
                    <a:pt x="9358" y="4010"/>
                  </a:lnTo>
                  <a:lnTo>
                    <a:pt x="12032" y="5347"/>
                  </a:lnTo>
                  <a:lnTo>
                    <a:pt x="9358" y="8021"/>
                  </a:lnTo>
                  <a:lnTo>
                    <a:pt x="8690" y="6684"/>
                  </a:lnTo>
                  <a:lnTo>
                    <a:pt x="7353" y="6684"/>
                  </a:lnTo>
                  <a:lnTo>
                    <a:pt x="4679" y="6016"/>
                  </a:lnTo>
                  <a:lnTo>
                    <a:pt x="2005" y="4679"/>
                  </a:lnTo>
                  <a:lnTo>
                    <a:pt x="0" y="668"/>
                  </a:lnTo>
                  <a:lnTo>
                    <a:pt x="2005" y="0"/>
                  </a:lnTo>
                  <a:lnTo>
                    <a:pt x="4679" y="668"/>
                  </a:lnTo>
                  <a:lnTo>
                    <a:pt x="6016" y="3342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423">
              <a:extLst>
                <a:ext uri="{FF2B5EF4-FFF2-40B4-BE49-F238E27FC236}">
                  <a16:creationId xmlns:a16="http://schemas.microsoft.com/office/drawing/2014/main" id="{9E9C2DC0-3769-CDBC-F0BB-A7EB7F27D393}"/>
                </a:ext>
              </a:extLst>
            </p:cNvPr>
            <p:cNvSpPr/>
            <p:nvPr/>
          </p:nvSpPr>
          <p:spPr>
            <a:xfrm>
              <a:off x="2604601" y="2844749"/>
              <a:ext cx="10026" cy="9358"/>
            </a:xfrm>
            <a:custGeom>
              <a:avLst/>
              <a:gdLst>
                <a:gd name="connsiteX0" fmla="*/ 2005 w 10026"/>
                <a:gd name="connsiteY0" fmla="*/ 0 h 9358"/>
                <a:gd name="connsiteX1" fmla="*/ 6016 w 10026"/>
                <a:gd name="connsiteY1" fmla="*/ 4679 h 9358"/>
                <a:gd name="connsiteX2" fmla="*/ 8021 w 10026"/>
                <a:gd name="connsiteY2" fmla="*/ 6016 h 9358"/>
                <a:gd name="connsiteX3" fmla="*/ 10027 w 10026"/>
                <a:gd name="connsiteY3" fmla="*/ 9358 h 9358"/>
                <a:gd name="connsiteX4" fmla="*/ 8021 w 10026"/>
                <a:gd name="connsiteY4" fmla="*/ 8690 h 9358"/>
                <a:gd name="connsiteX5" fmla="*/ 7353 w 10026"/>
                <a:gd name="connsiteY5" fmla="*/ 7353 h 9358"/>
                <a:gd name="connsiteX6" fmla="*/ 5347 w 10026"/>
                <a:gd name="connsiteY6" fmla="*/ 6684 h 9358"/>
                <a:gd name="connsiteX7" fmla="*/ 2674 w 10026"/>
                <a:gd name="connsiteY7" fmla="*/ 4011 h 9358"/>
                <a:gd name="connsiteX8" fmla="*/ 1337 w 10026"/>
                <a:gd name="connsiteY8" fmla="*/ 3342 h 9358"/>
                <a:gd name="connsiteX9" fmla="*/ 0 w 10026"/>
                <a:gd name="connsiteY9" fmla="*/ 668 h 9358"/>
                <a:gd name="connsiteX10" fmla="*/ 2005 w 10026"/>
                <a:gd name="connsiteY10" fmla="*/ 0 h 9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26" h="9358">
                  <a:moveTo>
                    <a:pt x="2005" y="0"/>
                  </a:moveTo>
                  <a:lnTo>
                    <a:pt x="6016" y="4679"/>
                  </a:lnTo>
                  <a:lnTo>
                    <a:pt x="8021" y="6016"/>
                  </a:lnTo>
                  <a:lnTo>
                    <a:pt x="10027" y="9358"/>
                  </a:lnTo>
                  <a:lnTo>
                    <a:pt x="8021" y="8690"/>
                  </a:lnTo>
                  <a:lnTo>
                    <a:pt x="7353" y="7353"/>
                  </a:lnTo>
                  <a:lnTo>
                    <a:pt x="5347" y="6684"/>
                  </a:lnTo>
                  <a:lnTo>
                    <a:pt x="2674" y="4011"/>
                  </a:lnTo>
                  <a:lnTo>
                    <a:pt x="1337" y="3342"/>
                  </a:lnTo>
                  <a:lnTo>
                    <a:pt x="0" y="668"/>
                  </a:lnTo>
                  <a:lnTo>
                    <a:pt x="2005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424">
              <a:extLst>
                <a:ext uri="{FF2B5EF4-FFF2-40B4-BE49-F238E27FC236}">
                  <a16:creationId xmlns:a16="http://schemas.microsoft.com/office/drawing/2014/main" id="{2C7164E8-0697-75AF-AF94-F4E1E7C3B733}"/>
                </a:ext>
              </a:extLst>
            </p:cNvPr>
            <p:cNvSpPr/>
            <p:nvPr/>
          </p:nvSpPr>
          <p:spPr>
            <a:xfrm>
              <a:off x="2630670" y="2844749"/>
              <a:ext cx="14037" cy="34758"/>
            </a:xfrm>
            <a:custGeom>
              <a:avLst/>
              <a:gdLst>
                <a:gd name="connsiteX0" fmla="*/ 669 w 14037"/>
                <a:gd name="connsiteY0" fmla="*/ 0 h 34758"/>
                <a:gd name="connsiteX1" fmla="*/ 2674 w 14037"/>
                <a:gd name="connsiteY1" fmla="*/ 4011 h 34758"/>
                <a:gd name="connsiteX2" fmla="*/ 4011 w 14037"/>
                <a:gd name="connsiteY2" fmla="*/ 7353 h 34758"/>
                <a:gd name="connsiteX3" fmla="*/ 4011 w 14037"/>
                <a:gd name="connsiteY3" fmla="*/ 10027 h 34758"/>
                <a:gd name="connsiteX4" fmla="*/ 5348 w 14037"/>
                <a:gd name="connsiteY4" fmla="*/ 11364 h 34758"/>
                <a:gd name="connsiteX5" fmla="*/ 6684 w 14037"/>
                <a:gd name="connsiteY5" fmla="*/ 16043 h 34758"/>
                <a:gd name="connsiteX6" fmla="*/ 6684 w 14037"/>
                <a:gd name="connsiteY6" fmla="*/ 22059 h 34758"/>
                <a:gd name="connsiteX7" fmla="*/ 8021 w 14037"/>
                <a:gd name="connsiteY7" fmla="*/ 24064 h 34758"/>
                <a:gd name="connsiteX8" fmla="*/ 11364 w 14037"/>
                <a:gd name="connsiteY8" fmla="*/ 25401 h 34758"/>
                <a:gd name="connsiteX9" fmla="*/ 14037 w 14037"/>
                <a:gd name="connsiteY9" fmla="*/ 29411 h 34758"/>
                <a:gd name="connsiteX10" fmla="*/ 14037 w 14037"/>
                <a:gd name="connsiteY10" fmla="*/ 34759 h 34758"/>
                <a:gd name="connsiteX11" fmla="*/ 11364 w 14037"/>
                <a:gd name="connsiteY11" fmla="*/ 30080 h 34758"/>
                <a:gd name="connsiteX12" fmla="*/ 11364 w 14037"/>
                <a:gd name="connsiteY12" fmla="*/ 28743 h 34758"/>
                <a:gd name="connsiteX13" fmla="*/ 9358 w 14037"/>
                <a:gd name="connsiteY13" fmla="*/ 26069 h 34758"/>
                <a:gd name="connsiteX14" fmla="*/ 5348 w 14037"/>
                <a:gd name="connsiteY14" fmla="*/ 24732 h 34758"/>
                <a:gd name="connsiteX15" fmla="*/ 6684 w 14037"/>
                <a:gd name="connsiteY15" fmla="*/ 23395 h 34758"/>
                <a:gd name="connsiteX16" fmla="*/ 4679 w 14037"/>
                <a:gd name="connsiteY16" fmla="*/ 21390 h 34758"/>
                <a:gd name="connsiteX17" fmla="*/ 4679 w 14037"/>
                <a:gd name="connsiteY17" fmla="*/ 19385 h 34758"/>
                <a:gd name="connsiteX18" fmla="*/ 6016 w 14037"/>
                <a:gd name="connsiteY18" fmla="*/ 17379 h 34758"/>
                <a:gd name="connsiteX19" fmla="*/ 5348 w 14037"/>
                <a:gd name="connsiteY19" fmla="*/ 14037 h 34758"/>
                <a:gd name="connsiteX20" fmla="*/ 3342 w 14037"/>
                <a:gd name="connsiteY20" fmla="*/ 11364 h 34758"/>
                <a:gd name="connsiteX21" fmla="*/ 4011 w 14037"/>
                <a:gd name="connsiteY21" fmla="*/ 10695 h 34758"/>
                <a:gd name="connsiteX22" fmla="*/ 2006 w 14037"/>
                <a:gd name="connsiteY22" fmla="*/ 8021 h 34758"/>
                <a:gd name="connsiteX23" fmla="*/ 1337 w 14037"/>
                <a:gd name="connsiteY23" fmla="*/ 4011 h 34758"/>
                <a:gd name="connsiteX24" fmla="*/ 0 w 14037"/>
                <a:gd name="connsiteY24" fmla="*/ 4679 h 34758"/>
                <a:gd name="connsiteX25" fmla="*/ 669 w 14037"/>
                <a:gd name="connsiteY25" fmla="*/ 0 h 3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037" h="34758">
                  <a:moveTo>
                    <a:pt x="669" y="0"/>
                  </a:moveTo>
                  <a:lnTo>
                    <a:pt x="2674" y="4011"/>
                  </a:lnTo>
                  <a:lnTo>
                    <a:pt x="4011" y="7353"/>
                  </a:lnTo>
                  <a:lnTo>
                    <a:pt x="4011" y="10027"/>
                  </a:lnTo>
                  <a:lnTo>
                    <a:pt x="5348" y="11364"/>
                  </a:lnTo>
                  <a:lnTo>
                    <a:pt x="6684" y="16043"/>
                  </a:lnTo>
                  <a:lnTo>
                    <a:pt x="6684" y="22059"/>
                  </a:lnTo>
                  <a:lnTo>
                    <a:pt x="8021" y="24064"/>
                  </a:lnTo>
                  <a:lnTo>
                    <a:pt x="11364" y="25401"/>
                  </a:lnTo>
                  <a:lnTo>
                    <a:pt x="14037" y="29411"/>
                  </a:lnTo>
                  <a:lnTo>
                    <a:pt x="14037" y="34759"/>
                  </a:lnTo>
                  <a:lnTo>
                    <a:pt x="11364" y="30080"/>
                  </a:lnTo>
                  <a:lnTo>
                    <a:pt x="11364" y="28743"/>
                  </a:lnTo>
                  <a:lnTo>
                    <a:pt x="9358" y="26069"/>
                  </a:lnTo>
                  <a:lnTo>
                    <a:pt x="5348" y="24732"/>
                  </a:lnTo>
                  <a:lnTo>
                    <a:pt x="6684" y="23395"/>
                  </a:lnTo>
                  <a:lnTo>
                    <a:pt x="4679" y="21390"/>
                  </a:lnTo>
                  <a:lnTo>
                    <a:pt x="4679" y="19385"/>
                  </a:lnTo>
                  <a:lnTo>
                    <a:pt x="6016" y="17379"/>
                  </a:lnTo>
                  <a:lnTo>
                    <a:pt x="5348" y="14037"/>
                  </a:lnTo>
                  <a:lnTo>
                    <a:pt x="3342" y="11364"/>
                  </a:lnTo>
                  <a:lnTo>
                    <a:pt x="4011" y="10695"/>
                  </a:lnTo>
                  <a:lnTo>
                    <a:pt x="2006" y="8021"/>
                  </a:lnTo>
                  <a:lnTo>
                    <a:pt x="1337" y="4011"/>
                  </a:lnTo>
                  <a:lnTo>
                    <a:pt x="0" y="4679"/>
                  </a:lnTo>
                  <a:lnTo>
                    <a:pt x="669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425">
              <a:extLst>
                <a:ext uri="{FF2B5EF4-FFF2-40B4-BE49-F238E27FC236}">
                  <a16:creationId xmlns:a16="http://schemas.microsoft.com/office/drawing/2014/main" id="{0E85DE62-FEB4-FD6A-7A40-90B5F58C1291}"/>
                </a:ext>
              </a:extLst>
            </p:cNvPr>
            <p:cNvSpPr/>
            <p:nvPr/>
          </p:nvSpPr>
          <p:spPr>
            <a:xfrm>
              <a:off x="2646044" y="2842743"/>
              <a:ext cx="4678" cy="3342"/>
            </a:xfrm>
            <a:custGeom>
              <a:avLst/>
              <a:gdLst>
                <a:gd name="connsiteX0" fmla="*/ 4679 w 4678"/>
                <a:gd name="connsiteY0" fmla="*/ 2005 h 3342"/>
                <a:gd name="connsiteX1" fmla="*/ 2674 w 4678"/>
                <a:gd name="connsiteY1" fmla="*/ 3342 h 3342"/>
                <a:gd name="connsiteX2" fmla="*/ 668 w 4678"/>
                <a:gd name="connsiteY2" fmla="*/ 2674 h 3342"/>
                <a:gd name="connsiteX3" fmla="*/ 0 w 4678"/>
                <a:gd name="connsiteY3" fmla="*/ 1337 h 3342"/>
                <a:gd name="connsiteX4" fmla="*/ 4010 w 4678"/>
                <a:gd name="connsiteY4" fmla="*/ 0 h 3342"/>
                <a:gd name="connsiteX5" fmla="*/ 4679 w 4678"/>
                <a:gd name="connsiteY5" fmla="*/ 2005 h 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8" h="3342">
                  <a:moveTo>
                    <a:pt x="4679" y="2005"/>
                  </a:moveTo>
                  <a:lnTo>
                    <a:pt x="2674" y="3342"/>
                  </a:lnTo>
                  <a:lnTo>
                    <a:pt x="668" y="2674"/>
                  </a:lnTo>
                  <a:lnTo>
                    <a:pt x="0" y="1337"/>
                  </a:lnTo>
                  <a:lnTo>
                    <a:pt x="4010" y="0"/>
                  </a:lnTo>
                  <a:lnTo>
                    <a:pt x="4679" y="2005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426">
              <a:extLst>
                <a:ext uri="{FF2B5EF4-FFF2-40B4-BE49-F238E27FC236}">
                  <a16:creationId xmlns:a16="http://schemas.microsoft.com/office/drawing/2014/main" id="{04066D45-AB08-95A5-2F12-2F2E4BC999B3}"/>
                </a:ext>
              </a:extLst>
            </p:cNvPr>
            <p:cNvSpPr/>
            <p:nvPr/>
          </p:nvSpPr>
          <p:spPr>
            <a:xfrm>
              <a:off x="2593238" y="2826701"/>
              <a:ext cx="2673" cy="5347"/>
            </a:xfrm>
            <a:custGeom>
              <a:avLst/>
              <a:gdLst>
                <a:gd name="connsiteX0" fmla="*/ 2674 w 2673"/>
                <a:gd name="connsiteY0" fmla="*/ 5347 h 5347"/>
                <a:gd name="connsiteX1" fmla="*/ 2005 w 2673"/>
                <a:gd name="connsiteY1" fmla="*/ 4679 h 5347"/>
                <a:gd name="connsiteX2" fmla="*/ 0 w 2673"/>
                <a:gd name="connsiteY2" fmla="*/ 0 h 5347"/>
                <a:gd name="connsiteX3" fmla="*/ 1337 w 2673"/>
                <a:gd name="connsiteY3" fmla="*/ 0 h 5347"/>
                <a:gd name="connsiteX4" fmla="*/ 2674 w 2673"/>
                <a:gd name="connsiteY4" fmla="*/ 5347 h 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3" h="5347">
                  <a:moveTo>
                    <a:pt x="2674" y="5347"/>
                  </a:moveTo>
                  <a:lnTo>
                    <a:pt x="2005" y="4679"/>
                  </a:lnTo>
                  <a:lnTo>
                    <a:pt x="0" y="0"/>
                  </a:lnTo>
                  <a:lnTo>
                    <a:pt x="1337" y="0"/>
                  </a:lnTo>
                  <a:lnTo>
                    <a:pt x="2674" y="534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427">
              <a:extLst>
                <a:ext uri="{FF2B5EF4-FFF2-40B4-BE49-F238E27FC236}">
                  <a16:creationId xmlns:a16="http://schemas.microsoft.com/office/drawing/2014/main" id="{29816139-ACC2-E22A-FC52-11C16B276551}"/>
                </a:ext>
              </a:extLst>
            </p:cNvPr>
            <p:cNvSpPr/>
            <p:nvPr/>
          </p:nvSpPr>
          <p:spPr>
            <a:xfrm>
              <a:off x="2660750" y="2824696"/>
              <a:ext cx="5347" cy="8021"/>
            </a:xfrm>
            <a:custGeom>
              <a:avLst/>
              <a:gdLst>
                <a:gd name="connsiteX0" fmla="*/ 5348 w 5347"/>
                <a:gd name="connsiteY0" fmla="*/ 4011 h 8021"/>
                <a:gd name="connsiteX1" fmla="*/ 2674 w 5347"/>
                <a:gd name="connsiteY1" fmla="*/ 8021 h 8021"/>
                <a:gd name="connsiteX2" fmla="*/ 0 w 5347"/>
                <a:gd name="connsiteY2" fmla="*/ 8021 h 8021"/>
                <a:gd name="connsiteX3" fmla="*/ 1337 w 5347"/>
                <a:gd name="connsiteY3" fmla="*/ 6016 h 8021"/>
                <a:gd name="connsiteX4" fmla="*/ 2006 w 5347"/>
                <a:gd name="connsiteY4" fmla="*/ 2005 h 8021"/>
                <a:gd name="connsiteX5" fmla="*/ 4679 w 5347"/>
                <a:gd name="connsiteY5" fmla="*/ 0 h 8021"/>
                <a:gd name="connsiteX6" fmla="*/ 5348 w 5347"/>
                <a:gd name="connsiteY6" fmla="*/ 2674 h 8021"/>
                <a:gd name="connsiteX7" fmla="*/ 5348 w 5347"/>
                <a:gd name="connsiteY7" fmla="*/ 4011 h 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47" h="8021">
                  <a:moveTo>
                    <a:pt x="5348" y="4011"/>
                  </a:moveTo>
                  <a:lnTo>
                    <a:pt x="2674" y="8021"/>
                  </a:lnTo>
                  <a:lnTo>
                    <a:pt x="0" y="8021"/>
                  </a:lnTo>
                  <a:lnTo>
                    <a:pt x="1337" y="6016"/>
                  </a:lnTo>
                  <a:lnTo>
                    <a:pt x="2006" y="2005"/>
                  </a:lnTo>
                  <a:lnTo>
                    <a:pt x="4679" y="0"/>
                  </a:lnTo>
                  <a:lnTo>
                    <a:pt x="5348" y="2674"/>
                  </a:lnTo>
                  <a:lnTo>
                    <a:pt x="5348" y="4011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428">
              <a:extLst>
                <a:ext uri="{FF2B5EF4-FFF2-40B4-BE49-F238E27FC236}">
                  <a16:creationId xmlns:a16="http://schemas.microsoft.com/office/drawing/2014/main" id="{9CBBEA8C-2388-1426-B7B8-CE58AA824606}"/>
                </a:ext>
              </a:extLst>
            </p:cNvPr>
            <p:cNvSpPr/>
            <p:nvPr/>
          </p:nvSpPr>
          <p:spPr>
            <a:xfrm>
              <a:off x="2537089" y="2820017"/>
              <a:ext cx="5347" cy="3342"/>
            </a:xfrm>
            <a:custGeom>
              <a:avLst/>
              <a:gdLst>
                <a:gd name="connsiteX0" fmla="*/ 5348 w 5347"/>
                <a:gd name="connsiteY0" fmla="*/ 668 h 3342"/>
                <a:gd name="connsiteX1" fmla="*/ 3342 w 5347"/>
                <a:gd name="connsiteY1" fmla="*/ 1337 h 3342"/>
                <a:gd name="connsiteX2" fmla="*/ 2006 w 5347"/>
                <a:gd name="connsiteY2" fmla="*/ 3342 h 3342"/>
                <a:gd name="connsiteX3" fmla="*/ 0 w 5347"/>
                <a:gd name="connsiteY3" fmla="*/ 2674 h 3342"/>
                <a:gd name="connsiteX4" fmla="*/ 4011 w 5347"/>
                <a:gd name="connsiteY4" fmla="*/ 0 h 3342"/>
                <a:gd name="connsiteX5" fmla="*/ 5348 w 5347"/>
                <a:gd name="connsiteY5" fmla="*/ 668 h 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47" h="3342">
                  <a:moveTo>
                    <a:pt x="5348" y="668"/>
                  </a:moveTo>
                  <a:lnTo>
                    <a:pt x="3342" y="1337"/>
                  </a:lnTo>
                  <a:lnTo>
                    <a:pt x="2006" y="3342"/>
                  </a:lnTo>
                  <a:lnTo>
                    <a:pt x="0" y="2674"/>
                  </a:lnTo>
                  <a:lnTo>
                    <a:pt x="4011" y="0"/>
                  </a:lnTo>
                  <a:lnTo>
                    <a:pt x="5348" y="66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429">
              <a:extLst>
                <a:ext uri="{FF2B5EF4-FFF2-40B4-BE49-F238E27FC236}">
                  <a16:creationId xmlns:a16="http://schemas.microsoft.com/office/drawing/2014/main" id="{396C34D6-F9EB-0BAF-96E9-0DBD9A31DFF1}"/>
                </a:ext>
              </a:extLst>
            </p:cNvPr>
            <p:cNvSpPr/>
            <p:nvPr/>
          </p:nvSpPr>
          <p:spPr>
            <a:xfrm>
              <a:off x="2537757" y="2818011"/>
              <a:ext cx="13368" cy="24732"/>
            </a:xfrm>
            <a:custGeom>
              <a:avLst/>
              <a:gdLst>
                <a:gd name="connsiteX0" fmla="*/ 6016 w 13368"/>
                <a:gd name="connsiteY0" fmla="*/ 7353 h 24732"/>
                <a:gd name="connsiteX1" fmla="*/ 8690 w 13368"/>
                <a:gd name="connsiteY1" fmla="*/ 8690 h 24732"/>
                <a:gd name="connsiteX2" fmla="*/ 10027 w 13368"/>
                <a:gd name="connsiteY2" fmla="*/ 7353 h 24732"/>
                <a:gd name="connsiteX3" fmla="*/ 10695 w 13368"/>
                <a:gd name="connsiteY3" fmla="*/ 4011 h 24732"/>
                <a:gd name="connsiteX4" fmla="*/ 12032 w 13368"/>
                <a:gd name="connsiteY4" fmla="*/ 3342 h 24732"/>
                <a:gd name="connsiteX5" fmla="*/ 13369 w 13368"/>
                <a:gd name="connsiteY5" fmla="*/ 7353 h 24732"/>
                <a:gd name="connsiteX6" fmla="*/ 13369 w 13368"/>
                <a:gd name="connsiteY6" fmla="*/ 10695 h 24732"/>
                <a:gd name="connsiteX7" fmla="*/ 12700 w 13368"/>
                <a:gd name="connsiteY7" fmla="*/ 12700 h 24732"/>
                <a:gd name="connsiteX8" fmla="*/ 13369 w 13368"/>
                <a:gd name="connsiteY8" fmla="*/ 16711 h 24732"/>
                <a:gd name="connsiteX9" fmla="*/ 13369 w 13368"/>
                <a:gd name="connsiteY9" fmla="*/ 18716 h 24732"/>
                <a:gd name="connsiteX10" fmla="*/ 10695 w 13368"/>
                <a:gd name="connsiteY10" fmla="*/ 24064 h 24732"/>
                <a:gd name="connsiteX11" fmla="*/ 9358 w 13368"/>
                <a:gd name="connsiteY11" fmla="*/ 24732 h 24732"/>
                <a:gd name="connsiteX12" fmla="*/ 6684 w 13368"/>
                <a:gd name="connsiteY12" fmla="*/ 23395 h 24732"/>
                <a:gd name="connsiteX13" fmla="*/ 8021 w 13368"/>
                <a:gd name="connsiteY13" fmla="*/ 21390 h 24732"/>
                <a:gd name="connsiteX14" fmla="*/ 10695 w 13368"/>
                <a:gd name="connsiteY14" fmla="*/ 20053 h 24732"/>
                <a:gd name="connsiteX15" fmla="*/ 10027 w 13368"/>
                <a:gd name="connsiteY15" fmla="*/ 19385 h 24732"/>
                <a:gd name="connsiteX16" fmla="*/ 6016 w 13368"/>
                <a:gd name="connsiteY16" fmla="*/ 22059 h 24732"/>
                <a:gd name="connsiteX17" fmla="*/ 4679 w 13368"/>
                <a:gd name="connsiteY17" fmla="*/ 20722 h 24732"/>
                <a:gd name="connsiteX18" fmla="*/ 7353 w 13368"/>
                <a:gd name="connsiteY18" fmla="*/ 18716 h 24732"/>
                <a:gd name="connsiteX19" fmla="*/ 4679 w 13368"/>
                <a:gd name="connsiteY19" fmla="*/ 18716 h 24732"/>
                <a:gd name="connsiteX20" fmla="*/ 3342 w 13368"/>
                <a:gd name="connsiteY20" fmla="*/ 19385 h 24732"/>
                <a:gd name="connsiteX21" fmla="*/ 2005 w 13368"/>
                <a:gd name="connsiteY21" fmla="*/ 18048 h 24732"/>
                <a:gd name="connsiteX22" fmla="*/ 2005 w 13368"/>
                <a:gd name="connsiteY22" fmla="*/ 13369 h 24732"/>
                <a:gd name="connsiteX23" fmla="*/ 2674 w 13368"/>
                <a:gd name="connsiteY23" fmla="*/ 12032 h 24732"/>
                <a:gd name="connsiteX24" fmla="*/ 0 w 13368"/>
                <a:gd name="connsiteY24" fmla="*/ 8690 h 24732"/>
                <a:gd name="connsiteX25" fmla="*/ 0 w 13368"/>
                <a:gd name="connsiteY25" fmla="*/ 7353 h 24732"/>
                <a:gd name="connsiteX26" fmla="*/ 2674 w 13368"/>
                <a:gd name="connsiteY26" fmla="*/ 6016 h 24732"/>
                <a:gd name="connsiteX27" fmla="*/ 3342 w 13368"/>
                <a:gd name="connsiteY27" fmla="*/ 4011 h 24732"/>
                <a:gd name="connsiteX28" fmla="*/ 5347 w 13368"/>
                <a:gd name="connsiteY28" fmla="*/ 3342 h 24732"/>
                <a:gd name="connsiteX29" fmla="*/ 6016 w 13368"/>
                <a:gd name="connsiteY29" fmla="*/ 2005 h 24732"/>
                <a:gd name="connsiteX30" fmla="*/ 10027 w 13368"/>
                <a:gd name="connsiteY30" fmla="*/ 0 h 24732"/>
                <a:gd name="connsiteX31" fmla="*/ 10695 w 13368"/>
                <a:gd name="connsiteY31" fmla="*/ 2674 h 24732"/>
                <a:gd name="connsiteX32" fmla="*/ 7353 w 13368"/>
                <a:gd name="connsiteY32" fmla="*/ 5348 h 24732"/>
                <a:gd name="connsiteX33" fmla="*/ 6016 w 13368"/>
                <a:gd name="connsiteY33" fmla="*/ 7353 h 2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68" h="24732">
                  <a:moveTo>
                    <a:pt x="6016" y="7353"/>
                  </a:moveTo>
                  <a:lnTo>
                    <a:pt x="8690" y="8690"/>
                  </a:lnTo>
                  <a:lnTo>
                    <a:pt x="10027" y="7353"/>
                  </a:lnTo>
                  <a:lnTo>
                    <a:pt x="10695" y="4011"/>
                  </a:lnTo>
                  <a:lnTo>
                    <a:pt x="12032" y="3342"/>
                  </a:lnTo>
                  <a:lnTo>
                    <a:pt x="13369" y="7353"/>
                  </a:lnTo>
                  <a:lnTo>
                    <a:pt x="13369" y="10695"/>
                  </a:lnTo>
                  <a:lnTo>
                    <a:pt x="12700" y="12700"/>
                  </a:lnTo>
                  <a:lnTo>
                    <a:pt x="13369" y="16711"/>
                  </a:lnTo>
                  <a:lnTo>
                    <a:pt x="13369" y="18716"/>
                  </a:lnTo>
                  <a:lnTo>
                    <a:pt x="10695" y="24064"/>
                  </a:lnTo>
                  <a:lnTo>
                    <a:pt x="9358" y="24732"/>
                  </a:lnTo>
                  <a:lnTo>
                    <a:pt x="6684" y="23395"/>
                  </a:lnTo>
                  <a:lnTo>
                    <a:pt x="8021" y="21390"/>
                  </a:lnTo>
                  <a:lnTo>
                    <a:pt x="10695" y="20053"/>
                  </a:lnTo>
                  <a:lnTo>
                    <a:pt x="10027" y="19385"/>
                  </a:lnTo>
                  <a:lnTo>
                    <a:pt x="6016" y="22059"/>
                  </a:lnTo>
                  <a:lnTo>
                    <a:pt x="4679" y="20722"/>
                  </a:lnTo>
                  <a:lnTo>
                    <a:pt x="7353" y="18716"/>
                  </a:lnTo>
                  <a:lnTo>
                    <a:pt x="4679" y="18716"/>
                  </a:lnTo>
                  <a:lnTo>
                    <a:pt x="3342" y="19385"/>
                  </a:lnTo>
                  <a:lnTo>
                    <a:pt x="2005" y="18048"/>
                  </a:lnTo>
                  <a:lnTo>
                    <a:pt x="2005" y="13369"/>
                  </a:lnTo>
                  <a:lnTo>
                    <a:pt x="2674" y="12032"/>
                  </a:lnTo>
                  <a:lnTo>
                    <a:pt x="0" y="8690"/>
                  </a:lnTo>
                  <a:lnTo>
                    <a:pt x="0" y="7353"/>
                  </a:lnTo>
                  <a:lnTo>
                    <a:pt x="2674" y="6016"/>
                  </a:lnTo>
                  <a:lnTo>
                    <a:pt x="3342" y="4011"/>
                  </a:lnTo>
                  <a:lnTo>
                    <a:pt x="5347" y="3342"/>
                  </a:lnTo>
                  <a:lnTo>
                    <a:pt x="6016" y="2005"/>
                  </a:lnTo>
                  <a:lnTo>
                    <a:pt x="10027" y="0"/>
                  </a:lnTo>
                  <a:lnTo>
                    <a:pt x="10695" y="2674"/>
                  </a:lnTo>
                  <a:lnTo>
                    <a:pt x="7353" y="5348"/>
                  </a:lnTo>
                  <a:lnTo>
                    <a:pt x="6016" y="7353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430">
              <a:extLst>
                <a:ext uri="{FF2B5EF4-FFF2-40B4-BE49-F238E27FC236}">
                  <a16:creationId xmlns:a16="http://schemas.microsoft.com/office/drawing/2014/main" id="{0BEEC923-3BEF-EEE6-B368-49F4F21953E6}"/>
                </a:ext>
              </a:extLst>
            </p:cNvPr>
            <p:cNvSpPr/>
            <p:nvPr/>
          </p:nvSpPr>
          <p:spPr>
            <a:xfrm>
              <a:off x="2620643" y="2800632"/>
              <a:ext cx="14037" cy="24732"/>
            </a:xfrm>
            <a:custGeom>
              <a:avLst/>
              <a:gdLst>
                <a:gd name="connsiteX0" fmla="*/ 13369 w 14037"/>
                <a:gd name="connsiteY0" fmla="*/ 20721 h 24732"/>
                <a:gd name="connsiteX1" fmla="*/ 14037 w 14037"/>
                <a:gd name="connsiteY1" fmla="*/ 24064 h 24732"/>
                <a:gd name="connsiteX2" fmla="*/ 12700 w 14037"/>
                <a:gd name="connsiteY2" fmla="*/ 23395 h 24732"/>
                <a:gd name="connsiteX3" fmla="*/ 9358 w 14037"/>
                <a:gd name="connsiteY3" fmla="*/ 24064 h 24732"/>
                <a:gd name="connsiteX4" fmla="*/ 6684 w 14037"/>
                <a:gd name="connsiteY4" fmla="*/ 24732 h 24732"/>
                <a:gd name="connsiteX5" fmla="*/ 6016 w 14037"/>
                <a:gd name="connsiteY5" fmla="*/ 23395 h 24732"/>
                <a:gd name="connsiteX6" fmla="*/ 8021 w 14037"/>
                <a:gd name="connsiteY6" fmla="*/ 22058 h 24732"/>
                <a:gd name="connsiteX7" fmla="*/ 10695 w 14037"/>
                <a:gd name="connsiteY7" fmla="*/ 20053 h 24732"/>
                <a:gd name="connsiteX8" fmla="*/ 10695 w 14037"/>
                <a:gd name="connsiteY8" fmla="*/ 18716 h 24732"/>
                <a:gd name="connsiteX9" fmla="*/ 8021 w 14037"/>
                <a:gd name="connsiteY9" fmla="*/ 17379 h 24732"/>
                <a:gd name="connsiteX10" fmla="*/ 6684 w 14037"/>
                <a:gd name="connsiteY10" fmla="*/ 13369 h 24732"/>
                <a:gd name="connsiteX11" fmla="*/ 6016 w 14037"/>
                <a:gd name="connsiteY11" fmla="*/ 9358 h 24732"/>
                <a:gd name="connsiteX12" fmla="*/ 3342 w 14037"/>
                <a:gd name="connsiteY12" fmla="*/ 6684 h 24732"/>
                <a:gd name="connsiteX13" fmla="*/ 3342 w 14037"/>
                <a:gd name="connsiteY13" fmla="*/ 5347 h 24732"/>
                <a:gd name="connsiteX14" fmla="*/ 0 w 14037"/>
                <a:gd name="connsiteY14" fmla="*/ 2005 h 24732"/>
                <a:gd name="connsiteX15" fmla="*/ 2006 w 14037"/>
                <a:gd name="connsiteY15" fmla="*/ 0 h 24732"/>
                <a:gd name="connsiteX16" fmla="*/ 4679 w 14037"/>
                <a:gd name="connsiteY16" fmla="*/ 2674 h 24732"/>
                <a:gd name="connsiteX17" fmla="*/ 4679 w 14037"/>
                <a:gd name="connsiteY17" fmla="*/ 6016 h 24732"/>
                <a:gd name="connsiteX18" fmla="*/ 6016 w 14037"/>
                <a:gd name="connsiteY18" fmla="*/ 8021 h 24732"/>
                <a:gd name="connsiteX19" fmla="*/ 6684 w 14037"/>
                <a:gd name="connsiteY19" fmla="*/ 11363 h 24732"/>
                <a:gd name="connsiteX20" fmla="*/ 8690 w 14037"/>
                <a:gd name="connsiteY20" fmla="*/ 14706 h 24732"/>
                <a:gd name="connsiteX21" fmla="*/ 11364 w 14037"/>
                <a:gd name="connsiteY21" fmla="*/ 16711 h 24732"/>
                <a:gd name="connsiteX22" fmla="*/ 12032 w 14037"/>
                <a:gd name="connsiteY22" fmla="*/ 18716 h 24732"/>
                <a:gd name="connsiteX23" fmla="*/ 13369 w 14037"/>
                <a:gd name="connsiteY23" fmla="*/ 20721 h 2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037" h="24732">
                  <a:moveTo>
                    <a:pt x="13369" y="20721"/>
                  </a:moveTo>
                  <a:lnTo>
                    <a:pt x="14037" y="24064"/>
                  </a:lnTo>
                  <a:lnTo>
                    <a:pt x="12700" y="23395"/>
                  </a:lnTo>
                  <a:lnTo>
                    <a:pt x="9358" y="24064"/>
                  </a:lnTo>
                  <a:lnTo>
                    <a:pt x="6684" y="24732"/>
                  </a:lnTo>
                  <a:lnTo>
                    <a:pt x="6016" y="23395"/>
                  </a:lnTo>
                  <a:lnTo>
                    <a:pt x="8021" y="22058"/>
                  </a:lnTo>
                  <a:lnTo>
                    <a:pt x="10695" y="20053"/>
                  </a:lnTo>
                  <a:lnTo>
                    <a:pt x="10695" y="18716"/>
                  </a:lnTo>
                  <a:lnTo>
                    <a:pt x="8021" y="17379"/>
                  </a:lnTo>
                  <a:lnTo>
                    <a:pt x="6684" y="13369"/>
                  </a:lnTo>
                  <a:lnTo>
                    <a:pt x="6016" y="9358"/>
                  </a:lnTo>
                  <a:lnTo>
                    <a:pt x="3342" y="6684"/>
                  </a:lnTo>
                  <a:lnTo>
                    <a:pt x="3342" y="5347"/>
                  </a:lnTo>
                  <a:lnTo>
                    <a:pt x="0" y="2005"/>
                  </a:lnTo>
                  <a:lnTo>
                    <a:pt x="2006" y="0"/>
                  </a:lnTo>
                  <a:lnTo>
                    <a:pt x="4679" y="2674"/>
                  </a:lnTo>
                  <a:lnTo>
                    <a:pt x="4679" y="6016"/>
                  </a:lnTo>
                  <a:lnTo>
                    <a:pt x="6016" y="8021"/>
                  </a:lnTo>
                  <a:lnTo>
                    <a:pt x="6684" y="11363"/>
                  </a:lnTo>
                  <a:lnTo>
                    <a:pt x="8690" y="14706"/>
                  </a:lnTo>
                  <a:lnTo>
                    <a:pt x="11364" y="16711"/>
                  </a:lnTo>
                  <a:lnTo>
                    <a:pt x="12032" y="18716"/>
                  </a:lnTo>
                  <a:lnTo>
                    <a:pt x="13369" y="20721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431">
              <a:extLst>
                <a:ext uri="{FF2B5EF4-FFF2-40B4-BE49-F238E27FC236}">
                  <a16:creationId xmlns:a16="http://schemas.microsoft.com/office/drawing/2014/main" id="{F24EDB0C-12AB-E019-0FAD-89654835ADA4}"/>
                </a:ext>
              </a:extLst>
            </p:cNvPr>
            <p:cNvSpPr/>
            <p:nvPr/>
          </p:nvSpPr>
          <p:spPr>
            <a:xfrm>
              <a:off x="2556474" y="2784589"/>
              <a:ext cx="10694" cy="4010"/>
            </a:xfrm>
            <a:custGeom>
              <a:avLst/>
              <a:gdLst>
                <a:gd name="connsiteX0" fmla="*/ 8690 w 10694"/>
                <a:gd name="connsiteY0" fmla="*/ 0 h 4010"/>
                <a:gd name="connsiteX1" fmla="*/ 10695 w 10694"/>
                <a:gd name="connsiteY1" fmla="*/ 1337 h 4010"/>
                <a:gd name="connsiteX2" fmla="*/ 6684 w 10694"/>
                <a:gd name="connsiteY2" fmla="*/ 3342 h 4010"/>
                <a:gd name="connsiteX3" fmla="*/ 4679 w 10694"/>
                <a:gd name="connsiteY3" fmla="*/ 2674 h 4010"/>
                <a:gd name="connsiteX4" fmla="*/ 3342 w 10694"/>
                <a:gd name="connsiteY4" fmla="*/ 4011 h 4010"/>
                <a:gd name="connsiteX5" fmla="*/ 0 w 10694"/>
                <a:gd name="connsiteY5" fmla="*/ 3342 h 4010"/>
                <a:gd name="connsiteX6" fmla="*/ 1337 w 10694"/>
                <a:gd name="connsiteY6" fmla="*/ 1337 h 4010"/>
                <a:gd name="connsiteX7" fmla="*/ 4010 w 10694"/>
                <a:gd name="connsiteY7" fmla="*/ 0 h 4010"/>
                <a:gd name="connsiteX8" fmla="*/ 8690 w 10694"/>
                <a:gd name="connsiteY8" fmla="*/ 0 h 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94" h="4010">
                  <a:moveTo>
                    <a:pt x="8690" y="0"/>
                  </a:moveTo>
                  <a:lnTo>
                    <a:pt x="10695" y="1337"/>
                  </a:lnTo>
                  <a:lnTo>
                    <a:pt x="6684" y="3342"/>
                  </a:lnTo>
                  <a:lnTo>
                    <a:pt x="4679" y="2674"/>
                  </a:lnTo>
                  <a:lnTo>
                    <a:pt x="3342" y="4011"/>
                  </a:lnTo>
                  <a:lnTo>
                    <a:pt x="0" y="3342"/>
                  </a:lnTo>
                  <a:lnTo>
                    <a:pt x="1337" y="1337"/>
                  </a:lnTo>
                  <a:lnTo>
                    <a:pt x="4010" y="0"/>
                  </a:lnTo>
                  <a:lnTo>
                    <a:pt x="8690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432">
              <a:extLst>
                <a:ext uri="{FF2B5EF4-FFF2-40B4-BE49-F238E27FC236}">
                  <a16:creationId xmlns:a16="http://schemas.microsoft.com/office/drawing/2014/main" id="{CADEB646-F7F7-5A46-740F-F839F8556226}"/>
                </a:ext>
              </a:extLst>
            </p:cNvPr>
            <p:cNvSpPr/>
            <p:nvPr/>
          </p:nvSpPr>
          <p:spPr>
            <a:xfrm>
              <a:off x="2521047" y="2779242"/>
              <a:ext cx="26737" cy="38101"/>
            </a:xfrm>
            <a:custGeom>
              <a:avLst/>
              <a:gdLst>
                <a:gd name="connsiteX0" fmla="*/ 16042 w 26737"/>
                <a:gd name="connsiteY0" fmla="*/ 2005 h 38101"/>
                <a:gd name="connsiteX1" fmla="*/ 18716 w 26737"/>
                <a:gd name="connsiteY1" fmla="*/ 668 h 38101"/>
                <a:gd name="connsiteX2" fmla="*/ 20721 w 26737"/>
                <a:gd name="connsiteY2" fmla="*/ 2674 h 38101"/>
                <a:gd name="connsiteX3" fmla="*/ 20053 w 26737"/>
                <a:gd name="connsiteY3" fmla="*/ 4011 h 38101"/>
                <a:gd name="connsiteX4" fmla="*/ 20721 w 26737"/>
                <a:gd name="connsiteY4" fmla="*/ 5347 h 38101"/>
                <a:gd name="connsiteX5" fmla="*/ 19384 w 26737"/>
                <a:gd name="connsiteY5" fmla="*/ 8021 h 38101"/>
                <a:gd name="connsiteX6" fmla="*/ 21390 w 26737"/>
                <a:gd name="connsiteY6" fmla="*/ 10027 h 38101"/>
                <a:gd name="connsiteX7" fmla="*/ 22727 w 26737"/>
                <a:gd name="connsiteY7" fmla="*/ 16042 h 38101"/>
                <a:gd name="connsiteX8" fmla="*/ 24064 w 26737"/>
                <a:gd name="connsiteY8" fmla="*/ 18048 h 38101"/>
                <a:gd name="connsiteX9" fmla="*/ 26737 w 26737"/>
                <a:gd name="connsiteY9" fmla="*/ 21390 h 38101"/>
                <a:gd name="connsiteX10" fmla="*/ 25401 w 26737"/>
                <a:gd name="connsiteY10" fmla="*/ 26069 h 38101"/>
                <a:gd name="connsiteX11" fmla="*/ 26069 w 26737"/>
                <a:gd name="connsiteY11" fmla="*/ 30080 h 38101"/>
                <a:gd name="connsiteX12" fmla="*/ 24732 w 26737"/>
                <a:gd name="connsiteY12" fmla="*/ 32085 h 38101"/>
                <a:gd name="connsiteX13" fmla="*/ 22727 w 26737"/>
                <a:gd name="connsiteY13" fmla="*/ 32753 h 38101"/>
                <a:gd name="connsiteX14" fmla="*/ 20053 w 26737"/>
                <a:gd name="connsiteY14" fmla="*/ 35427 h 38101"/>
                <a:gd name="connsiteX15" fmla="*/ 18048 w 26737"/>
                <a:gd name="connsiteY15" fmla="*/ 36764 h 38101"/>
                <a:gd name="connsiteX16" fmla="*/ 16042 w 26737"/>
                <a:gd name="connsiteY16" fmla="*/ 36764 h 38101"/>
                <a:gd name="connsiteX17" fmla="*/ 14037 w 26737"/>
                <a:gd name="connsiteY17" fmla="*/ 38101 h 38101"/>
                <a:gd name="connsiteX18" fmla="*/ 12032 w 26737"/>
                <a:gd name="connsiteY18" fmla="*/ 38101 h 38101"/>
                <a:gd name="connsiteX19" fmla="*/ 12032 w 26737"/>
                <a:gd name="connsiteY19" fmla="*/ 35427 h 38101"/>
                <a:gd name="connsiteX20" fmla="*/ 10027 w 26737"/>
                <a:gd name="connsiteY20" fmla="*/ 34090 h 38101"/>
                <a:gd name="connsiteX21" fmla="*/ 10695 w 26737"/>
                <a:gd name="connsiteY21" fmla="*/ 30080 h 38101"/>
                <a:gd name="connsiteX22" fmla="*/ 8690 w 26737"/>
                <a:gd name="connsiteY22" fmla="*/ 32085 h 38101"/>
                <a:gd name="connsiteX23" fmla="*/ 7353 w 26737"/>
                <a:gd name="connsiteY23" fmla="*/ 31417 h 38101"/>
                <a:gd name="connsiteX24" fmla="*/ 3342 w 26737"/>
                <a:gd name="connsiteY24" fmla="*/ 28743 h 38101"/>
                <a:gd name="connsiteX25" fmla="*/ 1337 w 26737"/>
                <a:gd name="connsiteY25" fmla="*/ 26737 h 38101"/>
                <a:gd name="connsiteX26" fmla="*/ 0 w 26737"/>
                <a:gd name="connsiteY26" fmla="*/ 24732 h 38101"/>
                <a:gd name="connsiteX27" fmla="*/ 4679 w 26737"/>
                <a:gd name="connsiteY27" fmla="*/ 22727 h 38101"/>
                <a:gd name="connsiteX28" fmla="*/ 8021 w 26737"/>
                <a:gd name="connsiteY28" fmla="*/ 27406 h 38101"/>
                <a:gd name="connsiteX29" fmla="*/ 8690 w 26737"/>
                <a:gd name="connsiteY29" fmla="*/ 23395 h 38101"/>
                <a:gd name="connsiteX30" fmla="*/ 6684 w 26737"/>
                <a:gd name="connsiteY30" fmla="*/ 22727 h 38101"/>
                <a:gd name="connsiteX31" fmla="*/ 6016 w 26737"/>
                <a:gd name="connsiteY31" fmla="*/ 20722 h 38101"/>
                <a:gd name="connsiteX32" fmla="*/ 6684 w 26737"/>
                <a:gd name="connsiteY32" fmla="*/ 18716 h 38101"/>
                <a:gd name="connsiteX33" fmla="*/ 10695 w 26737"/>
                <a:gd name="connsiteY33" fmla="*/ 14706 h 38101"/>
                <a:gd name="connsiteX34" fmla="*/ 12032 w 26737"/>
                <a:gd name="connsiteY34" fmla="*/ 12032 h 38101"/>
                <a:gd name="connsiteX35" fmla="*/ 11364 w 26737"/>
                <a:gd name="connsiteY35" fmla="*/ 11364 h 38101"/>
                <a:gd name="connsiteX36" fmla="*/ 13369 w 26737"/>
                <a:gd name="connsiteY36" fmla="*/ 8690 h 38101"/>
                <a:gd name="connsiteX37" fmla="*/ 13369 w 26737"/>
                <a:gd name="connsiteY37" fmla="*/ 5347 h 38101"/>
                <a:gd name="connsiteX38" fmla="*/ 12032 w 26737"/>
                <a:gd name="connsiteY38" fmla="*/ 668 h 38101"/>
                <a:gd name="connsiteX39" fmla="*/ 12700 w 26737"/>
                <a:gd name="connsiteY39" fmla="*/ 0 h 38101"/>
                <a:gd name="connsiteX40" fmla="*/ 14706 w 26737"/>
                <a:gd name="connsiteY40" fmla="*/ 0 h 38101"/>
                <a:gd name="connsiteX41" fmla="*/ 16042 w 26737"/>
                <a:gd name="connsiteY41" fmla="*/ 2005 h 3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6737" h="38101">
                  <a:moveTo>
                    <a:pt x="16042" y="2005"/>
                  </a:moveTo>
                  <a:lnTo>
                    <a:pt x="18716" y="668"/>
                  </a:lnTo>
                  <a:lnTo>
                    <a:pt x="20721" y="2674"/>
                  </a:lnTo>
                  <a:lnTo>
                    <a:pt x="20053" y="4011"/>
                  </a:lnTo>
                  <a:lnTo>
                    <a:pt x="20721" y="5347"/>
                  </a:lnTo>
                  <a:lnTo>
                    <a:pt x="19384" y="8021"/>
                  </a:lnTo>
                  <a:lnTo>
                    <a:pt x="21390" y="10027"/>
                  </a:lnTo>
                  <a:lnTo>
                    <a:pt x="22727" y="16042"/>
                  </a:lnTo>
                  <a:lnTo>
                    <a:pt x="24064" y="18048"/>
                  </a:lnTo>
                  <a:lnTo>
                    <a:pt x="26737" y="21390"/>
                  </a:lnTo>
                  <a:lnTo>
                    <a:pt x="25401" y="26069"/>
                  </a:lnTo>
                  <a:lnTo>
                    <a:pt x="26069" y="30080"/>
                  </a:lnTo>
                  <a:lnTo>
                    <a:pt x="24732" y="32085"/>
                  </a:lnTo>
                  <a:lnTo>
                    <a:pt x="22727" y="32753"/>
                  </a:lnTo>
                  <a:lnTo>
                    <a:pt x="20053" y="35427"/>
                  </a:lnTo>
                  <a:lnTo>
                    <a:pt x="18048" y="36764"/>
                  </a:lnTo>
                  <a:lnTo>
                    <a:pt x="16042" y="36764"/>
                  </a:lnTo>
                  <a:lnTo>
                    <a:pt x="14037" y="38101"/>
                  </a:lnTo>
                  <a:lnTo>
                    <a:pt x="12032" y="38101"/>
                  </a:lnTo>
                  <a:lnTo>
                    <a:pt x="12032" y="35427"/>
                  </a:lnTo>
                  <a:lnTo>
                    <a:pt x="10027" y="34090"/>
                  </a:lnTo>
                  <a:lnTo>
                    <a:pt x="10695" y="30080"/>
                  </a:lnTo>
                  <a:lnTo>
                    <a:pt x="8690" y="32085"/>
                  </a:lnTo>
                  <a:lnTo>
                    <a:pt x="7353" y="31417"/>
                  </a:lnTo>
                  <a:lnTo>
                    <a:pt x="3342" y="28743"/>
                  </a:lnTo>
                  <a:lnTo>
                    <a:pt x="1337" y="26737"/>
                  </a:lnTo>
                  <a:lnTo>
                    <a:pt x="0" y="24732"/>
                  </a:lnTo>
                  <a:lnTo>
                    <a:pt x="4679" y="22727"/>
                  </a:lnTo>
                  <a:lnTo>
                    <a:pt x="8021" y="27406"/>
                  </a:lnTo>
                  <a:lnTo>
                    <a:pt x="8690" y="23395"/>
                  </a:lnTo>
                  <a:lnTo>
                    <a:pt x="6684" y="22727"/>
                  </a:lnTo>
                  <a:lnTo>
                    <a:pt x="6016" y="20722"/>
                  </a:lnTo>
                  <a:lnTo>
                    <a:pt x="6684" y="18716"/>
                  </a:lnTo>
                  <a:lnTo>
                    <a:pt x="10695" y="14706"/>
                  </a:lnTo>
                  <a:lnTo>
                    <a:pt x="12032" y="12032"/>
                  </a:lnTo>
                  <a:lnTo>
                    <a:pt x="11364" y="11364"/>
                  </a:lnTo>
                  <a:lnTo>
                    <a:pt x="13369" y="8690"/>
                  </a:lnTo>
                  <a:lnTo>
                    <a:pt x="13369" y="5347"/>
                  </a:lnTo>
                  <a:lnTo>
                    <a:pt x="12032" y="668"/>
                  </a:lnTo>
                  <a:lnTo>
                    <a:pt x="12700" y="0"/>
                  </a:lnTo>
                  <a:lnTo>
                    <a:pt x="14706" y="0"/>
                  </a:lnTo>
                  <a:lnTo>
                    <a:pt x="16042" y="2005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433">
              <a:extLst>
                <a:ext uri="{FF2B5EF4-FFF2-40B4-BE49-F238E27FC236}">
                  <a16:creationId xmlns:a16="http://schemas.microsoft.com/office/drawing/2014/main" id="{DD611AB4-387D-0504-F85B-5B1171D76E76}"/>
                </a:ext>
              </a:extLst>
            </p:cNvPr>
            <p:cNvSpPr/>
            <p:nvPr/>
          </p:nvSpPr>
          <p:spPr>
            <a:xfrm>
              <a:off x="2587890" y="2763868"/>
              <a:ext cx="22058" cy="38769"/>
            </a:xfrm>
            <a:custGeom>
              <a:avLst/>
              <a:gdLst>
                <a:gd name="connsiteX0" fmla="*/ 3342 w 22058"/>
                <a:gd name="connsiteY0" fmla="*/ 0 h 38769"/>
                <a:gd name="connsiteX1" fmla="*/ 4010 w 22058"/>
                <a:gd name="connsiteY1" fmla="*/ 1337 h 38769"/>
                <a:gd name="connsiteX2" fmla="*/ 6016 w 22058"/>
                <a:gd name="connsiteY2" fmla="*/ 4010 h 38769"/>
                <a:gd name="connsiteX3" fmla="*/ 11364 w 22058"/>
                <a:gd name="connsiteY3" fmla="*/ 8690 h 38769"/>
                <a:gd name="connsiteX4" fmla="*/ 14706 w 22058"/>
                <a:gd name="connsiteY4" fmla="*/ 9358 h 38769"/>
                <a:gd name="connsiteX5" fmla="*/ 15374 w 22058"/>
                <a:gd name="connsiteY5" fmla="*/ 10027 h 38769"/>
                <a:gd name="connsiteX6" fmla="*/ 16711 w 22058"/>
                <a:gd name="connsiteY6" fmla="*/ 12700 h 38769"/>
                <a:gd name="connsiteX7" fmla="*/ 18716 w 22058"/>
                <a:gd name="connsiteY7" fmla="*/ 15374 h 38769"/>
                <a:gd name="connsiteX8" fmla="*/ 22058 w 22058"/>
                <a:gd name="connsiteY8" fmla="*/ 18048 h 38769"/>
                <a:gd name="connsiteX9" fmla="*/ 22058 w 22058"/>
                <a:gd name="connsiteY9" fmla="*/ 19385 h 38769"/>
                <a:gd name="connsiteX10" fmla="*/ 20721 w 22058"/>
                <a:gd name="connsiteY10" fmla="*/ 24732 h 38769"/>
                <a:gd name="connsiteX11" fmla="*/ 20053 w 22058"/>
                <a:gd name="connsiteY11" fmla="*/ 26069 h 38769"/>
                <a:gd name="connsiteX12" fmla="*/ 20053 w 22058"/>
                <a:gd name="connsiteY12" fmla="*/ 28074 h 38769"/>
                <a:gd name="connsiteX13" fmla="*/ 19384 w 22058"/>
                <a:gd name="connsiteY13" fmla="*/ 31416 h 38769"/>
                <a:gd name="connsiteX14" fmla="*/ 18048 w 22058"/>
                <a:gd name="connsiteY14" fmla="*/ 33422 h 38769"/>
                <a:gd name="connsiteX15" fmla="*/ 17379 w 22058"/>
                <a:gd name="connsiteY15" fmla="*/ 38101 h 38769"/>
                <a:gd name="connsiteX16" fmla="*/ 16711 w 22058"/>
                <a:gd name="connsiteY16" fmla="*/ 38769 h 38769"/>
                <a:gd name="connsiteX17" fmla="*/ 15374 w 22058"/>
                <a:gd name="connsiteY17" fmla="*/ 34759 h 38769"/>
                <a:gd name="connsiteX18" fmla="*/ 12700 w 22058"/>
                <a:gd name="connsiteY18" fmla="*/ 32753 h 38769"/>
                <a:gd name="connsiteX19" fmla="*/ 13369 w 22058"/>
                <a:gd name="connsiteY19" fmla="*/ 31416 h 38769"/>
                <a:gd name="connsiteX20" fmla="*/ 16711 w 22058"/>
                <a:gd name="connsiteY20" fmla="*/ 32085 h 38769"/>
                <a:gd name="connsiteX21" fmla="*/ 18048 w 22058"/>
                <a:gd name="connsiteY21" fmla="*/ 30748 h 38769"/>
                <a:gd name="connsiteX22" fmla="*/ 17379 w 22058"/>
                <a:gd name="connsiteY22" fmla="*/ 29411 h 38769"/>
                <a:gd name="connsiteX23" fmla="*/ 18048 w 22058"/>
                <a:gd name="connsiteY23" fmla="*/ 26737 h 38769"/>
                <a:gd name="connsiteX24" fmla="*/ 20053 w 22058"/>
                <a:gd name="connsiteY24" fmla="*/ 24064 h 38769"/>
                <a:gd name="connsiteX25" fmla="*/ 20721 w 22058"/>
                <a:gd name="connsiteY25" fmla="*/ 20721 h 38769"/>
                <a:gd name="connsiteX26" fmla="*/ 20721 w 22058"/>
                <a:gd name="connsiteY26" fmla="*/ 18716 h 38769"/>
                <a:gd name="connsiteX27" fmla="*/ 17379 w 22058"/>
                <a:gd name="connsiteY27" fmla="*/ 16042 h 38769"/>
                <a:gd name="connsiteX28" fmla="*/ 14706 w 22058"/>
                <a:gd name="connsiteY28" fmla="*/ 11363 h 38769"/>
                <a:gd name="connsiteX29" fmla="*/ 12700 w 22058"/>
                <a:gd name="connsiteY29" fmla="*/ 10027 h 38769"/>
                <a:gd name="connsiteX30" fmla="*/ 8690 w 22058"/>
                <a:gd name="connsiteY30" fmla="*/ 8021 h 38769"/>
                <a:gd name="connsiteX31" fmla="*/ 6684 w 22058"/>
                <a:gd name="connsiteY31" fmla="*/ 6016 h 38769"/>
                <a:gd name="connsiteX32" fmla="*/ 2674 w 22058"/>
                <a:gd name="connsiteY32" fmla="*/ 4679 h 38769"/>
                <a:gd name="connsiteX33" fmla="*/ 0 w 22058"/>
                <a:gd name="connsiteY33" fmla="*/ 6016 h 38769"/>
                <a:gd name="connsiteX34" fmla="*/ 2674 w 22058"/>
                <a:gd name="connsiteY34" fmla="*/ 0 h 38769"/>
                <a:gd name="connsiteX35" fmla="*/ 3342 w 22058"/>
                <a:gd name="connsiteY35" fmla="*/ 0 h 38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2058" h="38769">
                  <a:moveTo>
                    <a:pt x="3342" y="0"/>
                  </a:moveTo>
                  <a:lnTo>
                    <a:pt x="4010" y="1337"/>
                  </a:lnTo>
                  <a:lnTo>
                    <a:pt x="6016" y="4010"/>
                  </a:lnTo>
                  <a:lnTo>
                    <a:pt x="11364" y="8690"/>
                  </a:lnTo>
                  <a:lnTo>
                    <a:pt x="14706" y="9358"/>
                  </a:lnTo>
                  <a:lnTo>
                    <a:pt x="15374" y="10027"/>
                  </a:lnTo>
                  <a:lnTo>
                    <a:pt x="16711" y="12700"/>
                  </a:lnTo>
                  <a:lnTo>
                    <a:pt x="18716" y="15374"/>
                  </a:lnTo>
                  <a:lnTo>
                    <a:pt x="22058" y="18048"/>
                  </a:lnTo>
                  <a:lnTo>
                    <a:pt x="22058" y="19385"/>
                  </a:lnTo>
                  <a:lnTo>
                    <a:pt x="20721" y="24732"/>
                  </a:lnTo>
                  <a:lnTo>
                    <a:pt x="20053" y="26069"/>
                  </a:lnTo>
                  <a:lnTo>
                    <a:pt x="20053" y="28074"/>
                  </a:lnTo>
                  <a:lnTo>
                    <a:pt x="19384" y="31416"/>
                  </a:lnTo>
                  <a:lnTo>
                    <a:pt x="18048" y="33422"/>
                  </a:lnTo>
                  <a:lnTo>
                    <a:pt x="17379" y="38101"/>
                  </a:lnTo>
                  <a:lnTo>
                    <a:pt x="16711" y="38769"/>
                  </a:lnTo>
                  <a:lnTo>
                    <a:pt x="15374" y="34759"/>
                  </a:lnTo>
                  <a:lnTo>
                    <a:pt x="12700" y="32753"/>
                  </a:lnTo>
                  <a:lnTo>
                    <a:pt x="13369" y="31416"/>
                  </a:lnTo>
                  <a:lnTo>
                    <a:pt x="16711" y="32085"/>
                  </a:lnTo>
                  <a:lnTo>
                    <a:pt x="18048" y="30748"/>
                  </a:lnTo>
                  <a:lnTo>
                    <a:pt x="17379" y="29411"/>
                  </a:lnTo>
                  <a:lnTo>
                    <a:pt x="18048" y="26737"/>
                  </a:lnTo>
                  <a:lnTo>
                    <a:pt x="20053" y="24064"/>
                  </a:lnTo>
                  <a:lnTo>
                    <a:pt x="20721" y="20721"/>
                  </a:lnTo>
                  <a:lnTo>
                    <a:pt x="20721" y="18716"/>
                  </a:lnTo>
                  <a:lnTo>
                    <a:pt x="17379" y="16042"/>
                  </a:lnTo>
                  <a:lnTo>
                    <a:pt x="14706" y="11363"/>
                  </a:lnTo>
                  <a:lnTo>
                    <a:pt x="12700" y="10027"/>
                  </a:lnTo>
                  <a:lnTo>
                    <a:pt x="8690" y="8021"/>
                  </a:lnTo>
                  <a:lnTo>
                    <a:pt x="6684" y="6016"/>
                  </a:lnTo>
                  <a:lnTo>
                    <a:pt x="2674" y="4679"/>
                  </a:lnTo>
                  <a:lnTo>
                    <a:pt x="0" y="6016"/>
                  </a:lnTo>
                  <a:lnTo>
                    <a:pt x="2674" y="0"/>
                  </a:lnTo>
                  <a:lnTo>
                    <a:pt x="3342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434">
              <a:extLst>
                <a:ext uri="{FF2B5EF4-FFF2-40B4-BE49-F238E27FC236}">
                  <a16:creationId xmlns:a16="http://schemas.microsoft.com/office/drawing/2014/main" id="{2290206E-3BCF-0C37-EB4D-78438697640F}"/>
                </a:ext>
              </a:extLst>
            </p:cNvPr>
            <p:cNvSpPr/>
            <p:nvPr/>
          </p:nvSpPr>
          <p:spPr>
            <a:xfrm>
              <a:off x="2516367" y="2710393"/>
              <a:ext cx="38769" cy="13368"/>
            </a:xfrm>
            <a:custGeom>
              <a:avLst/>
              <a:gdLst>
                <a:gd name="connsiteX0" fmla="*/ 16043 w 38769"/>
                <a:gd name="connsiteY0" fmla="*/ 3342 h 13368"/>
                <a:gd name="connsiteX1" fmla="*/ 19385 w 38769"/>
                <a:gd name="connsiteY1" fmla="*/ 4679 h 13368"/>
                <a:gd name="connsiteX2" fmla="*/ 20053 w 38769"/>
                <a:gd name="connsiteY2" fmla="*/ 4679 h 13368"/>
                <a:gd name="connsiteX3" fmla="*/ 24732 w 38769"/>
                <a:gd name="connsiteY3" fmla="*/ 5347 h 13368"/>
                <a:gd name="connsiteX4" fmla="*/ 26069 w 38769"/>
                <a:gd name="connsiteY4" fmla="*/ 4010 h 13368"/>
                <a:gd name="connsiteX5" fmla="*/ 27406 w 38769"/>
                <a:gd name="connsiteY5" fmla="*/ 4679 h 13368"/>
                <a:gd name="connsiteX6" fmla="*/ 30748 w 38769"/>
                <a:gd name="connsiteY6" fmla="*/ 4679 h 13368"/>
                <a:gd name="connsiteX7" fmla="*/ 33422 w 38769"/>
                <a:gd name="connsiteY7" fmla="*/ 3342 h 13368"/>
                <a:gd name="connsiteX8" fmla="*/ 36096 w 38769"/>
                <a:gd name="connsiteY8" fmla="*/ 3342 h 13368"/>
                <a:gd name="connsiteX9" fmla="*/ 38101 w 38769"/>
                <a:gd name="connsiteY9" fmla="*/ 2005 h 13368"/>
                <a:gd name="connsiteX10" fmla="*/ 38769 w 38769"/>
                <a:gd name="connsiteY10" fmla="*/ 5347 h 13368"/>
                <a:gd name="connsiteX11" fmla="*/ 38101 w 38769"/>
                <a:gd name="connsiteY11" fmla="*/ 6684 h 13368"/>
                <a:gd name="connsiteX12" fmla="*/ 36096 w 38769"/>
                <a:gd name="connsiteY12" fmla="*/ 6684 h 13368"/>
                <a:gd name="connsiteX13" fmla="*/ 33422 w 38769"/>
                <a:gd name="connsiteY13" fmla="*/ 6684 h 13368"/>
                <a:gd name="connsiteX14" fmla="*/ 26069 w 38769"/>
                <a:gd name="connsiteY14" fmla="*/ 8021 h 13368"/>
                <a:gd name="connsiteX15" fmla="*/ 24064 w 38769"/>
                <a:gd name="connsiteY15" fmla="*/ 8021 h 13368"/>
                <a:gd name="connsiteX16" fmla="*/ 14037 w 38769"/>
                <a:gd name="connsiteY16" fmla="*/ 10695 h 13368"/>
                <a:gd name="connsiteX17" fmla="*/ 9358 w 38769"/>
                <a:gd name="connsiteY17" fmla="*/ 13369 h 13368"/>
                <a:gd name="connsiteX18" fmla="*/ 6684 w 38769"/>
                <a:gd name="connsiteY18" fmla="*/ 13369 h 13368"/>
                <a:gd name="connsiteX19" fmla="*/ 5347 w 38769"/>
                <a:gd name="connsiteY19" fmla="*/ 12700 h 13368"/>
                <a:gd name="connsiteX20" fmla="*/ 3342 w 38769"/>
                <a:gd name="connsiteY20" fmla="*/ 10695 h 13368"/>
                <a:gd name="connsiteX21" fmla="*/ 0 w 38769"/>
                <a:gd name="connsiteY21" fmla="*/ 6684 h 13368"/>
                <a:gd name="connsiteX22" fmla="*/ 4010 w 38769"/>
                <a:gd name="connsiteY22" fmla="*/ 8690 h 13368"/>
                <a:gd name="connsiteX23" fmla="*/ 4679 w 38769"/>
                <a:gd name="connsiteY23" fmla="*/ 10027 h 13368"/>
                <a:gd name="connsiteX24" fmla="*/ 8021 w 38769"/>
                <a:gd name="connsiteY24" fmla="*/ 10027 h 13368"/>
                <a:gd name="connsiteX25" fmla="*/ 11364 w 38769"/>
                <a:gd name="connsiteY25" fmla="*/ 8690 h 13368"/>
                <a:gd name="connsiteX26" fmla="*/ 14037 w 38769"/>
                <a:gd name="connsiteY26" fmla="*/ 4679 h 13368"/>
                <a:gd name="connsiteX27" fmla="*/ 12032 w 38769"/>
                <a:gd name="connsiteY27" fmla="*/ 4010 h 13368"/>
                <a:gd name="connsiteX28" fmla="*/ 13369 w 38769"/>
                <a:gd name="connsiteY28" fmla="*/ 2005 h 13368"/>
                <a:gd name="connsiteX29" fmla="*/ 14037 w 38769"/>
                <a:gd name="connsiteY29" fmla="*/ 0 h 13368"/>
                <a:gd name="connsiteX30" fmla="*/ 16043 w 38769"/>
                <a:gd name="connsiteY30" fmla="*/ 3342 h 1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769" h="13368">
                  <a:moveTo>
                    <a:pt x="16043" y="3342"/>
                  </a:moveTo>
                  <a:lnTo>
                    <a:pt x="19385" y="4679"/>
                  </a:lnTo>
                  <a:lnTo>
                    <a:pt x="20053" y="4679"/>
                  </a:lnTo>
                  <a:lnTo>
                    <a:pt x="24732" y="5347"/>
                  </a:lnTo>
                  <a:lnTo>
                    <a:pt x="26069" y="4010"/>
                  </a:lnTo>
                  <a:lnTo>
                    <a:pt x="27406" y="4679"/>
                  </a:lnTo>
                  <a:lnTo>
                    <a:pt x="30748" y="4679"/>
                  </a:lnTo>
                  <a:lnTo>
                    <a:pt x="33422" y="3342"/>
                  </a:lnTo>
                  <a:lnTo>
                    <a:pt x="36096" y="3342"/>
                  </a:lnTo>
                  <a:lnTo>
                    <a:pt x="38101" y="2005"/>
                  </a:lnTo>
                  <a:lnTo>
                    <a:pt x="38769" y="5347"/>
                  </a:lnTo>
                  <a:lnTo>
                    <a:pt x="38101" y="6684"/>
                  </a:lnTo>
                  <a:lnTo>
                    <a:pt x="36096" y="6684"/>
                  </a:lnTo>
                  <a:lnTo>
                    <a:pt x="33422" y="6684"/>
                  </a:lnTo>
                  <a:lnTo>
                    <a:pt x="26069" y="8021"/>
                  </a:lnTo>
                  <a:lnTo>
                    <a:pt x="24064" y="8021"/>
                  </a:lnTo>
                  <a:lnTo>
                    <a:pt x="14037" y="10695"/>
                  </a:lnTo>
                  <a:lnTo>
                    <a:pt x="9358" y="13369"/>
                  </a:lnTo>
                  <a:lnTo>
                    <a:pt x="6684" y="13369"/>
                  </a:lnTo>
                  <a:lnTo>
                    <a:pt x="5347" y="12700"/>
                  </a:lnTo>
                  <a:lnTo>
                    <a:pt x="3342" y="10695"/>
                  </a:lnTo>
                  <a:lnTo>
                    <a:pt x="0" y="6684"/>
                  </a:lnTo>
                  <a:lnTo>
                    <a:pt x="4010" y="8690"/>
                  </a:lnTo>
                  <a:lnTo>
                    <a:pt x="4679" y="10027"/>
                  </a:lnTo>
                  <a:lnTo>
                    <a:pt x="8021" y="10027"/>
                  </a:lnTo>
                  <a:lnTo>
                    <a:pt x="11364" y="8690"/>
                  </a:lnTo>
                  <a:lnTo>
                    <a:pt x="14037" y="4679"/>
                  </a:lnTo>
                  <a:lnTo>
                    <a:pt x="12032" y="4010"/>
                  </a:lnTo>
                  <a:lnTo>
                    <a:pt x="13369" y="2005"/>
                  </a:lnTo>
                  <a:lnTo>
                    <a:pt x="14037" y="0"/>
                  </a:lnTo>
                  <a:lnTo>
                    <a:pt x="16043" y="3342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435">
              <a:extLst>
                <a:ext uri="{FF2B5EF4-FFF2-40B4-BE49-F238E27FC236}">
                  <a16:creationId xmlns:a16="http://schemas.microsoft.com/office/drawing/2014/main" id="{788327FE-ECE9-EC90-DA0D-67E1995729ED}"/>
                </a:ext>
              </a:extLst>
            </p:cNvPr>
            <p:cNvSpPr/>
            <p:nvPr/>
          </p:nvSpPr>
          <p:spPr>
            <a:xfrm>
              <a:off x="2557811" y="2705045"/>
              <a:ext cx="27405" cy="44785"/>
            </a:xfrm>
            <a:custGeom>
              <a:avLst/>
              <a:gdLst>
                <a:gd name="connsiteX0" fmla="*/ 3342 w 27405"/>
                <a:gd name="connsiteY0" fmla="*/ 0 h 44785"/>
                <a:gd name="connsiteX1" fmla="*/ 8690 w 27405"/>
                <a:gd name="connsiteY1" fmla="*/ 1337 h 44785"/>
                <a:gd name="connsiteX2" fmla="*/ 10027 w 27405"/>
                <a:gd name="connsiteY2" fmla="*/ 668 h 44785"/>
                <a:gd name="connsiteX3" fmla="*/ 12700 w 27405"/>
                <a:gd name="connsiteY3" fmla="*/ 2674 h 44785"/>
                <a:gd name="connsiteX4" fmla="*/ 18716 w 27405"/>
                <a:gd name="connsiteY4" fmla="*/ 9358 h 44785"/>
                <a:gd name="connsiteX5" fmla="*/ 20053 w 27405"/>
                <a:gd name="connsiteY5" fmla="*/ 13369 h 44785"/>
                <a:gd name="connsiteX6" fmla="*/ 22727 w 27405"/>
                <a:gd name="connsiteY6" fmla="*/ 14037 h 44785"/>
                <a:gd name="connsiteX7" fmla="*/ 27406 w 27405"/>
                <a:gd name="connsiteY7" fmla="*/ 17379 h 44785"/>
                <a:gd name="connsiteX8" fmla="*/ 27406 w 27405"/>
                <a:gd name="connsiteY8" fmla="*/ 18716 h 44785"/>
                <a:gd name="connsiteX9" fmla="*/ 26069 w 27405"/>
                <a:gd name="connsiteY9" fmla="*/ 22059 h 44785"/>
                <a:gd name="connsiteX10" fmla="*/ 27406 w 27405"/>
                <a:gd name="connsiteY10" fmla="*/ 26737 h 44785"/>
                <a:gd name="connsiteX11" fmla="*/ 24732 w 27405"/>
                <a:gd name="connsiteY11" fmla="*/ 26737 h 44785"/>
                <a:gd name="connsiteX12" fmla="*/ 21390 w 27405"/>
                <a:gd name="connsiteY12" fmla="*/ 29411 h 44785"/>
                <a:gd name="connsiteX13" fmla="*/ 20721 w 27405"/>
                <a:gd name="connsiteY13" fmla="*/ 30748 h 44785"/>
                <a:gd name="connsiteX14" fmla="*/ 18716 w 27405"/>
                <a:gd name="connsiteY14" fmla="*/ 37433 h 44785"/>
                <a:gd name="connsiteX15" fmla="*/ 18048 w 27405"/>
                <a:gd name="connsiteY15" fmla="*/ 43448 h 44785"/>
                <a:gd name="connsiteX16" fmla="*/ 16711 w 27405"/>
                <a:gd name="connsiteY16" fmla="*/ 44785 h 44785"/>
                <a:gd name="connsiteX17" fmla="*/ 14706 w 27405"/>
                <a:gd name="connsiteY17" fmla="*/ 43448 h 44785"/>
                <a:gd name="connsiteX18" fmla="*/ 14037 w 27405"/>
                <a:gd name="connsiteY18" fmla="*/ 40775 h 44785"/>
                <a:gd name="connsiteX19" fmla="*/ 11364 w 27405"/>
                <a:gd name="connsiteY19" fmla="*/ 40106 h 44785"/>
                <a:gd name="connsiteX20" fmla="*/ 13369 w 27405"/>
                <a:gd name="connsiteY20" fmla="*/ 36764 h 44785"/>
                <a:gd name="connsiteX21" fmla="*/ 14706 w 27405"/>
                <a:gd name="connsiteY21" fmla="*/ 36764 h 44785"/>
                <a:gd name="connsiteX22" fmla="*/ 18048 w 27405"/>
                <a:gd name="connsiteY22" fmla="*/ 34090 h 44785"/>
                <a:gd name="connsiteX23" fmla="*/ 17379 w 27405"/>
                <a:gd name="connsiteY23" fmla="*/ 31417 h 44785"/>
                <a:gd name="connsiteX24" fmla="*/ 18716 w 27405"/>
                <a:gd name="connsiteY24" fmla="*/ 28743 h 44785"/>
                <a:gd name="connsiteX25" fmla="*/ 18716 w 27405"/>
                <a:gd name="connsiteY25" fmla="*/ 26737 h 44785"/>
                <a:gd name="connsiteX26" fmla="*/ 20053 w 27405"/>
                <a:gd name="connsiteY26" fmla="*/ 24732 h 44785"/>
                <a:gd name="connsiteX27" fmla="*/ 20053 w 27405"/>
                <a:gd name="connsiteY27" fmla="*/ 20722 h 44785"/>
                <a:gd name="connsiteX28" fmla="*/ 21390 w 27405"/>
                <a:gd name="connsiteY28" fmla="*/ 20053 h 44785"/>
                <a:gd name="connsiteX29" fmla="*/ 22727 w 27405"/>
                <a:gd name="connsiteY29" fmla="*/ 18048 h 44785"/>
                <a:gd name="connsiteX30" fmla="*/ 23395 w 27405"/>
                <a:gd name="connsiteY30" fmla="*/ 16042 h 44785"/>
                <a:gd name="connsiteX31" fmla="*/ 21390 w 27405"/>
                <a:gd name="connsiteY31" fmla="*/ 15374 h 44785"/>
                <a:gd name="connsiteX32" fmla="*/ 18048 w 27405"/>
                <a:gd name="connsiteY32" fmla="*/ 14706 h 44785"/>
                <a:gd name="connsiteX33" fmla="*/ 17379 w 27405"/>
                <a:gd name="connsiteY33" fmla="*/ 12700 h 44785"/>
                <a:gd name="connsiteX34" fmla="*/ 17379 w 27405"/>
                <a:gd name="connsiteY34" fmla="*/ 11364 h 44785"/>
                <a:gd name="connsiteX35" fmla="*/ 14706 w 27405"/>
                <a:gd name="connsiteY35" fmla="*/ 10027 h 44785"/>
                <a:gd name="connsiteX36" fmla="*/ 14706 w 27405"/>
                <a:gd name="connsiteY36" fmla="*/ 8021 h 44785"/>
                <a:gd name="connsiteX37" fmla="*/ 12700 w 27405"/>
                <a:gd name="connsiteY37" fmla="*/ 3342 h 44785"/>
                <a:gd name="connsiteX38" fmla="*/ 11364 w 27405"/>
                <a:gd name="connsiteY38" fmla="*/ 2674 h 44785"/>
                <a:gd name="connsiteX39" fmla="*/ 9358 w 27405"/>
                <a:gd name="connsiteY39" fmla="*/ 3342 h 44785"/>
                <a:gd name="connsiteX40" fmla="*/ 6016 w 27405"/>
                <a:gd name="connsiteY40" fmla="*/ 2674 h 44785"/>
                <a:gd name="connsiteX41" fmla="*/ 4010 w 27405"/>
                <a:gd name="connsiteY41" fmla="*/ 2674 h 44785"/>
                <a:gd name="connsiteX42" fmla="*/ 0 w 27405"/>
                <a:gd name="connsiteY42" fmla="*/ 0 h 44785"/>
                <a:gd name="connsiteX43" fmla="*/ 3342 w 27405"/>
                <a:gd name="connsiteY43" fmla="*/ 0 h 4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7405" h="44785">
                  <a:moveTo>
                    <a:pt x="3342" y="0"/>
                  </a:moveTo>
                  <a:lnTo>
                    <a:pt x="8690" y="1337"/>
                  </a:lnTo>
                  <a:lnTo>
                    <a:pt x="10027" y="668"/>
                  </a:lnTo>
                  <a:lnTo>
                    <a:pt x="12700" y="2674"/>
                  </a:lnTo>
                  <a:lnTo>
                    <a:pt x="18716" y="9358"/>
                  </a:lnTo>
                  <a:lnTo>
                    <a:pt x="20053" y="13369"/>
                  </a:lnTo>
                  <a:lnTo>
                    <a:pt x="22727" y="14037"/>
                  </a:lnTo>
                  <a:lnTo>
                    <a:pt x="27406" y="17379"/>
                  </a:lnTo>
                  <a:lnTo>
                    <a:pt x="27406" y="18716"/>
                  </a:lnTo>
                  <a:lnTo>
                    <a:pt x="26069" y="22059"/>
                  </a:lnTo>
                  <a:lnTo>
                    <a:pt x="27406" y="26737"/>
                  </a:lnTo>
                  <a:lnTo>
                    <a:pt x="24732" y="26737"/>
                  </a:lnTo>
                  <a:lnTo>
                    <a:pt x="21390" y="29411"/>
                  </a:lnTo>
                  <a:lnTo>
                    <a:pt x="20721" y="30748"/>
                  </a:lnTo>
                  <a:lnTo>
                    <a:pt x="18716" y="37433"/>
                  </a:lnTo>
                  <a:lnTo>
                    <a:pt x="18048" y="43448"/>
                  </a:lnTo>
                  <a:lnTo>
                    <a:pt x="16711" y="44785"/>
                  </a:lnTo>
                  <a:lnTo>
                    <a:pt x="14706" y="43448"/>
                  </a:lnTo>
                  <a:lnTo>
                    <a:pt x="14037" y="40775"/>
                  </a:lnTo>
                  <a:lnTo>
                    <a:pt x="11364" y="40106"/>
                  </a:lnTo>
                  <a:lnTo>
                    <a:pt x="13369" y="36764"/>
                  </a:lnTo>
                  <a:lnTo>
                    <a:pt x="14706" y="36764"/>
                  </a:lnTo>
                  <a:lnTo>
                    <a:pt x="18048" y="34090"/>
                  </a:lnTo>
                  <a:lnTo>
                    <a:pt x="17379" y="31417"/>
                  </a:lnTo>
                  <a:lnTo>
                    <a:pt x="18716" y="28743"/>
                  </a:lnTo>
                  <a:lnTo>
                    <a:pt x="18716" y="26737"/>
                  </a:lnTo>
                  <a:lnTo>
                    <a:pt x="20053" y="24732"/>
                  </a:lnTo>
                  <a:lnTo>
                    <a:pt x="20053" y="20722"/>
                  </a:lnTo>
                  <a:lnTo>
                    <a:pt x="21390" y="20053"/>
                  </a:lnTo>
                  <a:lnTo>
                    <a:pt x="22727" y="18048"/>
                  </a:lnTo>
                  <a:lnTo>
                    <a:pt x="23395" y="16042"/>
                  </a:lnTo>
                  <a:lnTo>
                    <a:pt x="21390" y="15374"/>
                  </a:lnTo>
                  <a:lnTo>
                    <a:pt x="18048" y="14706"/>
                  </a:lnTo>
                  <a:lnTo>
                    <a:pt x="17379" y="12700"/>
                  </a:lnTo>
                  <a:lnTo>
                    <a:pt x="17379" y="11364"/>
                  </a:lnTo>
                  <a:lnTo>
                    <a:pt x="14706" y="10027"/>
                  </a:lnTo>
                  <a:lnTo>
                    <a:pt x="14706" y="8021"/>
                  </a:lnTo>
                  <a:lnTo>
                    <a:pt x="12700" y="3342"/>
                  </a:lnTo>
                  <a:lnTo>
                    <a:pt x="11364" y="2674"/>
                  </a:lnTo>
                  <a:lnTo>
                    <a:pt x="9358" y="3342"/>
                  </a:lnTo>
                  <a:lnTo>
                    <a:pt x="6016" y="2674"/>
                  </a:lnTo>
                  <a:lnTo>
                    <a:pt x="4010" y="2674"/>
                  </a:lnTo>
                  <a:lnTo>
                    <a:pt x="0" y="0"/>
                  </a:lnTo>
                  <a:lnTo>
                    <a:pt x="3342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436">
              <a:extLst>
                <a:ext uri="{FF2B5EF4-FFF2-40B4-BE49-F238E27FC236}">
                  <a16:creationId xmlns:a16="http://schemas.microsoft.com/office/drawing/2014/main" id="{39E7EAC5-C810-83FA-EE02-618BF44C7F0D}"/>
                </a:ext>
              </a:extLst>
            </p:cNvPr>
            <p:cNvSpPr/>
            <p:nvPr/>
          </p:nvSpPr>
          <p:spPr>
            <a:xfrm>
              <a:off x="3068497" y="3091402"/>
              <a:ext cx="2005" cy="2005"/>
            </a:xfrm>
            <a:custGeom>
              <a:avLst/>
              <a:gdLst>
                <a:gd name="connsiteX0" fmla="*/ 669 w 2005"/>
                <a:gd name="connsiteY0" fmla="*/ 2005 h 2005"/>
                <a:gd name="connsiteX1" fmla="*/ 0 w 2005"/>
                <a:gd name="connsiteY1" fmla="*/ 0 h 2005"/>
                <a:gd name="connsiteX2" fmla="*/ 2006 w 2005"/>
                <a:gd name="connsiteY2" fmla="*/ 668 h 2005"/>
                <a:gd name="connsiteX3" fmla="*/ 669 w 2005"/>
                <a:gd name="connsiteY3" fmla="*/ 2005 h 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5" h="2005">
                  <a:moveTo>
                    <a:pt x="669" y="2005"/>
                  </a:moveTo>
                  <a:lnTo>
                    <a:pt x="0" y="0"/>
                  </a:lnTo>
                  <a:lnTo>
                    <a:pt x="2006" y="668"/>
                  </a:lnTo>
                  <a:lnTo>
                    <a:pt x="669" y="2005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437">
              <a:extLst>
                <a:ext uri="{FF2B5EF4-FFF2-40B4-BE49-F238E27FC236}">
                  <a16:creationId xmlns:a16="http://schemas.microsoft.com/office/drawing/2014/main" id="{E509DC07-021D-C84A-8860-2C0403DD433E}"/>
                </a:ext>
              </a:extLst>
            </p:cNvPr>
            <p:cNvSpPr/>
            <p:nvPr/>
          </p:nvSpPr>
          <p:spPr>
            <a:xfrm>
              <a:off x="3077855" y="2471092"/>
              <a:ext cx="5347" cy="4010"/>
            </a:xfrm>
            <a:custGeom>
              <a:avLst/>
              <a:gdLst>
                <a:gd name="connsiteX0" fmla="*/ 5347 w 5347"/>
                <a:gd name="connsiteY0" fmla="*/ 668 h 4010"/>
                <a:gd name="connsiteX1" fmla="*/ 3342 w 5347"/>
                <a:gd name="connsiteY1" fmla="*/ 668 h 4010"/>
                <a:gd name="connsiteX2" fmla="*/ 2674 w 5347"/>
                <a:gd name="connsiteY2" fmla="*/ 1337 h 4010"/>
                <a:gd name="connsiteX3" fmla="*/ 3342 w 5347"/>
                <a:gd name="connsiteY3" fmla="*/ 2674 h 4010"/>
                <a:gd name="connsiteX4" fmla="*/ 668 w 5347"/>
                <a:gd name="connsiteY4" fmla="*/ 4011 h 4010"/>
                <a:gd name="connsiteX5" fmla="*/ 0 w 5347"/>
                <a:gd name="connsiteY5" fmla="*/ 3342 h 4010"/>
                <a:gd name="connsiteX6" fmla="*/ 1337 w 5347"/>
                <a:gd name="connsiteY6" fmla="*/ 2674 h 4010"/>
                <a:gd name="connsiteX7" fmla="*/ 2005 w 5347"/>
                <a:gd name="connsiteY7" fmla="*/ 2674 h 4010"/>
                <a:gd name="connsiteX8" fmla="*/ 2674 w 5347"/>
                <a:gd name="connsiteY8" fmla="*/ 668 h 4010"/>
                <a:gd name="connsiteX9" fmla="*/ 4679 w 5347"/>
                <a:gd name="connsiteY9" fmla="*/ 0 h 4010"/>
                <a:gd name="connsiteX10" fmla="*/ 5347 w 5347"/>
                <a:gd name="connsiteY10" fmla="*/ 668 h 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47" h="4010">
                  <a:moveTo>
                    <a:pt x="5347" y="668"/>
                  </a:moveTo>
                  <a:lnTo>
                    <a:pt x="3342" y="668"/>
                  </a:lnTo>
                  <a:lnTo>
                    <a:pt x="2674" y="1337"/>
                  </a:lnTo>
                  <a:lnTo>
                    <a:pt x="3342" y="2674"/>
                  </a:lnTo>
                  <a:lnTo>
                    <a:pt x="668" y="4011"/>
                  </a:lnTo>
                  <a:lnTo>
                    <a:pt x="0" y="3342"/>
                  </a:lnTo>
                  <a:lnTo>
                    <a:pt x="1337" y="2674"/>
                  </a:lnTo>
                  <a:lnTo>
                    <a:pt x="2005" y="2674"/>
                  </a:lnTo>
                  <a:lnTo>
                    <a:pt x="2674" y="668"/>
                  </a:lnTo>
                  <a:lnTo>
                    <a:pt x="4679" y="0"/>
                  </a:lnTo>
                  <a:lnTo>
                    <a:pt x="5347" y="66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438">
              <a:extLst>
                <a:ext uri="{FF2B5EF4-FFF2-40B4-BE49-F238E27FC236}">
                  <a16:creationId xmlns:a16="http://schemas.microsoft.com/office/drawing/2014/main" id="{3F06DA20-A717-FAEF-942F-62DE14CE3864}"/>
                </a:ext>
              </a:extLst>
            </p:cNvPr>
            <p:cNvSpPr/>
            <p:nvPr/>
          </p:nvSpPr>
          <p:spPr>
            <a:xfrm>
              <a:off x="3173441" y="3287923"/>
              <a:ext cx="8021" cy="12700"/>
            </a:xfrm>
            <a:custGeom>
              <a:avLst/>
              <a:gdLst>
                <a:gd name="connsiteX0" fmla="*/ 4679 w 8021"/>
                <a:gd name="connsiteY0" fmla="*/ 12700 h 12700"/>
                <a:gd name="connsiteX1" fmla="*/ 669 w 8021"/>
                <a:gd name="connsiteY1" fmla="*/ 11363 h 12700"/>
                <a:gd name="connsiteX2" fmla="*/ 0 w 8021"/>
                <a:gd name="connsiteY2" fmla="*/ 8021 h 12700"/>
                <a:gd name="connsiteX3" fmla="*/ 0 w 8021"/>
                <a:gd name="connsiteY3" fmla="*/ 2674 h 12700"/>
                <a:gd name="connsiteX4" fmla="*/ 1337 w 8021"/>
                <a:gd name="connsiteY4" fmla="*/ 0 h 12700"/>
                <a:gd name="connsiteX5" fmla="*/ 2674 w 8021"/>
                <a:gd name="connsiteY5" fmla="*/ 1337 h 12700"/>
                <a:gd name="connsiteX6" fmla="*/ 4011 w 8021"/>
                <a:gd name="connsiteY6" fmla="*/ 5347 h 12700"/>
                <a:gd name="connsiteX7" fmla="*/ 7353 w 8021"/>
                <a:gd name="connsiteY7" fmla="*/ 7353 h 12700"/>
                <a:gd name="connsiteX8" fmla="*/ 8021 w 8021"/>
                <a:gd name="connsiteY8" fmla="*/ 10027 h 12700"/>
                <a:gd name="connsiteX9" fmla="*/ 4679 w 8021"/>
                <a:gd name="connsiteY9" fmla="*/ 12700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21" h="12700">
                  <a:moveTo>
                    <a:pt x="4679" y="12700"/>
                  </a:moveTo>
                  <a:lnTo>
                    <a:pt x="669" y="11363"/>
                  </a:lnTo>
                  <a:lnTo>
                    <a:pt x="0" y="8021"/>
                  </a:lnTo>
                  <a:lnTo>
                    <a:pt x="0" y="2674"/>
                  </a:lnTo>
                  <a:lnTo>
                    <a:pt x="1337" y="0"/>
                  </a:lnTo>
                  <a:lnTo>
                    <a:pt x="2674" y="1337"/>
                  </a:lnTo>
                  <a:lnTo>
                    <a:pt x="4011" y="5347"/>
                  </a:lnTo>
                  <a:lnTo>
                    <a:pt x="7353" y="7353"/>
                  </a:lnTo>
                  <a:lnTo>
                    <a:pt x="8021" y="10027"/>
                  </a:lnTo>
                  <a:lnTo>
                    <a:pt x="4679" y="1270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439">
              <a:extLst>
                <a:ext uri="{FF2B5EF4-FFF2-40B4-BE49-F238E27FC236}">
                  <a16:creationId xmlns:a16="http://schemas.microsoft.com/office/drawing/2014/main" id="{3534C705-EBDF-0421-6E6A-B64BC3329382}"/>
                </a:ext>
              </a:extLst>
            </p:cNvPr>
            <p:cNvSpPr/>
            <p:nvPr/>
          </p:nvSpPr>
          <p:spPr>
            <a:xfrm>
              <a:off x="7059068" y="4386834"/>
              <a:ext cx="8021" cy="5347"/>
            </a:xfrm>
            <a:custGeom>
              <a:avLst/>
              <a:gdLst>
                <a:gd name="connsiteX0" fmla="*/ 7353 w 8021"/>
                <a:gd name="connsiteY0" fmla="*/ 5347 h 5347"/>
                <a:gd name="connsiteX1" fmla="*/ 1337 w 8021"/>
                <a:gd name="connsiteY1" fmla="*/ 4679 h 5347"/>
                <a:gd name="connsiteX2" fmla="*/ 0 w 8021"/>
                <a:gd name="connsiteY2" fmla="*/ 2005 h 5347"/>
                <a:gd name="connsiteX3" fmla="*/ 0 w 8021"/>
                <a:gd name="connsiteY3" fmla="*/ 0 h 5347"/>
                <a:gd name="connsiteX4" fmla="*/ 3342 w 8021"/>
                <a:gd name="connsiteY4" fmla="*/ 668 h 5347"/>
                <a:gd name="connsiteX5" fmla="*/ 8022 w 8021"/>
                <a:gd name="connsiteY5" fmla="*/ 4010 h 5347"/>
                <a:gd name="connsiteX6" fmla="*/ 7353 w 8021"/>
                <a:gd name="connsiteY6" fmla="*/ 5347 h 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21" h="5347">
                  <a:moveTo>
                    <a:pt x="7353" y="5347"/>
                  </a:moveTo>
                  <a:lnTo>
                    <a:pt x="1337" y="4679"/>
                  </a:lnTo>
                  <a:lnTo>
                    <a:pt x="0" y="2005"/>
                  </a:lnTo>
                  <a:lnTo>
                    <a:pt x="0" y="0"/>
                  </a:lnTo>
                  <a:lnTo>
                    <a:pt x="3342" y="668"/>
                  </a:lnTo>
                  <a:lnTo>
                    <a:pt x="8022" y="4010"/>
                  </a:lnTo>
                  <a:lnTo>
                    <a:pt x="7353" y="534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440">
              <a:extLst>
                <a:ext uri="{FF2B5EF4-FFF2-40B4-BE49-F238E27FC236}">
                  <a16:creationId xmlns:a16="http://schemas.microsoft.com/office/drawing/2014/main" id="{3E978117-2F48-C228-F06E-19893A8DEE65}"/>
                </a:ext>
              </a:extLst>
            </p:cNvPr>
            <p:cNvSpPr/>
            <p:nvPr/>
          </p:nvSpPr>
          <p:spPr>
            <a:xfrm>
              <a:off x="7081127" y="4378813"/>
              <a:ext cx="11363" cy="13368"/>
            </a:xfrm>
            <a:custGeom>
              <a:avLst/>
              <a:gdLst>
                <a:gd name="connsiteX0" fmla="*/ 10027 w 11363"/>
                <a:gd name="connsiteY0" fmla="*/ 669 h 13368"/>
                <a:gd name="connsiteX1" fmla="*/ 11363 w 11363"/>
                <a:gd name="connsiteY1" fmla="*/ 7353 h 13368"/>
                <a:gd name="connsiteX2" fmla="*/ 11363 w 11363"/>
                <a:gd name="connsiteY2" fmla="*/ 12032 h 13368"/>
                <a:gd name="connsiteX3" fmla="*/ 10695 w 11363"/>
                <a:gd name="connsiteY3" fmla="*/ 13369 h 13368"/>
                <a:gd name="connsiteX4" fmla="*/ 9358 w 11363"/>
                <a:gd name="connsiteY4" fmla="*/ 11364 h 13368"/>
                <a:gd name="connsiteX5" fmla="*/ 6684 w 11363"/>
                <a:gd name="connsiteY5" fmla="*/ 9358 h 13368"/>
                <a:gd name="connsiteX6" fmla="*/ 6016 w 11363"/>
                <a:gd name="connsiteY6" fmla="*/ 8021 h 13368"/>
                <a:gd name="connsiteX7" fmla="*/ 4010 w 11363"/>
                <a:gd name="connsiteY7" fmla="*/ 7353 h 13368"/>
                <a:gd name="connsiteX8" fmla="*/ 0 w 11363"/>
                <a:gd name="connsiteY8" fmla="*/ 4679 h 13368"/>
                <a:gd name="connsiteX9" fmla="*/ 668 w 11363"/>
                <a:gd name="connsiteY9" fmla="*/ 4011 h 13368"/>
                <a:gd name="connsiteX10" fmla="*/ 4010 w 11363"/>
                <a:gd name="connsiteY10" fmla="*/ 5347 h 13368"/>
                <a:gd name="connsiteX11" fmla="*/ 6016 w 11363"/>
                <a:gd name="connsiteY11" fmla="*/ 4679 h 13368"/>
                <a:gd name="connsiteX12" fmla="*/ 7353 w 11363"/>
                <a:gd name="connsiteY12" fmla="*/ 2005 h 13368"/>
                <a:gd name="connsiteX13" fmla="*/ 7353 w 11363"/>
                <a:gd name="connsiteY13" fmla="*/ 669 h 13368"/>
                <a:gd name="connsiteX14" fmla="*/ 9358 w 11363"/>
                <a:gd name="connsiteY14" fmla="*/ 0 h 13368"/>
                <a:gd name="connsiteX15" fmla="*/ 10027 w 11363"/>
                <a:gd name="connsiteY15" fmla="*/ 669 h 1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363" h="13368">
                  <a:moveTo>
                    <a:pt x="10027" y="669"/>
                  </a:moveTo>
                  <a:lnTo>
                    <a:pt x="11363" y="7353"/>
                  </a:lnTo>
                  <a:lnTo>
                    <a:pt x="11363" y="12032"/>
                  </a:lnTo>
                  <a:lnTo>
                    <a:pt x="10695" y="13369"/>
                  </a:lnTo>
                  <a:lnTo>
                    <a:pt x="9358" y="11364"/>
                  </a:lnTo>
                  <a:lnTo>
                    <a:pt x="6684" y="9358"/>
                  </a:lnTo>
                  <a:lnTo>
                    <a:pt x="6016" y="8021"/>
                  </a:lnTo>
                  <a:lnTo>
                    <a:pt x="4010" y="7353"/>
                  </a:lnTo>
                  <a:lnTo>
                    <a:pt x="0" y="4679"/>
                  </a:lnTo>
                  <a:lnTo>
                    <a:pt x="668" y="4011"/>
                  </a:lnTo>
                  <a:lnTo>
                    <a:pt x="4010" y="5347"/>
                  </a:lnTo>
                  <a:lnTo>
                    <a:pt x="6016" y="4679"/>
                  </a:lnTo>
                  <a:lnTo>
                    <a:pt x="7353" y="2005"/>
                  </a:lnTo>
                  <a:lnTo>
                    <a:pt x="7353" y="669"/>
                  </a:lnTo>
                  <a:lnTo>
                    <a:pt x="9358" y="0"/>
                  </a:lnTo>
                  <a:lnTo>
                    <a:pt x="10027" y="669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441">
              <a:extLst>
                <a:ext uri="{FF2B5EF4-FFF2-40B4-BE49-F238E27FC236}">
                  <a16:creationId xmlns:a16="http://schemas.microsoft.com/office/drawing/2014/main" id="{1CA47EAE-8131-A7AE-1AB6-4E60C7BF1C34}"/>
                </a:ext>
              </a:extLst>
            </p:cNvPr>
            <p:cNvSpPr/>
            <p:nvPr/>
          </p:nvSpPr>
          <p:spPr>
            <a:xfrm>
              <a:off x="7044363" y="4348733"/>
              <a:ext cx="10026" cy="24063"/>
            </a:xfrm>
            <a:custGeom>
              <a:avLst/>
              <a:gdLst>
                <a:gd name="connsiteX0" fmla="*/ 8689 w 10026"/>
                <a:gd name="connsiteY0" fmla="*/ 24064 h 24063"/>
                <a:gd name="connsiteX1" fmla="*/ 5347 w 10026"/>
                <a:gd name="connsiteY1" fmla="*/ 21390 h 24063"/>
                <a:gd name="connsiteX2" fmla="*/ 3342 w 10026"/>
                <a:gd name="connsiteY2" fmla="*/ 20722 h 24063"/>
                <a:gd name="connsiteX3" fmla="*/ 1337 w 10026"/>
                <a:gd name="connsiteY3" fmla="*/ 19385 h 24063"/>
                <a:gd name="connsiteX4" fmla="*/ 0 w 10026"/>
                <a:gd name="connsiteY4" fmla="*/ 15374 h 24063"/>
                <a:gd name="connsiteX5" fmla="*/ 668 w 10026"/>
                <a:gd name="connsiteY5" fmla="*/ 13369 h 24063"/>
                <a:gd name="connsiteX6" fmla="*/ 668 w 10026"/>
                <a:gd name="connsiteY6" fmla="*/ 12032 h 24063"/>
                <a:gd name="connsiteX7" fmla="*/ 2005 w 10026"/>
                <a:gd name="connsiteY7" fmla="*/ 4011 h 24063"/>
                <a:gd name="connsiteX8" fmla="*/ 1337 w 10026"/>
                <a:gd name="connsiteY8" fmla="*/ 3342 h 24063"/>
                <a:gd name="connsiteX9" fmla="*/ 2674 w 10026"/>
                <a:gd name="connsiteY9" fmla="*/ 669 h 24063"/>
                <a:gd name="connsiteX10" fmla="*/ 6016 w 10026"/>
                <a:gd name="connsiteY10" fmla="*/ 0 h 24063"/>
                <a:gd name="connsiteX11" fmla="*/ 7353 w 10026"/>
                <a:gd name="connsiteY11" fmla="*/ 2005 h 24063"/>
                <a:gd name="connsiteX12" fmla="*/ 6016 w 10026"/>
                <a:gd name="connsiteY12" fmla="*/ 10027 h 24063"/>
                <a:gd name="connsiteX13" fmla="*/ 6684 w 10026"/>
                <a:gd name="connsiteY13" fmla="*/ 12032 h 24063"/>
                <a:gd name="connsiteX14" fmla="*/ 8021 w 10026"/>
                <a:gd name="connsiteY14" fmla="*/ 14706 h 24063"/>
                <a:gd name="connsiteX15" fmla="*/ 8689 w 10026"/>
                <a:gd name="connsiteY15" fmla="*/ 18048 h 24063"/>
                <a:gd name="connsiteX16" fmla="*/ 10027 w 10026"/>
                <a:gd name="connsiteY16" fmla="*/ 22058 h 24063"/>
                <a:gd name="connsiteX17" fmla="*/ 8689 w 10026"/>
                <a:gd name="connsiteY17" fmla="*/ 24064 h 2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026" h="24063">
                  <a:moveTo>
                    <a:pt x="8689" y="24064"/>
                  </a:moveTo>
                  <a:lnTo>
                    <a:pt x="5347" y="21390"/>
                  </a:lnTo>
                  <a:lnTo>
                    <a:pt x="3342" y="20722"/>
                  </a:lnTo>
                  <a:lnTo>
                    <a:pt x="1337" y="19385"/>
                  </a:lnTo>
                  <a:lnTo>
                    <a:pt x="0" y="15374"/>
                  </a:lnTo>
                  <a:lnTo>
                    <a:pt x="668" y="13369"/>
                  </a:lnTo>
                  <a:lnTo>
                    <a:pt x="668" y="12032"/>
                  </a:lnTo>
                  <a:lnTo>
                    <a:pt x="2005" y="4011"/>
                  </a:lnTo>
                  <a:lnTo>
                    <a:pt x="1337" y="3342"/>
                  </a:lnTo>
                  <a:lnTo>
                    <a:pt x="2674" y="669"/>
                  </a:lnTo>
                  <a:lnTo>
                    <a:pt x="6016" y="0"/>
                  </a:lnTo>
                  <a:lnTo>
                    <a:pt x="7353" y="2005"/>
                  </a:lnTo>
                  <a:lnTo>
                    <a:pt x="6016" y="10027"/>
                  </a:lnTo>
                  <a:lnTo>
                    <a:pt x="6684" y="12032"/>
                  </a:lnTo>
                  <a:lnTo>
                    <a:pt x="8021" y="14706"/>
                  </a:lnTo>
                  <a:lnTo>
                    <a:pt x="8689" y="18048"/>
                  </a:lnTo>
                  <a:lnTo>
                    <a:pt x="10027" y="22058"/>
                  </a:lnTo>
                  <a:lnTo>
                    <a:pt x="8689" y="24064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442">
              <a:extLst>
                <a:ext uri="{FF2B5EF4-FFF2-40B4-BE49-F238E27FC236}">
                  <a16:creationId xmlns:a16="http://schemas.microsoft.com/office/drawing/2014/main" id="{5DDCB53F-42B5-CEED-F5EA-0BC47BB5695D}"/>
                </a:ext>
              </a:extLst>
            </p:cNvPr>
            <p:cNvSpPr/>
            <p:nvPr/>
          </p:nvSpPr>
          <p:spPr>
            <a:xfrm>
              <a:off x="4487590" y="3221748"/>
              <a:ext cx="2673" cy="4010"/>
            </a:xfrm>
            <a:custGeom>
              <a:avLst/>
              <a:gdLst>
                <a:gd name="connsiteX0" fmla="*/ 2674 w 2673"/>
                <a:gd name="connsiteY0" fmla="*/ 2005 h 4010"/>
                <a:gd name="connsiteX1" fmla="*/ 1337 w 2673"/>
                <a:gd name="connsiteY1" fmla="*/ 4010 h 4010"/>
                <a:gd name="connsiteX2" fmla="*/ 0 w 2673"/>
                <a:gd name="connsiteY2" fmla="*/ 2674 h 4010"/>
                <a:gd name="connsiteX3" fmla="*/ 0 w 2673"/>
                <a:gd name="connsiteY3" fmla="*/ 668 h 4010"/>
                <a:gd name="connsiteX4" fmla="*/ 2005 w 2673"/>
                <a:gd name="connsiteY4" fmla="*/ 0 h 4010"/>
                <a:gd name="connsiteX5" fmla="*/ 2674 w 2673"/>
                <a:gd name="connsiteY5" fmla="*/ 2005 h 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3" h="4010">
                  <a:moveTo>
                    <a:pt x="2674" y="2005"/>
                  </a:moveTo>
                  <a:lnTo>
                    <a:pt x="1337" y="4010"/>
                  </a:lnTo>
                  <a:lnTo>
                    <a:pt x="0" y="2674"/>
                  </a:lnTo>
                  <a:lnTo>
                    <a:pt x="0" y="668"/>
                  </a:lnTo>
                  <a:lnTo>
                    <a:pt x="2005" y="0"/>
                  </a:lnTo>
                  <a:lnTo>
                    <a:pt x="2674" y="2005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443">
              <a:extLst>
                <a:ext uri="{FF2B5EF4-FFF2-40B4-BE49-F238E27FC236}">
                  <a16:creationId xmlns:a16="http://schemas.microsoft.com/office/drawing/2014/main" id="{6DA90EDE-9504-54F0-B85E-A22CD2EB7AEF}"/>
                </a:ext>
              </a:extLst>
            </p:cNvPr>
            <p:cNvSpPr/>
            <p:nvPr/>
          </p:nvSpPr>
          <p:spPr>
            <a:xfrm>
              <a:off x="4496279" y="3215731"/>
              <a:ext cx="8689" cy="9358"/>
            </a:xfrm>
            <a:custGeom>
              <a:avLst/>
              <a:gdLst>
                <a:gd name="connsiteX0" fmla="*/ 6684 w 8689"/>
                <a:gd name="connsiteY0" fmla="*/ 8690 h 9358"/>
                <a:gd name="connsiteX1" fmla="*/ 5347 w 8689"/>
                <a:gd name="connsiteY1" fmla="*/ 9358 h 9358"/>
                <a:gd name="connsiteX2" fmla="*/ 2674 w 8689"/>
                <a:gd name="connsiteY2" fmla="*/ 8690 h 9358"/>
                <a:gd name="connsiteX3" fmla="*/ 668 w 8689"/>
                <a:gd name="connsiteY3" fmla="*/ 6684 h 9358"/>
                <a:gd name="connsiteX4" fmla="*/ 0 w 8689"/>
                <a:gd name="connsiteY4" fmla="*/ 4679 h 9358"/>
                <a:gd name="connsiteX5" fmla="*/ 1337 w 8689"/>
                <a:gd name="connsiteY5" fmla="*/ 2005 h 9358"/>
                <a:gd name="connsiteX6" fmla="*/ 4679 w 8689"/>
                <a:gd name="connsiteY6" fmla="*/ 0 h 9358"/>
                <a:gd name="connsiteX7" fmla="*/ 7353 w 8689"/>
                <a:gd name="connsiteY7" fmla="*/ 0 h 9358"/>
                <a:gd name="connsiteX8" fmla="*/ 8690 w 8689"/>
                <a:gd name="connsiteY8" fmla="*/ 4679 h 9358"/>
                <a:gd name="connsiteX9" fmla="*/ 8021 w 8689"/>
                <a:gd name="connsiteY9" fmla="*/ 7353 h 9358"/>
                <a:gd name="connsiteX10" fmla="*/ 6684 w 8689"/>
                <a:gd name="connsiteY10" fmla="*/ 8690 h 9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89" h="9358">
                  <a:moveTo>
                    <a:pt x="6684" y="8690"/>
                  </a:moveTo>
                  <a:lnTo>
                    <a:pt x="5347" y="9358"/>
                  </a:lnTo>
                  <a:lnTo>
                    <a:pt x="2674" y="8690"/>
                  </a:lnTo>
                  <a:lnTo>
                    <a:pt x="668" y="6684"/>
                  </a:lnTo>
                  <a:lnTo>
                    <a:pt x="0" y="4679"/>
                  </a:lnTo>
                  <a:lnTo>
                    <a:pt x="1337" y="2005"/>
                  </a:lnTo>
                  <a:lnTo>
                    <a:pt x="4679" y="0"/>
                  </a:lnTo>
                  <a:lnTo>
                    <a:pt x="7353" y="0"/>
                  </a:lnTo>
                  <a:lnTo>
                    <a:pt x="8690" y="4679"/>
                  </a:lnTo>
                  <a:lnTo>
                    <a:pt x="8021" y="7353"/>
                  </a:lnTo>
                  <a:lnTo>
                    <a:pt x="6684" y="869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444">
              <a:extLst>
                <a:ext uri="{FF2B5EF4-FFF2-40B4-BE49-F238E27FC236}">
                  <a16:creationId xmlns:a16="http://schemas.microsoft.com/office/drawing/2014/main" id="{103AE8F6-1714-F8C8-2250-094246CE3796}"/>
                </a:ext>
              </a:extLst>
            </p:cNvPr>
            <p:cNvSpPr/>
            <p:nvPr/>
          </p:nvSpPr>
          <p:spPr>
            <a:xfrm>
              <a:off x="4523685" y="3203700"/>
              <a:ext cx="13368" cy="17379"/>
            </a:xfrm>
            <a:custGeom>
              <a:avLst/>
              <a:gdLst>
                <a:gd name="connsiteX0" fmla="*/ 2674 w 13368"/>
                <a:gd name="connsiteY0" fmla="*/ 0 h 17379"/>
                <a:gd name="connsiteX1" fmla="*/ 4011 w 13368"/>
                <a:gd name="connsiteY1" fmla="*/ 668 h 17379"/>
                <a:gd name="connsiteX2" fmla="*/ 4011 w 13368"/>
                <a:gd name="connsiteY2" fmla="*/ 2005 h 17379"/>
                <a:gd name="connsiteX3" fmla="*/ 5347 w 13368"/>
                <a:gd name="connsiteY3" fmla="*/ 3342 h 17379"/>
                <a:gd name="connsiteX4" fmla="*/ 8021 w 13368"/>
                <a:gd name="connsiteY4" fmla="*/ 6684 h 17379"/>
                <a:gd name="connsiteX5" fmla="*/ 9358 w 13368"/>
                <a:gd name="connsiteY5" fmla="*/ 6684 h 17379"/>
                <a:gd name="connsiteX6" fmla="*/ 10695 w 13368"/>
                <a:gd name="connsiteY6" fmla="*/ 8690 h 17379"/>
                <a:gd name="connsiteX7" fmla="*/ 12032 w 13368"/>
                <a:gd name="connsiteY7" fmla="*/ 12032 h 17379"/>
                <a:gd name="connsiteX8" fmla="*/ 13369 w 13368"/>
                <a:gd name="connsiteY8" fmla="*/ 13369 h 17379"/>
                <a:gd name="connsiteX9" fmla="*/ 11364 w 13368"/>
                <a:gd name="connsiteY9" fmla="*/ 16711 h 17379"/>
                <a:gd name="connsiteX10" fmla="*/ 9358 w 13368"/>
                <a:gd name="connsiteY10" fmla="*/ 17379 h 17379"/>
                <a:gd name="connsiteX11" fmla="*/ 6016 w 13368"/>
                <a:gd name="connsiteY11" fmla="*/ 16711 h 17379"/>
                <a:gd name="connsiteX12" fmla="*/ 4011 w 13368"/>
                <a:gd name="connsiteY12" fmla="*/ 16042 h 17379"/>
                <a:gd name="connsiteX13" fmla="*/ 2005 w 13368"/>
                <a:gd name="connsiteY13" fmla="*/ 14037 h 17379"/>
                <a:gd name="connsiteX14" fmla="*/ 2005 w 13368"/>
                <a:gd name="connsiteY14" fmla="*/ 12700 h 17379"/>
                <a:gd name="connsiteX15" fmla="*/ 669 w 13368"/>
                <a:gd name="connsiteY15" fmla="*/ 12032 h 17379"/>
                <a:gd name="connsiteX16" fmla="*/ 0 w 13368"/>
                <a:gd name="connsiteY16" fmla="*/ 9358 h 17379"/>
                <a:gd name="connsiteX17" fmla="*/ 669 w 13368"/>
                <a:gd name="connsiteY17" fmla="*/ 8021 h 17379"/>
                <a:gd name="connsiteX18" fmla="*/ 669 w 13368"/>
                <a:gd name="connsiteY18" fmla="*/ 6016 h 17379"/>
                <a:gd name="connsiteX19" fmla="*/ 2005 w 13368"/>
                <a:gd name="connsiteY19" fmla="*/ 3342 h 17379"/>
                <a:gd name="connsiteX20" fmla="*/ 669 w 13368"/>
                <a:gd name="connsiteY20" fmla="*/ 0 h 17379"/>
                <a:gd name="connsiteX21" fmla="*/ 2674 w 13368"/>
                <a:gd name="connsiteY21" fmla="*/ 0 h 17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68" h="17379">
                  <a:moveTo>
                    <a:pt x="2674" y="0"/>
                  </a:moveTo>
                  <a:lnTo>
                    <a:pt x="4011" y="668"/>
                  </a:lnTo>
                  <a:lnTo>
                    <a:pt x="4011" y="2005"/>
                  </a:lnTo>
                  <a:lnTo>
                    <a:pt x="5347" y="3342"/>
                  </a:lnTo>
                  <a:lnTo>
                    <a:pt x="8021" y="6684"/>
                  </a:lnTo>
                  <a:lnTo>
                    <a:pt x="9358" y="6684"/>
                  </a:lnTo>
                  <a:lnTo>
                    <a:pt x="10695" y="8690"/>
                  </a:lnTo>
                  <a:lnTo>
                    <a:pt x="12032" y="12032"/>
                  </a:lnTo>
                  <a:lnTo>
                    <a:pt x="13369" y="13369"/>
                  </a:lnTo>
                  <a:lnTo>
                    <a:pt x="11364" y="16711"/>
                  </a:lnTo>
                  <a:lnTo>
                    <a:pt x="9358" y="17379"/>
                  </a:lnTo>
                  <a:lnTo>
                    <a:pt x="6016" y="16711"/>
                  </a:lnTo>
                  <a:lnTo>
                    <a:pt x="4011" y="16042"/>
                  </a:lnTo>
                  <a:lnTo>
                    <a:pt x="2005" y="14037"/>
                  </a:lnTo>
                  <a:lnTo>
                    <a:pt x="2005" y="12700"/>
                  </a:lnTo>
                  <a:lnTo>
                    <a:pt x="669" y="12032"/>
                  </a:lnTo>
                  <a:lnTo>
                    <a:pt x="0" y="9358"/>
                  </a:lnTo>
                  <a:lnTo>
                    <a:pt x="669" y="8021"/>
                  </a:lnTo>
                  <a:lnTo>
                    <a:pt x="669" y="6016"/>
                  </a:lnTo>
                  <a:lnTo>
                    <a:pt x="2005" y="3342"/>
                  </a:lnTo>
                  <a:lnTo>
                    <a:pt x="669" y="0"/>
                  </a:lnTo>
                  <a:lnTo>
                    <a:pt x="2674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445">
              <a:extLst>
                <a:ext uri="{FF2B5EF4-FFF2-40B4-BE49-F238E27FC236}">
                  <a16:creationId xmlns:a16="http://schemas.microsoft.com/office/drawing/2014/main" id="{2ADAFBF0-0C34-AB59-5ABF-15FF254A2FBB}"/>
                </a:ext>
              </a:extLst>
            </p:cNvPr>
            <p:cNvSpPr/>
            <p:nvPr/>
          </p:nvSpPr>
          <p:spPr>
            <a:xfrm>
              <a:off x="4543738" y="3203700"/>
              <a:ext cx="6016" cy="8689"/>
            </a:xfrm>
            <a:custGeom>
              <a:avLst/>
              <a:gdLst>
                <a:gd name="connsiteX0" fmla="*/ 3342 w 6016"/>
                <a:gd name="connsiteY0" fmla="*/ 0 h 8689"/>
                <a:gd name="connsiteX1" fmla="*/ 5347 w 6016"/>
                <a:gd name="connsiteY1" fmla="*/ 668 h 8689"/>
                <a:gd name="connsiteX2" fmla="*/ 6016 w 6016"/>
                <a:gd name="connsiteY2" fmla="*/ 4679 h 8689"/>
                <a:gd name="connsiteX3" fmla="*/ 5347 w 6016"/>
                <a:gd name="connsiteY3" fmla="*/ 7353 h 8689"/>
                <a:gd name="connsiteX4" fmla="*/ 2674 w 6016"/>
                <a:gd name="connsiteY4" fmla="*/ 8690 h 8689"/>
                <a:gd name="connsiteX5" fmla="*/ 0 w 6016"/>
                <a:gd name="connsiteY5" fmla="*/ 6016 h 8689"/>
                <a:gd name="connsiteX6" fmla="*/ 1337 w 6016"/>
                <a:gd name="connsiteY6" fmla="*/ 3342 h 8689"/>
                <a:gd name="connsiteX7" fmla="*/ 669 w 6016"/>
                <a:gd name="connsiteY7" fmla="*/ 2005 h 8689"/>
                <a:gd name="connsiteX8" fmla="*/ 3342 w 6016"/>
                <a:gd name="connsiteY8" fmla="*/ 0 h 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16" h="8689">
                  <a:moveTo>
                    <a:pt x="3342" y="0"/>
                  </a:moveTo>
                  <a:lnTo>
                    <a:pt x="5347" y="668"/>
                  </a:lnTo>
                  <a:lnTo>
                    <a:pt x="6016" y="4679"/>
                  </a:lnTo>
                  <a:lnTo>
                    <a:pt x="5347" y="7353"/>
                  </a:lnTo>
                  <a:lnTo>
                    <a:pt x="2674" y="8690"/>
                  </a:lnTo>
                  <a:lnTo>
                    <a:pt x="0" y="6016"/>
                  </a:lnTo>
                  <a:lnTo>
                    <a:pt x="1337" y="3342"/>
                  </a:lnTo>
                  <a:lnTo>
                    <a:pt x="669" y="2005"/>
                  </a:lnTo>
                  <a:lnTo>
                    <a:pt x="3342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446">
              <a:extLst>
                <a:ext uri="{FF2B5EF4-FFF2-40B4-BE49-F238E27FC236}">
                  <a16:creationId xmlns:a16="http://schemas.microsoft.com/office/drawing/2014/main" id="{D1662902-D931-C2D6-A31B-741B71C3CB01}"/>
                </a:ext>
              </a:extLst>
            </p:cNvPr>
            <p:cNvSpPr/>
            <p:nvPr/>
          </p:nvSpPr>
          <p:spPr>
            <a:xfrm>
              <a:off x="4556439" y="3164262"/>
              <a:ext cx="10026" cy="10695"/>
            </a:xfrm>
            <a:custGeom>
              <a:avLst/>
              <a:gdLst>
                <a:gd name="connsiteX0" fmla="*/ 4010 w 10026"/>
                <a:gd name="connsiteY0" fmla="*/ 1337 h 10695"/>
                <a:gd name="connsiteX1" fmla="*/ 6016 w 10026"/>
                <a:gd name="connsiteY1" fmla="*/ 0 h 10695"/>
                <a:gd name="connsiteX2" fmla="*/ 9358 w 10026"/>
                <a:gd name="connsiteY2" fmla="*/ 1337 h 10695"/>
                <a:gd name="connsiteX3" fmla="*/ 10027 w 10026"/>
                <a:gd name="connsiteY3" fmla="*/ 2674 h 10695"/>
                <a:gd name="connsiteX4" fmla="*/ 10027 w 10026"/>
                <a:gd name="connsiteY4" fmla="*/ 7353 h 10695"/>
                <a:gd name="connsiteX5" fmla="*/ 7353 w 10026"/>
                <a:gd name="connsiteY5" fmla="*/ 9358 h 10695"/>
                <a:gd name="connsiteX6" fmla="*/ 5347 w 10026"/>
                <a:gd name="connsiteY6" fmla="*/ 10695 h 10695"/>
                <a:gd name="connsiteX7" fmla="*/ 3342 w 10026"/>
                <a:gd name="connsiteY7" fmla="*/ 10695 h 10695"/>
                <a:gd name="connsiteX8" fmla="*/ 0 w 10026"/>
                <a:gd name="connsiteY8" fmla="*/ 9358 h 10695"/>
                <a:gd name="connsiteX9" fmla="*/ 0 w 10026"/>
                <a:gd name="connsiteY9" fmla="*/ 6016 h 10695"/>
                <a:gd name="connsiteX10" fmla="*/ 1337 w 10026"/>
                <a:gd name="connsiteY10" fmla="*/ 4679 h 10695"/>
                <a:gd name="connsiteX11" fmla="*/ 1337 w 10026"/>
                <a:gd name="connsiteY11" fmla="*/ 668 h 10695"/>
                <a:gd name="connsiteX12" fmla="*/ 2005 w 10026"/>
                <a:gd name="connsiteY12" fmla="*/ 0 h 10695"/>
                <a:gd name="connsiteX13" fmla="*/ 4010 w 10026"/>
                <a:gd name="connsiteY13" fmla="*/ 1337 h 1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26" h="10695">
                  <a:moveTo>
                    <a:pt x="4010" y="1337"/>
                  </a:moveTo>
                  <a:lnTo>
                    <a:pt x="6016" y="0"/>
                  </a:lnTo>
                  <a:lnTo>
                    <a:pt x="9358" y="1337"/>
                  </a:lnTo>
                  <a:lnTo>
                    <a:pt x="10027" y="2674"/>
                  </a:lnTo>
                  <a:lnTo>
                    <a:pt x="10027" y="7353"/>
                  </a:lnTo>
                  <a:lnTo>
                    <a:pt x="7353" y="9358"/>
                  </a:lnTo>
                  <a:lnTo>
                    <a:pt x="5347" y="10695"/>
                  </a:lnTo>
                  <a:lnTo>
                    <a:pt x="3342" y="10695"/>
                  </a:lnTo>
                  <a:lnTo>
                    <a:pt x="0" y="9358"/>
                  </a:lnTo>
                  <a:lnTo>
                    <a:pt x="0" y="6016"/>
                  </a:lnTo>
                  <a:lnTo>
                    <a:pt x="1337" y="4679"/>
                  </a:lnTo>
                  <a:lnTo>
                    <a:pt x="1337" y="668"/>
                  </a:lnTo>
                  <a:lnTo>
                    <a:pt x="2005" y="0"/>
                  </a:lnTo>
                  <a:lnTo>
                    <a:pt x="4010" y="133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447">
              <a:extLst>
                <a:ext uri="{FF2B5EF4-FFF2-40B4-BE49-F238E27FC236}">
                  <a16:creationId xmlns:a16="http://schemas.microsoft.com/office/drawing/2014/main" id="{CDB95677-8C66-C7B8-A8E6-C8EA9635681D}"/>
                </a:ext>
              </a:extLst>
            </p:cNvPr>
            <p:cNvSpPr/>
            <p:nvPr/>
          </p:nvSpPr>
          <p:spPr>
            <a:xfrm>
              <a:off x="4502295" y="3144877"/>
              <a:ext cx="14705" cy="8021"/>
            </a:xfrm>
            <a:custGeom>
              <a:avLst/>
              <a:gdLst>
                <a:gd name="connsiteX0" fmla="*/ 4679 w 14705"/>
                <a:gd name="connsiteY0" fmla="*/ 2005 h 8021"/>
                <a:gd name="connsiteX1" fmla="*/ 7353 w 14705"/>
                <a:gd name="connsiteY1" fmla="*/ 1337 h 8021"/>
                <a:gd name="connsiteX2" fmla="*/ 9358 w 14705"/>
                <a:gd name="connsiteY2" fmla="*/ 2674 h 8021"/>
                <a:gd name="connsiteX3" fmla="*/ 12032 w 14705"/>
                <a:gd name="connsiteY3" fmla="*/ 2674 h 8021"/>
                <a:gd name="connsiteX4" fmla="*/ 14037 w 14705"/>
                <a:gd name="connsiteY4" fmla="*/ 4010 h 8021"/>
                <a:gd name="connsiteX5" fmla="*/ 14706 w 14705"/>
                <a:gd name="connsiteY5" fmla="*/ 5347 h 8021"/>
                <a:gd name="connsiteX6" fmla="*/ 11364 w 14705"/>
                <a:gd name="connsiteY6" fmla="*/ 5347 h 8021"/>
                <a:gd name="connsiteX7" fmla="*/ 6684 w 14705"/>
                <a:gd name="connsiteY7" fmla="*/ 3342 h 8021"/>
                <a:gd name="connsiteX8" fmla="*/ 5348 w 14705"/>
                <a:gd name="connsiteY8" fmla="*/ 4010 h 8021"/>
                <a:gd name="connsiteX9" fmla="*/ 3342 w 14705"/>
                <a:gd name="connsiteY9" fmla="*/ 8021 h 8021"/>
                <a:gd name="connsiteX10" fmla="*/ 1337 w 14705"/>
                <a:gd name="connsiteY10" fmla="*/ 4010 h 8021"/>
                <a:gd name="connsiteX11" fmla="*/ 669 w 14705"/>
                <a:gd name="connsiteY11" fmla="*/ 3342 h 8021"/>
                <a:gd name="connsiteX12" fmla="*/ 0 w 14705"/>
                <a:gd name="connsiteY12" fmla="*/ 668 h 8021"/>
                <a:gd name="connsiteX13" fmla="*/ 2006 w 14705"/>
                <a:gd name="connsiteY13" fmla="*/ 0 h 8021"/>
                <a:gd name="connsiteX14" fmla="*/ 4679 w 14705"/>
                <a:gd name="connsiteY14" fmla="*/ 2005 h 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705" h="8021">
                  <a:moveTo>
                    <a:pt x="4679" y="2005"/>
                  </a:moveTo>
                  <a:lnTo>
                    <a:pt x="7353" y="1337"/>
                  </a:lnTo>
                  <a:lnTo>
                    <a:pt x="9358" y="2674"/>
                  </a:lnTo>
                  <a:lnTo>
                    <a:pt x="12032" y="2674"/>
                  </a:lnTo>
                  <a:lnTo>
                    <a:pt x="14037" y="4010"/>
                  </a:lnTo>
                  <a:lnTo>
                    <a:pt x="14706" y="5347"/>
                  </a:lnTo>
                  <a:lnTo>
                    <a:pt x="11364" y="5347"/>
                  </a:lnTo>
                  <a:lnTo>
                    <a:pt x="6684" y="3342"/>
                  </a:lnTo>
                  <a:lnTo>
                    <a:pt x="5348" y="4010"/>
                  </a:lnTo>
                  <a:lnTo>
                    <a:pt x="3342" y="8021"/>
                  </a:lnTo>
                  <a:lnTo>
                    <a:pt x="1337" y="4010"/>
                  </a:lnTo>
                  <a:lnTo>
                    <a:pt x="669" y="3342"/>
                  </a:lnTo>
                  <a:lnTo>
                    <a:pt x="0" y="668"/>
                  </a:lnTo>
                  <a:lnTo>
                    <a:pt x="2006" y="0"/>
                  </a:lnTo>
                  <a:lnTo>
                    <a:pt x="4679" y="2005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448">
              <a:extLst>
                <a:ext uri="{FF2B5EF4-FFF2-40B4-BE49-F238E27FC236}">
                  <a16:creationId xmlns:a16="http://schemas.microsoft.com/office/drawing/2014/main" id="{5E8A6DCA-8A12-2815-C8D8-21850ED64163}"/>
                </a:ext>
              </a:extLst>
            </p:cNvPr>
            <p:cNvSpPr/>
            <p:nvPr/>
          </p:nvSpPr>
          <p:spPr>
            <a:xfrm>
              <a:off x="4555770" y="3137524"/>
              <a:ext cx="4010" cy="11363"/>
            </a:xfrm>
            <a:custGeom>
              <a:avLst/>
              <a:gdLst>
                <a:gd name="connsiteX0" fmla="*/ 3342 w 4010"/>
                <a:gd name="connsiteY0" fmla="*/ 6016 h 11363"/>
                <a:gd name="connsiteX1" fmla="*/ 4011 w 4010"/>
                <a:gd name="connsiteY1" fmla="*/ 6684 h 11363"/>
                <a:gd name="connsiteX2" fmla="*/ 3342 w 4010"/>
                <a:gd name="connsiteY2" fmla="*/ 10695 h 11363"/>
                <a:gd name="connsiteX3" fmla="*/ 2006 w 4010"/>
                <a:gd name="connsiteY3" fmla="*/ 11363 h 11363"/>
                <a:gd name="connsiteX4" fmla="*/ 2006 w 4010"/>
                <a:gd name="connsiteY4" fmla="*/ 8021 h 11363"/>
                <a:gd name="connsiteX5" fmla="*/ 669 w 4010"/>
                <a:gd name="connsiteY5" fmla="*/ 6016 h 11363"/>
                <a:gd name="connsiteX6" fmla="*/ 669 w 4010"/>
                <a:gd name="connsiteY6" fmla="*/ 4011 h 11363"/>
                <a:gd name="connsiteX7" fmla="*/ 0 w 4010"/>
                <a:gd name="connsiteY7" fmla="*/ 2005 h 11363"/>
                <a:gd name="connsiteX8" fmla="*/ 2674 w 4010"/>
                <a:gd name="connsiteY8" fmla="*/ 0 h 11363"/>
                <a:gd name="connsiteX9" fmla="*/ 4011 w 4010"/>
                <a:gd name="connsiteY9" fmla="*/ 1337 h 11363"/>
                <a:gd name="connsiteX10" fmla="*/ 3342 w 4010"/>
                <a:gd name="connsiteY10" fmla="*/ 5347 h 11363"/>
                <a:gd name="connsiteX11" fmla="*/ 3342 w 4010"/>
                <a:gd name="connsiteY11" fmla="*/ 6016 h 1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10" h="11363">
                  <a:moveTo>
                    <a:pt x="3342" y="6016"/>
                  </a:moveTo>
                  <a:lnTo>
                    <a:pt x="4011" y="6684"/>
                  </a:lnTo>
                  <a:lnTo>
                    <a:pt x="3342" y="10695"/>
                  </a:lnTo>
                  <a:lnTo>
                    <a:pt x="2006" y="11363"/>
                  </a:lnTo>
                  <a:lnTo>
                    <a:pt x="2006" y="8021"/>
                  </a:lnTo>
                  <a:lnTo>
                    <a:pt x="669" y="6016"/>
                  </a:lnTo>
                  <a:lnTo>
                    <a:pt x="669" y="4011"/>
                  </a:lnTo>
                  <a:lnTo>
                    <a:pt x="0" y="2005"/>
                  </a:lnTo>
                  <a:lnTo>
                    <a:pt x="2674" y="0"/>
                  </a:lnTo>
                  <a:lnTo>
                    <a:pt x="4011" y="1337"/>
                  </a:lnTo>
                  <a:lnTo>
                    <a:pt x="3342" y="5347"/>
                  </a:lnTo>
                  <a:lnTo>
                    <a:pt x="3342" y="6016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449">
              <a:extLst>
                <a:ext uri="{FF2B5EF4-FFF2-40B4-BE49-F238E27FC236}">
                  <a16:creationId xmlns:a16="http://schemas.microsoft.com/office/drawing/2014/main" id="{A5D0F774-3FF2-73B5-447F-D1A72EAD24EF}"/>
                </a:ext>
              </a:extLst>
            </p:cNvPr>
            <p:cNvSpPr/>
            <p:nvPr/>
          </p:nvSpPr>
          <p:spPr>
            <a:xfrm>
              <a:off x="4477563" y="3134851"/>
              <a:ext cx="8020" cy="6015"/>
            </a:xfrm>
            <a:custGeom>
              <a:avLst/>
              <a:gdLst>
                <a:gd name="connsiteX0" fmla="*/ 6016 w 8020"/>
                <a:gd name="connsiteY0" fmla="*/ 0 h 6015"/>
                <a:gd name="connsiteX1" fmla="*/ 7353 w 8020"/>
                <a:gd name="connsiteY1" fmla="*/ 2005 h 6015"/>
                <a:gd name="connsiteX2" fmla="*/ 8021 w 8020"/>
                <a:gd name="connsiteY2" fmla="*/ 4010 h 6015"/>
                <a:gd name="connsiteX3" fmla="*/ 3342 w 8020"/>
                <a:gd name="connsiteY3" fmla="*/ 6016 h 6015"/>
                <a:gd name="connsiteX4" fmla="*/ 1337 w 8020"/>
                <a:gd name="connsiteY4" fmla="*/ 4679 h 6015"/>
                <a:gd name="connsiteX5" fmla="*/ 0 w 8020"/>
                <a:gd name="connsiteY5" fmla="*/ 3342 h 6015"/>
                <a:gd name="connsiteX6" fmla="*/ 2674 w 8020"/>
                <a:gd name="connsiteY6" fmla="*/ 668 h 6015"/>
                <a:gd name="connsiteX7" fmla="*/ 6016 w 8020"/>
                <a:gd name="connsiteY7" fmla="*/ 0 h 6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20" h="6015">
                  <a:moveTo>
                    <a:pt x="6016" y="0"/>
                  </a:moveTo>
                  <a:lnTo>
                    <a:pt x="7353" y="2005"/>
                  </a:lnTo>
                  <a:lnTo>
                    <a:pt x="8021" y="4010"/>
                  </a:lnTo>
                  <a:lnTo>
                    <a:pt x="3342" y="6016"/>
                  </a:lnTo>
                  <a:lnTo>
                    <a:pt x="1337" y="4679"/>
                  </a:lnTo>
                  <a:lnTo>
                    <a:pt x="0" y="3342"/>
                  </a:lnTo>
                  <a:lnTo>
                    <a:pt x="2674" y="668"/>
                  </a:lnTo>
                  <a:lnTo>
                    <a:pt x="6016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450">
              <a:extLst>
                <a:ext uri="{FF2B5EF4-FFF2-40B4-BE49-F238E27FC236}">
                  <a16:creationId xmlns:a16="http://schemas.microsoft.com/office/drawing/2014/main" id="{1A5780E0-DB0F-9494-A003-492DD2A370E3}"/>
                </a:ext>
              </a:extLst>
            </p:cNvPr>
            <p:cNvSpPr/>
            <p:nvPr/>
          </p:nvSpPr>
          <p:spPr>
            <a:xfrm>
              <a:off x="4468205" y="3122819"/>
              <a:ext cx="14037" cy="12031"/>
            </a:xfrm>
            <a:custGeom>
              <a:avLst/>
              <a:gdLst>
                <a:gd name="connsiteX0" fmla="*/ 10027 w 14037"/>
                <a:gd name="connsiteY0" fmla="*/ 0 h 12031"/>
                <a:gd name="connsiteX1" fmla="*/ 12032 w 14037"/>
                <a:gd name="connsiteY1" fmla="*/ 668 h 12031"/>
                <a:gd name="connsiteX2" fmla="*/ 12032 w 14037"/>
                <a:gd name="connsiteY2" fmla="*/ 2005 h 12031"/>
                <a:gd name="connsiteX3" fmla="*/ 14037 w 14037"/>
                <a:gd name="connsiteY3" fmla="*/ 4011 h 12031"/>
                <a:gd name="connsiteX4" fmla="*/ 12700 w 14037"/>
                <a:gd name="connsiteY4" fmla="*/ 6684 h 12031"/>
                <a:gd name="connsiteX5" fmla="*/ 8690 w 14037"/>
                <a:gd name="connsiteY5" fmla="*/ 8690 h 12031"/>
                <a:gd name="connsiteX6" fmla="*/ 6016 w 14037"/>
                <a:gd name="connsiteY6" fmla="*/ 11364 h 12031"/>
                <a:gd name="connsiteX7" fmla="*/ 1337 w 14037"/>
                <a:gd name="connsiteY7" fmla="*/ 12032 h 12031"/>
                <a:gd name="connsiteX8" fmla="*/ 1337 w 14037"/>
                <a:gd name="connsiteY8" fmla="*/ 11364 h 12031"/>
                <a:gd name="connsiteX9" fmla="*/ 1337 w 14037"/>
                <a:gd name="connsiteY9" fmla="*/ 8021 h 12031"/>
                <a:gd name="connsiteX10" fmla="*/ 0 w 14037"/>
                <a:gd name="connsiteY10" fmla="*/ 6684 h 12031"/>
                <a:gd name="connsiteX11" fmla="*/ 0 w 14037"/>
                <a:gd name="connsiteY11" fmla="*/ 5348 h 12031"/>
                <a:gd name="connsiteX12" fmla="*/ 1337 w 14037"/>
                <a:gd name="connsiteY12" fmla="*/ 4011 h 12031"/>
                <a:gd name="connsiteX13" fmla="*/ 2674 w 14037"/>
                <a:gd name="connsiteY13" fmla="*/ 4011 h 12031"/>
                <a:gd name="connsiteX14" fmla="*/ 4010 w 14037"/>
                <a:gd name="connsiteY14" fmla="*/ 2674 h 12031"/>
                <a:gd name="connsiteX15" fmla="*/ 8690 w 14037"/>
                <a:gd name="connsiteY15" fmla="*/ 0 h 12031"/>
                <a:gd name="connsiteX16" fmla="*/ 10027 w 14037"/>
                <a:gd name="connsiteY16" fmla="*/ 0 h 12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037" h="12031">
                  <a:moveTo>
                    <a:pt x="10027" y="0"/>
                  </a:moveTo>
                  <a:lnTo>
                    <a:pt x="12032" y="668"/>
                  </a:lnTo>
                  <a:lnTo>
                    <a:pt x="12032" y="2005"/>
                  </a:lnTo>
                  <a:lnTo>
                    <a:pt x="14037" y="4011"/>
                  </a:lnTo>
                  <a:lnTo>
                    <a:pt x="12700" y="6684"/>
                  </a:lnTo>
                  <a:lnTo>
                    <a:pt x="8690" y="8690"/>
                  </a:lnTo>
                  <a:lnTo>
                    <a:pt x="6016" y="11364"/>
                  </a:lnTo>
                  <a:lnTo>
                    <a:pt x="1337" y="12032"/>
                  </a:lnTo>
                  <a:lnTo>
                    <a:pt x="1337" y="11364"/>
                  </a:lnTo>
                  <a:lnTo>
                    <a:pt x="1337" y="8021"/>
                  </a:lnTo>
                  <a:lnTo>
                    <a:pt x="0" y="6684"/>
                  </a:lnTo>
                  <a:lnTo>
                    <a:pt x="0" y="5348"/>
                  </a:lnTo>
                  <a:lnTo>
                    <a:pt x="1337" y="4011"/>
                  </a:lnTo>
                  <a:lnTo>
                    <a:pt x="2674" y="4011"/>
                  </a:lnTo>
                  <a:lnTo>
                    <a:pt x="4010" y="2674"/>
                  </a:lnTo>
                  <a:lnTo>
                    <a:pt x="8690" y="0"/>
                  </a:lnTo>
                  <a:lnTo>
                    <a:pt x="10027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451">
              <a:extLst>
                <a:ext uri="{FF2B5EF4-FFF2-40B4-BE49-F238E27FC236}">
                  <a16:creationId xmlns:a16="http://schemas.microsoft.com/office/drawing/2014/main" id="{D6020488-19EC-5730-EA0D-A46E61CEB487}"/>
                </a:ext>
              </a:extLst>
            </p:cNvPr>
            <p:cNvSpPr/>
            <p:nvPr/>
          </p:nvSpPr>
          <p:spPr>
            <a:xfrm>
              <a:off x="2812485" y="3329366"/>
              <a:ext cx="15373" cy="14705"/>
            </a:xfrm>
            <a:custGeom>
              <a:avLst/>
              <a:gdLst>
                <a:gd name="connsiteX0" fmla="*/ 14706 w 15373"/>
                <a:gd name="connsiteY0" fmla="*/ 14706 h 14705"/>
                <a:gd name="connsiteX1" fmla="*/ 12700 w 15373"/>
                <a:gd name="connsiteY1" fmla="*/ 14706 h 14705"/>
                <a:gd name="connsiteX2" fmla="*/ 10027 w 15373"/>
                <a:gd name="connsiteY2" fmla="*/ 12700 h 14705"/>
                <a:gd name="connsiteX3" fmla="*/ 8021 w 15373"/>
                <a:gd name="connsiteY3" fmla="*/ 12032 h 14705"/>
                <a:gd name="connsiteX4" fmla="*/ 6016 w 15373"/>
                <a:gd name="connsiteY4" fmla="*/ 10027 h 14705"/>
                <a:gd name="connsiteX5" fmla="*/ 5347 w 15373"/>
                <a:gd name="connsiteY5" fmla="*/ 8690 h 14705"/>
                <a:gd name="connsiteX6" fmla="*/ 3342 w 15373"/>
                <a:gd name="connsiteY6" fmla="*/ 8021 h 14705"/>
                <a:gd name="connsiteX7" fmla="*/ 2005 w 15373"/>
                <a:gd name="connsiteY7" fmla="*/ 5348 h 14705"/>
                <a:gd name="connsiteX8" fmla="*/ 0 w 15373"/>
                <a:gd name="connsiteY8" fmla="*/ 3342 h 14705"/>
                <a:gd name="connsiteX9" fmla="*/ 669 w 15373"/>
                <a:gd name="connsiteY9" fmla="*/ 0 h 14705"/>
                <a:gd name="connsiteX10" fmla="*/ 4011 w 15373"/>
                <a:gd name="connsiteY10" fmla="*/ 2005 h 14705"/>
                <a:gd name="connsiteX11" fmla="*/ 4679 w 15373"/>
                <a:gd name="connsiteY11" fmla="*/ 5348 h 14705"/>
                <a:gd name="connsiteX12" fmla="*/ 7353 w 15373"/>
                <a:gd name="connsiteY12" fmla="*/ 8021 h 14705"/>
                <a:gd name="connsiteX13" fmla="*/ 12032 w 15373"/>
                <a:gd name="connsiteY13" fmla="*/ 9358 h 14705"/>
                <a:gd name="connsiteX14" fmla="*/ 13369 w 15373"/>
                <a:gd name="connsiteY14" fmla="*/ 11364 h 14705"/>
                <a:gd name="connsiteX15" fmla="*/ 15374 w 15373"/>
                <a:gd name="connsiteY15" fmla="*/ 14037 h 14705"/>
                <a:gd name="connsiteX16" fmla="*/ 14706 w 15373"/>
                <a:gd name="connsiteY16" fmla="*/ 14706 h 1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73" h="14705">
                  <a:moveTo>
                    <a:pt x="14706" y="14706"/>
                  </a:moveTo>
                  <a:lnTo>
                    <a:pt x="12700" y="14706"/>
                  </a:lnTo>
                  <a:lnTo>
                    <a:pt x="10027" y="12700"/>
                  </a:lnTo>
                  <a:lnTo>
                    <a:pt x="8021" y="12032"/>
                  </a:lnTo>
                  <a:lnTo>
                    <a:pt x="6016" y="10027"/>
                  </a:lnTo>
                  <a:lnTo>
                    <a:pt x="5347" y="8690"/>
                  </a:lnTo>
                  <a:lnTo>
                    <a:pt x="3342" y="8021"/>
                  </a:lnTo>
                  <a:lnTo>
                    <a:pt x="2005" y="5348"/>
                  </a:lnTo>
                  <a:lnTo>
                    <a:pt x="0" y="3342"/>
                  </a:lnTo>
                  <a:lnTo>
                    <a:pt x="669" y="0"/>
                  </a:lnTo>
                  <a:lnTo>
                    <a:pt x="4011" y="2005"/>
                  </a:lnTo>
                  <a:lnTo>
                    <a:pt x="4679" y="5348"/>
                  </a:lnTo>
                  <a:lnTo>
                    <a:pt x="7353" y="8021"/>
                  </a:lnTo>
                  <a:lnTo>
                    <a:pt x="12032" y="9358"/>
                  </a:lnTo>
                  <a:lnTo>
                    <a:pt x="13369" y="11364"/>
                  </a:lnTo>
                  <a:lnTo>
                    <a:pt x="15374" y="14037"/>
                  </a:lnTo>
                  <a:lnTo>
                    <a:pt x="14706" y="14706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452">
              <a:extLst>
                <a:ext uri="{FF2B5EF4-FFF2-40B4-BE49-F238E27FC236}">
                  <a16:creationId xmlns:a16="http://schemas.microsoft.com/office/drawing/2014/main" id="{147D7DDF-29FF-CA8D-2C28-9E6FE382A2A9}"/>
                </a:ext>
              </a:extLst>
            </p:cNvPr>
            <p:cNvSpPr/>
            <p:nvPr/>
          </p:nvSpPr>
          <p:spPr>
            <a:xfrm>
              <a:off x="2382680" y="3029906"/>
              <a:ext cx="11363" cy="4010"/>
            </a:xfrm>
            <a:custGeom>
              <a:avLst/>
              <a:gdLst>
                <a:gd name="connsiteX0" fmla="*/ 1337 w 11363"/>
                <a:gd name="connsiteY0" fmla="*/ 2005 h 4010"/>
                <a:gd name="connsiteX1" fmla="*/ 3342 w 11363"/>
                <a:gd name="connsiteY1" fmla="*/ 2674 h 4010"/>
                <a:gd name="connsiteX2" fmla="*/ 4679 w 11363"/>
                <a:gd name="connsiteY2" fmla="*/ 0 h 4010"/>
                <a:gd name="connsiteX3" fmla="*/ 7353 w 11363"/>
                <a:gd name="connsiteY3" fmla="*/ 668 h 4010"/>
                <a:gd name="connsiteX4" fmla="*/ 10695 w 11363"/>
                <a:gd name="connsiteY4" fmla="*/ 668 h 4010"/>
                <a:gd name="connsiteX5" fmla="*/ 11364 w 11363"/>
                <a:gd name="connsiteY5" fmla="*/ 2005 h 4010"/>
                <a:gd name="connsiteX6" fmla="*/ 10027 w 11363"/>
                <a:gd name="connsiteY6" fmla="*/ 3342 h 4010"/>
                <a:gd name="connsiteX7" fmla="*/ 8690 w 11363"/>
                <a:gd name="connsiteY7" fmla="*/ 2674 h 4010"/>
                <a:gd name="connsiteX8" fmla="*/ 6016 w 11363"/>
                <a:gd name="connsiteY8" fmla="*/ 3342 h 4010"/>
                <a:gd name="connsiteX9" fmla="*/ 4679 w 11363"/>
                <a:gd name="connsiteY9" fmla="*/ 4011 h 4010"/>
                <a:gd name="connsiteX10" fmla="*/ 0 w 11363"/>
                <a:gd name="connsiteY10" fmla="*/ 4011 h 4010"/>
                <a:gd name="connsiteX11" fmla="*/ 1337 w 11363"/>
                <a:gd name="connsiteY11" fmla="*/ 2005 h 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63" h="4010">
                  <a:moveTo>
                    <a:pt x="1337" y="2005"/>
                  </a:moveTo>
                  <a:lnTo>
                    <a:pt x="3342" y="2674"/>
                  </a:lnTo>
                  <a:lnTo>
                    <a:pt x="4679" y="0"/>
                  </a:lnTo>
                  <a:lnTo>
                    <a:pt x="7353" y="668"/>
                  </a:lnTo>
                  <a:lnTo>
                    <a:pt x="10695" y="668"/>
                  </a:lnTo>
                  <a:lnTo>
                    <a:pt x="11364" y="2005"/>
                  </a:lnTo>
                  <a:lnTo>
                    <a:pt x="10027" y="3342"/>
                  </a:lnTo>
                  <a:lnTo>
                    <a:pt x="8690" y="2674"/>
                  </a:lnTo>
                  <a:lnTo>
                    <a:pt x="6016" y="3342"/>
                  </a:lnTo>
                  <a:lnTo>
                    <a:pt x="4679" y="4011"/>
                  </a:lnTo>
                  <a:lnTo>
                    <a:pt x="0" y="4011"/>
                  </a:lnTo>
                  <a:lnTo>
                    <a:pt x="1337" y="2005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453">
              <a:extLst>
                <a:ext uri="{FF2B5EF4-FFF2-40B4-BE49-F238E27FC236}">
                  <a16:creationId xmlns:a16="http://schemas.microsoft.com/office/drawing/2014/main" id="{894DBC08-F001-844B-A1E0-804D5FC882AD}"/>
                </a:ext>
              </a:extLst>
            </p:cNvPr>
            <p:cNvSpPr/>
            <p:nvPr/>
          </p:nvSpPr>
          <p:spPr>
            <a:xfrm>
              <a:off x="2433481" y="3015200"/>
              <a:ext cx="4679" cy="2005"/>
            </a:xfrm>
            <a:custGeom>
              <a:avLst/>
              <a:gdLst>
                <a:gd name="connsiteX0" fmla="*/ 4679 w 4679"/>
                <a:gd name="connsiteY0" fmla="*/ 0 h 2005"/>
                <a:gd name="connsiteX1" fmla="*/ 0 w 4679"/>
                <a:gd name="connsiteY1" fmla="*/ 2005 h 2005"/>
                <a:gd name="connsiteX2" fmla="*/ 1337 w 4679"/>
                <a:gd name="connsiteY2" fmla="*/ 0 h 2005"/>
                <a:gd name="connsiteX3" fmla="*/ 4679 w 4679"/>
                <a:gd name="connsiteY3" fmla="*/ 0 h 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9" h="2005">
                  <a:moveTo>
                    <a:pt x="4679" y="0"/>
                  </a:moveTo>
                  <a:lnTo>
                    <a:pt x="0" y="2005"/>
                  </a:lnTo>
                  <a:lnTo>
                    <a:pt x="1337" y="0"/>
                  </a:lnTo>
                  <a:lnTo>
                    <a:pt x="4679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454">
              <a:extLst>
                <a:ext uri="{FF2B5EF4-FFF2-40B4-BE49-F238E27FC236}">
                  <a16:creationId xmlns:a16="http://schemas.microsoft.com/office/drawing/2014/main" id="{6CC5F187-F8D7-B469-4C65-C2BA67843CF7}"/>
                </a:ext>
              </a:extLst>
            </p:cNvPr>
            <p:cNvSpPr/>
            <p:nvPr/>
          </p:nvSpPr>
          <p:spPr>
            <a:xfrm>
              <a:off x="2441502" y="3013195"/>
              <a:ext cx="5347" cy="2673"/>
            </a:xfrm>
            <a:custGeom>
              <a:avLst/>
              <a:gdLst>
                <a:gd name="connsiteX0" fmla="*/ 669 w 5347"/>
                <a:gd name="connsiteY0" fmla="*/ 2674 h 2673"/>
                <a:gd name="connsiteX1" fmla="*/ 0 w 5347"/>
                <a:gd name="connsiteY1" fmla="*/ 2005 h 2673"/>
                <a:gd name="connsiteX2" fmla="*/ 5347 w 5347"/>
                <a:gd name="connsiteY2" fmla="*/ 0 h 2673"/>
                <a:gd name="connsiteX3" fmla="*/ 4011 w 5347"/>
                <a:gd name="connsiteY3" fmla="*/ 2005 h 2673"/>
                <a:gd name="connsiteX4" fmla="*/ 669 w 5347"/>
                <a:gd name="connsiteY4" fmla="*/ 2674 h 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47" h="2673">
                  <a:moveTo>
                    <a:pt x="669" y="2674"/>
                  </a:moveTo>
                  <a:lnTo>
                    <a:pt x="0" y="2005"/>
                  </a:lnTo>
                  <a:lnTo>
                    <a:pt x="5347" y="0"/>
                  </a:lnTo>
                  <a:lnTo>
                    <a:pt x="4011" y="2005"/>
                  </a:lnTo>
                  <a:lnTo>
                    <a:pt x="669" y="2674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455">
              <a:extLst>
                <a:ext uri="{FF2B5EF4-FFF2-40B4-BE49-F238E27FC236}">
                  <a16:creationId xmlns:a16="http://schemas.microsoft.com/office/drawing/2014/main" id="{4B71B3F5-6EA5-BE05-F6FB-C3C5467E4B73}"/>
                </a:ext>
              </a:extLst>
            </p:cNvPr>
            <p:cNvSpPr/>
            <p:nvPr/>
          </p:nvSpPr>
          <p:spPr>
            <a:xfrm>
              <a:off x="6625252" y="2356121"/>
              <a:ext cx="9358" cy="4678"/>
            </a:xfrm>
            <a:custGeom>
              <a:avLst/>
              <a:gdLst>
                <a:gd name="connsiteX0" fmla="*/ 6684 w 9358"/>
                <a:gd name="connsiteY0" fmla="*/ 0 h 4678"/>
                <a:gd name="connsiteX1" fmla="*/ 7353 w 9358"/>
                <a:gd name="connsiteY1" fmla="*/ 1337 h 4678"/>
                <a:gd name="connsiteX2" fmla="*/ 9358 w 9358"/>
                <a:gd name="connsiteY2" fmla="*/ 4010 h 4678"/>
                <a:gd name="connsiteX3" fmla="*/ 6684 w 9358"/>
                <a:gd name="connsiteY3" fmla="*/ 3342 h 4678"/>
                <a:gd name="connsiteX4" fmla="*/ 4680 w 9358"/>
                <a:gd name="connsiteY4" fmla="*/ 3342 h 4678"/>
                <a:gd name="connsiteX5" fmla="*/ 2006 w 9358"/>
                <a:gd name="connsiteY5" fmla="*/ 4679 h 4678"/>
                <a:gd name="connsiteX6" fmla="*/ 0 w 9358"/>
                <a:gd name="connsiteY6" fmla="*/ 2674 h 4678"/>
                <a:gd name="connsiteX7" fmla="*/ 0 w 9358"/>
                <a:gd name="connsiteY7" fmla="*/ 668 h 4678"/>
                <a:gd name="connsiteX8" fmla="*/ 2006 w 9358"/>
                <a:gd name="connsiteY8" fmla="*/ 0 h 4678"/>
                <a:gd name="connsiteX9" fmla="*/ 3342 w 9358"/>
                <a:gd name="connsiteY9" fmla="*/ 668 h 4678"/>
                <a:gd name="connsiteX10" fmla="*/ 6684 w 9358"/>
                <a:gd name="connsiteY10" fmla="*/ 0 h 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58" h="4678">
                  <a:moveTo>
                    <a:pt x="6684" y="0"/>
                  </a:moveTo>
                  <a:lnTo>
                    <a:pt x="7353" y="1337"/>
                  </a:lnTo>
                  <a:lnTo>
                    <a:pt x="9358" y="4010"/>
                  </a:lnTo>
                  <a:lnTo>
                    <a:pt x="6684" y="3342"/>
                  </a:lnTo>
                  <a:lnTo>
                    <a:pt x="4680" y="3342"/>
                  </a:lnTo>
                  <a:lnTo>
                    <a:pt x="2006" y="4679"/>
                  </a:lnTo>
                  <a:lnTo>
                    <a:pt x="0" y="2674"/>
                  </a:lnTo>
                  <a:lnTo>
                    <a:pt x="0" y="668"/>
                  </a:lnTo>
                  <a:lnTo>
                    <a:pt x="2006" y="0"/>
                  </a:lnTo>
                  <a:lnTo>
                    <a:pt x="3342" y="668"/>
                  </a:lnTo>
                  <a:lnTo>
                    <a:pt x="6684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456">
              <a:extLst>
                <a:ext uri="{FF2B5EF4-FFF2-40B4-BE49-F238E27FC236}">
                  <a16:creationId xmlns:a16="http://schemas.microsoft.com/office/drawing/2014/main" id="{DE74963F-D4D5-EC96-1B3D-3F2EC3F8EE0A}"/>
                </a:ext>
              </a:extLst>
            </p:cNvPr>
            <p:cNvSpPr/>
            <p:nvPr/>
          </p:nvSpPr>
          <p:spPr>
            <a:xfrm>
              <a:off x="6569104" y="2350773"/>
              <a:ext cx="51469" cy="24063"/>
            </a:xfrm>
            <a:custGeom>
              <a:avLst/>
              <a:gdLst>
                <a:gd name="connsiteX0" fmla="*/ 51469 w 51469"/>
                <a:gd name="connsiteY0" fmla="*/ 8690 h 24063"/>
                <a:gd name="connsiteX1" fmla="*/ 51469 w 51469"/>
                <a:gd name="connsiteY1" fmla="*/ 9358 h 24063"/>
                <a:gd name="connsiteX2" fmla="*/ 50133 w 51469"/>
                <a:gd name="connsiteY2" fmla="*/ 10695 h 24063"/>
                <a:gd name="connsiteX3" fmla="*/ 49464 w 51469"/>
                <a:gd name="connsiteY3" fmla="*/ 14706 h 24063"/>
                <a:gd name="connsiteX4" fmla="*/ 48795 w 51469"/>
                <a:gd name="connsiteY4" fmla="*/ 16042 h 24063"/>
                <a:gd name="connsiteX5" fmla="*/ 46791 w 51469"/>
                <a:gd name="connsiteY5" fmla="*/ 16042 h 24063"/>
                <a:gd name="connsiteX6" fmla="*/ 45453 w 51469"/>
                <a:gd name="connsiteY6" fmla="*/ 17379 h 24063"/>
                <a:gd name="connsiteX7" fmla="*/ 42111 w 51469"/>
                <a:gd name="connsiteY7" fmla="*/ 18716 h 24063"/>
                <a:gd name="connsiteX8" fmla="*/ 40775 w 51469"/>
                <a:gd name="connsiteY8" fmla="*/ 19385 h 24063"/>
                <a:gd name="connsiteX9" fmla="*/ 36764 w 51469"/>
                <a:gd name="connsiteY9" fmla="*/ 21390 h 24063"/>
                <a:gd name="connsiteX10" fmla="*/ 34090 w 51469"/>
                <a:gd name="connsiteY10" fmla="*/ 20722 h 24063"/>
                <a:gd name="connsiteX11" fmla="*/ 30748 w 51469"/>
                <a:gd name="connsiteY11" fmla="*/ 21390 h 24063"/>
                <a:gd name="connsiteX12" fmla="*/ 28742 w 51469"/>
                <a:gd name="connsiteY12" fmla="*/ 24064 h 24063"/>
                <a:gd name="connsiteX13" fmla="*/ 27406 w 51469"/>
                <a:gd name="connsiteY13" fmla="*/ 22059 h 24063"/>
                <a:gd name="connsiteX14" fmla="*/ 25400 w 51469"/>
                <a:gd name="connsiteY14" fmla="*/ 22727 h 24063"/>
                <a:gd name="connsiteX15" fmla="*/ 24064 w 51469"/>
                <a:gd name="connsiteY15" fmla="*/ 22727 h 24063"/>
                <a:gd name="connsiteX16" fmla="*/ 22058 w 51469"/>
                <a:gd name="connsiteY16" fmla="*/ 20722 h 24063"/>
                <a:gd name="connsiteX17" fmla="*/ 19384 w 51469"/>
                <a:gd name="connsiteY17" fmla="*/ 22727 h 24063"/>
                <a:gd name="connsiteX18" fmla="*/ 16042 w 51469"/>
                <a:gd name="connsiteY18" fmla="*/ 22727 h 24063"/>
                <a:gd name="connsiteX19" fmla="*/ 12700 w 51469"/>
                <a:gd name="connsiteY19" fmla="*/ 21390 h 24063"/>
                <a:gd name="connsiteX20" fmla="*/ 9357 w 51469"/>
                <a:gd name="connsiteY20" fmla="*/ 20722 h 24063"/>
                <a:gd name="connsiteX21" fmla="*/ 6684 w 51469"/>
                <a:gd name="connsiteY21" fmla="*/ 18716 h 24063"/>
                <a:gd name="connsiteX22" fmla="*/ 4679 w 51469"/>
                <a:gd name="connsiteY22" fmla="*/ 14706 h 24063"/>
                <a:gd name="connsiteX23" fmla="*/ 2673 w 51469"/>
                <a:gd name="connsiteY23" fmla="*/ 12700 h 24063"/>
                <a:gd name="connsiteX24" fmla="*/ 1337 w 51469"/>
                <a:gd name="connsiteY24" fmla="*/ 8021 h 24063"/>
                <a:gd name="connsiteX25" fmla="*/ 0 w 51469"/>
                <a:gd name="connsiteY25" fmla="*/ 6016 h 24063"/>
                <a:gd name="connsiteX26" fmla="*/ 668 w 51469"/>
                <a:gd name="connsiteY26" fmla="*/ 4011 h 24063"/>
                <a:gd name="connsiteX27" fmla="*/ 4010 w 51469"/>
                <a:gd name="connsiteY27" fmla="*/ 6016 h 24063"/>
                <a:gd name="connsiteX28" fmla="*/ 6684 w 51469"/>
                <a:gd name="connsiteY28" fmla="*/ 5348 h 24063"/>
                <a:gd name="connsiteX29" fmla="*/ 8021 w 51469"/>
                <a:gd name="connsiteY29" fmla="*/ 3342 h 24063"/>
                <a:gd name="connsiteX30" fmla="*/ 8689 w 51469"/>
                <a:gd name="connsiteY30" fmla="*/ 1337 h 24063"/>
                <a:gd name="connsiteX31" fmla="*/ 10695 w 51469"/>
                <a:gd name="connsiteY31" fmla="*/ 668 h 24063"/>
                <a:gd name="connsiteX32" fmla="*/ 12031 w 51469"/>
                <a:gd name="connsiteY32" fmla="*/ 1337 h 24063"/>
                <a:gd name="connsiteX33" fmla="*/ 13369 w 51469"/>
                <a:gd name="connsiteY33" fmla="*/ 0 h 24063"/>
                <a:gd name="connsiteX34" fmla="*/ 14705 w 51469"/>
                <a:gd name="connsiteY34" fmla="*/ 0 h 24063"/>
                <a:gd name="connsiteX35" fmla="*/ 15374 w 51469"/>
                <a:gd name="connsiteY35" fmla="*/ 2674 h 24063"/>
                <a:gd name="connsiteX36" fmla="*/ 18716 w 51469"/>
                <a:gd name="connsiteY36" fmla="*/ 4011 h 24063"/>
                <a:gd name="connsiteX37" fmla="*/ 19384 w 51469"/>
                <a:gd name="connsiteY37" fmla="*/ 5348 h 24063"/>
                <a:gd name="connsiteX38" fmla="*/ 23395 w 51469"/>
                <a:gd name="connsiteY38" fmla="*/ 5348 h 24063"/>
                <a:gd name="connsiteX39" fmla="*/ 27406 w 51469"/>
                <a:gd name="connsiteY39" fmla="*/ 2005 h 24063"/>
                <a:gd name="connsiteX40" fmla="*/ 30080 w 51469"/>
                <a:gd name="connsiteY40" fmla="*/ 2674 h 24063"/>
                <a:gd name="connsiteX41" fmla="*/ 32085 w 51469"/>
                <a:gd name="connsiteY41" fmla="*/ 1337 h 24063"/>
                <a:gd name="connsiteX42" fmla="*/ 34090 w 51469"/>
                <a:gd name="connsiteY42" fmla="*/ 2005 h 24063"/>
                <a:gd name="connsiteX43" fmla="*/ 36764 w 51469"/>
                <a:gd name="connsiteY43" fmla="*/ 3342 h 24063"/>
                <a:gd name="connsiteX44" fmla="*/ 38101 w 51469"/>
                <a:gd name="connsiteY44" fmla="*/ 1337 h 24063"/>
                <a:gd name="connsiteX45" fmla="*/ 40106 w 51469"/>
                <a:gd name="connsiteY45" fmla="*/ 1337 h 24063"/>
                <a:gd name="connsiteX46" fmla="*/ 42111 w 51469"/>
                <a:gd name="connsiteY46" fmla="*/ 4011 h 24063"/>
                <a:gd name="connsiteX47" fmla="*/ 42111 w 51469"/>
                <a:gd name="connsiteY47" fmla="*/ 8021 h 24063"/>
                <a:gd name="connsiteX48" fmla="*/ 44117 w 51469"/>
                <a:gd name="connsiteY48" fmla="*/ 6684 h 24063"/>
                <a:gd name="connsiteX49" fmla="*/ 46122 w 51469"/>
                <a:gd name="connsiteY49" fmla="*/ 8021 h 24063"/>
                <a:gd name="connsiteX50" fmla="*/ 46791 w 51469"/>
                <a:gd name="connsiteY50" fmla="*/ 7353 h 24063"/>
                <a:gd name="connsiteX51" fmla="*/ 51469 w 51469"/>
                <a:gd name="connsiteY51" fmla="*/ 8690 h 2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1469" h="24063">
                  <a:moveTo>
                    <a:pt x="51469" y="8690"/>
                  </a:moveTo>
                  <a:lnTo>
                    <a:pt x="51469" y="9358"/>
                  </a:lnTo>
                  <a:lnTo>
                    <a:pt x="50133" y="10695"/>
                  </a:lnTo>
                  <a:lnTo>
                    <a:pt x="49464" y="14706"/>
                  </a:lnTo>
                  <a:lnTo>
                    <a:pt x="48795" y="16042"/>
                  </a:lnTo>
                  <a:lnTo>
                    <a:pt x="46791" y="16042"/>
                  </a:lnTo>
                  <a:lnTo>
                    <a:pt x="45453" y="17379"/>
                  </a:lnTo>
                  <a:lnTo>
                    <a:pt x="42111" y="18716"/>
                  </a:lnTo>
                  <a:lnTo>
                    <a:pt x="40775" y="19385"/>
                  </a:lnTo>
                  <a:lnTo>
                    <a:pt x="36764" y="21390"/>
                  </a:lnTo>
                  <a:lnTo>
                    <a:pt x="34090" y="20722"/>
                  </a:lnTo>
                  <a:lnTo>
                    <a:pt x="30748" y="21390"/>
                  </a:lnTo>
                  <a:lnTo>
                    <a:pt x="28742" y="24064"/>
                  </a:lnTo>
                  <a:lnTo>
                    <a:pt x="27406" y="22059"/>
                  </a:lnTo>
                  <a:lnTo>
                    <a:pt x="25400" y="22727"/>
                  </a:lnTo>
                  <a:lnTo>
                    <a:pt x="24064" y="22727"/>
                  </a:lnTo>
                  <a:lnTo>
                    <a:pt x="22058" y="20722"/>
                  </a:lnTo>
                  <a:lnTo>
                    <a:pt x="19384" y="22727"/>
                  </a:lnTo>
                  <a:lnTo>
                    <a:pt x="16042" y="22727"/>
                  </a:lnTo>
                  <a:lnTo>
                    <a:pt x="12700" y="21390"/>
                  </a:lnTo>
                  <a:lnTo>
                    <a:pt x="9357" y="20722"/>
                  </a:lnTo>
                  <a:lnTo>
                    <a:pt x="6684" y="18716"/>
                  </a:lnTo>
                  <a:lnTo>
                    <a:pt x="4679" y="14706"/>
                  </a:lnTo>
                  <a:lnTo>
                    <a:pt x="2673" y="12700"/>
                  </a:lnTo>
                  <a:lnTo>
                    <a:pt x="1337" y="8021"/>
                  </a:lnTo>
                  <a:lnTo>
                    <a:pt x="0" y="6016"/>
                  </a:lnTo>
                  <a:lnTo>
                    <a:pt x="668" y="4011"/>
                  </a:lnTo>
                  <a:lnTo>
                    <a:pt x="4010" y="6016"/>
                  </a:lnTo>
                  <a:lnTo>
                    <a:pt x="6684" y="5348"/>
                  </a:lnTo>
                  <a:lnTo>
                    <a:pt x="8021" y="3342"/>
                  </a:lnTo>
                  <a:lnTo>
                    <a:pt x="8689" y="1337"/>
                  </a:lnTo>
                  <a:lnTo>
                    <a:pt x="10695" y="668"/>
                  </a:lnTo>
                  <a:lnTo>
                    <a:pt x="12031" y="1337"/>
                  </a:lnTo>
                  <a:lnTo>
                    <a:pt x="13369" y="0"/>
                  </a:lnTo>
                  <a:lnTo>
                    <a:pt x="14705" y="0"/>
                  </a:lnTo>
                  <a:lnTo>
                    <a:pt x="15374" y="2674"/>
                  </a:lnTo>
                  <a:lnTo>
                    <a:pt x="18716" y="4011"/>
                  </a:lnTo>
                  <a:lnTo>
                    <a:pt x="19384" y="5348"/>
                  </a:lnTo>
                  <a:lnTo>
                    <a:pt x="23395" y="5348"/>
                  </a:lnTo>
                  <a:lnTo>
                    <a:pt x="27406" y="2005"/>
                  </a:lnTo>
                  <a:lnTo>
                    <a:pt x="30080" y="2674"/>
                  </a:lnTo>
                  <a:lnTo>
                    <a:pt x="32085" y="1337"/>
                  </a:lnTo>
                  <a:lnTo>
                    <a:pt x="34090" y="2005"/>
                  </a:lnTo>
                  <a:lnTo>
                    <a:pt x="36764" y="3342"/>
                  </a:lnTo>
                  <a:lnTo>
                    <a:pt x="38101" y="1337"/>
                  </a:lnTo>
                  <a:lnTo>
                    <a:pt x="40106" y="1337"/>
                  </a:lnTo>
                  <a:lnTo>
                    <a:pt x="42111" y="4011"/>
                  </a:lnTo>
                  <a:lnTo>
                    <a:pt x="42111" y="8021"/>
                  </a:lnTo>
                  <a:lnTo>
                    <a:pt x="44117" y="6684"/>
                  </a:lnTo>
                  <a:lnTo>
                    <a:pt x="46122" y="8021"/>
                  </a:lnTo>
                  <a:lnTo>
                    <a:pt x="46791" y="7353"/>
                  </a:lnTo>
                  <a:lnTo>
                    <a:pt x="51469" y="869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457">
              <a:extLst>
                <a:ext uri="{FF2B5EF4-FFF2-40B4-BE49-F238E27FC236}">
                  <a16:creationId xmlns:a16="http://schemas.microsoft.com/office/drawing/2014/main" id="{A2A3456E-832A-1D9C-6519-9BBC50EC05B9}"/>
                </a:ext>
              </a:extLst>
            </p:cNvPr>
            <p:cNvSpPr/>
            <p:nvPr/>
          </p:nvSpPr>
          <p:spPr>
            <a:xfrm>
              <a:off x="3111277" y="3190331"/>
              <a:ext cx="8021" cy="18047"/>
            </a:xfrm>
            <a:custGeom>
              <a:avLst/>
              <a:gdLst>
                <a:gd name="connsiteX0" fmla="*/ 3342 w 8021"/>
                <a:gd name="connsiteY0" fmla="*/ 1337 h 18047"/>
                <a:gd name="connsiteX1" fmla="*/ 6684 w 8021"/>
                <a:gd name="connsiteY1" fmla="*/ 2005 h 18047"/>
                <a:gd name="connsiteX2" fmla="*/ 8021 w 8021"/>
                <a:gd name="connsiteY2" fmla="*/ 5347 h 18047"/>
                <a:gd name="connsiteX3" fmla="*/ 8021 w 8021"/>
                <a:gd name="connsiteY3" fmla="*/ 9358 h 18047"/>
                <a:gd name="connsiteX4" fmla="*/ 7353 w 8021"/>
                <a:gd name="connsiteY4" fmla="*/ 14706 h 18047"/>
                <a:gd name="connsiteX5" fmla="*/ 6684 w 8021"/>
                <a:gd name="connsiteY5" fmla="*/ 16042 h 18047"/>
                <a:gd name="connsiteX6" fmla="*/ 5347 w 8021"/>
                <a:gd name="connsiteY6" fmla="*/ 16711 h 18047"/>
                <a:gd name="connsiteX7" fmla="*/ 2674 w 8021"/>
                <a:gd name="connsiteY7" fmla="*/ 18048 h 18047"/>
                <a:gd name="connsiteX8" fmla="*/ 3342 w 8021"/>
                <a:gd name="connsiteY8" fmla="*/ 15374 h 18047"/>
                <a:gd name="connsiteX9" fmla="*/ 2674 w 8021"/>
                <a:gd name="connsiteY9" fmla="*/ 14037 h 18047"/>
                <a:gd name="connsiteX10" fmla="*/ 2005 w 8021"/>
                <a:gd name="connsiteY10" fmla="*/ 9358 h 18047"/>
                <a:gd name="connsiteX11" fmla="*/ 0 w 8021"/>
                <a:gd name="connsiteY11" fmla="*/ 6016 h 18047"/>
                <a:gd name="connsiteX12" fmla="*/ 0 w 8021"/>
                <a:gd name="connsiteY12" fmla="*/ 4011 h 18047"/>
                <a:gd name="connsiteX13" fmla="*/ 668 w 8021"/>
                <a:gd name="connsiteY13" fmla="*/ 2005 h 18047"/>
                <a:gd name="connsiteX14" fmla="*/ 668 w 8021"/>
                <a:gd name="connsiteY14" fmla="*/ 0 h 18047"/>
                <a:gd name="connsiteX15" fmla="*/ 2005 w 8021"/>
                <a:gd name="connsiteY15" fmla="*/ 0 h 18047"/>
                <a:gd name="connsiteX16" fmla="*/ 3342 w 8021"/>
                <a:gd name="connsiteY16" fmla="*/ 1337 h 1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21" h="18047">
                  <a:moveTo>
                    <a:pt x="3342" y="1337"/>
                  </a:moveTo>
                  <a:lnTo>
                    <a:pt x="6684" y="2005"/>
                  </a:lnTo>
                  <a:lnTo>
                    <a:pt x="8021" y="5347"/>
                  </a:lnTo>
                  <a:lnTo>
                    <a:pt x="8021" y="9358"/>
                  </a:lnTo>
                  <a:lnTo>
                    <a:pt x="7353" y="14706"/>
                  </a:lnTo>
                  <a:lnTo>
                    <a:pt x="6684" y="16042"/>
                  </a:lnTo>
                  <a:lnTo>
                    <a:pt x="5347" y="16711"/>
                  </a:lnTo>
                  <a:lnTo>
                    <a:pt x="2674" y="18048"/>
                  </a:lnTo>
                  <a:lnTo>
                    <a:pt x="3342" y="15374"/>
                  </a:lnTo>
                  <a:lnTo>
                    <a:pt x="2674" y="14037"/>
                  </a:lnTo>
                  <a:lnTo>
                    <a:pt x="2005" y="9358"/>
                  </a:lnTo>
                  <a:lnTo>
                    <a:pt x="0" y="6016"/>
                  </a:lnTo>
                  <a:lnTo>
                    <a:pt x="0" y="4011"/>
                  </a:lnTo>
                  <a:lnTo>
                    <a:pt x="668" y="2005"/>
                  </a:lnTo>
                  <a:lnTo>
                    <a:pt x="668" y="0"/>
                  </a:lnTo>
                  <a:lnTo>
                    <a:pt x="2005" y="0"/>
                  </a:lnTo>
                  <a:lnTo>
                    <a:pt x="3342" y="133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458">
              <a:extLst>
                <a:ext uri="{FF2B5EF4-FFF2-40B4-BE49-F238E27FC236}">
                  <a16:creationId xmlns:a16="http://schemas.microsoft.com/office/drawing/2014/main" id="{3863B57B-6957-558E-3E6D-CBAC0F15FA2C}"/>
                </a:ext>
              </a:extLst>
            </p:cNvPr>
            <p:cNvSpPr/>
            <p:nvPr/>
          </p:nvSpPr>
          <p:spPr>
            <a:xfrm>
              <a:off x="3482260" y="6093355"/>
              <a:ext cx="5347" cy="4679"/>
            </a:xfrm>
            <a:custGeom>
              <a:avLst/>
              <a:gdLst>
                <a:gd name="connsiteX0" fmla="*/ 2674 w 5347"/>
                <a:gd name="connsiteY0" fmla="*/ 2674 h 4679"/>
                <a:gd name="connsiteX1" fmla="*/ 5347 w 5347"/>
                <a:gd name="connsiteY1" fmla="*/ 2005 h 4679"/>
                <a:gd name="connsiteX2" fmla="*/ 5347 w 5347"/>
                <a:gd name="connsiteY2" fmla="*/ 4679 h 4679"/>
                <a:gd name="connsiteX3" fmla="*/ 0 w 5347"/>
                <a:gd name="connsiteY3" fmla="*/ 2674 h 4679"/>
                <a:gd name="connsiteX4" fmla="*/ 2005 w 5347"/>
                <a:gd name="connsiteY4" fmla="*/ 669 h 4679"/>
                <a:gd name="connsiteX5" fmla="*/ 3342 w 5347"/>
                <a:gd name="connsiteY5" fmla="*/ 0 h 4679"/>
                <a:gd name="connsiteX6" fmla="*/ 2674 w 5347"/>
                <a:gd name="connsiteY6" fmla="*/ 2674 h 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47" h="4679">
                  <a:moveTo>
                    <a:pt x="2674" y="2674"/>
                  </a:moveTo>
                  <a:lnTo>
                    <a:pt x="5347" y="2005"/>
                  </a:lnTo>
                  <a:lnTo>
                    <a:pt x="5347" y="4679"/>
                  </a:lnTo>
                  <a:lnTo>
                    <a:pt x="0" y="2674"/>
                  </a:lnTo>
                  <a:lnTo>
                    <a:pt x="2005" y="669"/>
                  </a:lnTo>
                  <a:lnTo>
                    <a:pt x="3342" y="0"/>
                  </a:lnTo>
                  <a:lnTo>
                    <a:pt x="2674" y="2674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459">
              <a:extLst>
                <a:ext uri="{FF2B5EF4-FFF2-40B4-BE49-F238E27FC236}">
                  <a16:creationId xmlns:a16="http://schemas.microsoft.com/office/drawing/2014/main" id="{3747E6C3-3C72-1C0F-7B00-6EE5C7E6B4F4}"/>
                </a:ext>
              </a:extLst>
            </p:cNvPr>
            <p:cNvSpPr/>
            <p:nvPr/>
          </p:nvSpPr>
          <p:spPr>
            <a:xfrm>
              <a:off x="3480254" y="6086670"/>
              <a:ext cx="4679" cy="5347"/>
            </a:xfrm>
            <a:custGeom>
              <a:avLst/>
              <a:gdLst>
                <a:gd name="connsiteX0" fmla="*/ 0 w 4679"/>
                <a:gd name="connsiteY0" fmla="*/ 0 h 5347"/>
                <a:gd name="connsiteX1" fmla="*/ 1337 w 4679"/>
                <a:gd name="connsiteY1" fmla="*/ 1337 h 5347"/>
                <a:gd name="connsiteX2" fmla="*/ 4010 w 4679"/>
                <a:gd name="connsiteY2" fmla="*/ 2005 h 5347"/>
                <a:gd name="connsiteX3" fmla="*/ 4679 w 4679"/>
                <a:gd name="connsiteY3" fmla="*/ 4679 h 5347"/>
                <a:gd name="connsiteX4" fmla="*/ 2674 w 4679"/>
                <a:gd name="connsiteY4" fmla="*/ 5347 h 5347"/>
                <a:gd name="connsiteX5" fmla="*/ 2005 w 4679"/>
                <a:gd name="connsiteY5" fmla="*/ 2674 h 5347"/>
                <a:gd name="connsiteX6" fmla="*/ 668 w 4679"/>
                <a:gd name="connsiteY6" fmla="*/ 1337 h 5347"/>
                <a:gd name="connsiteX7" fmla="*/ 0 w 4679"/>
                <a:gd name="connsiteY7" fmla="*/ 0 h 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79" h="5347">
                  <a:moveTo>
                    <a:pt x="0" y="0"/>
                  </a:moveTo>
                  <a:lnTo>
                    <a:pt x="1337" y="1337"/>
                  </a:lnTo>
                  <a:lnTo>
                    <a:pt x="4010" y="2005"/>
                  </a:lnTo>
                  <a:lnTo>
                    <a:pt x="4679" y="4679"/>
                  </a:lnTo>
                  <a:lnTo>
                    <a:pt x="2674" y="5347"/>
                  </a:lnTo>
                  <a:lnTo>
                    <a:pt x="2005" y="2674"/>
                  </a:lnTo>
                  <a:lnTo>
                    <a:pt x="668" y="133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460">
              <a:extLst>
                <a:ext uri="{FF2B5EF4-FFF2-40B4-BE49-F238E27FC236}">
                  <a16:creationId xmlns:a16="http://schemas.microsoft.com/office/drawing/2014/main" id="{F9AF89C9-6F69-168A-4C59-BEA6E3DDFB18}"/>
                </a:ext>
              </a:extLst>
            </p:cNvPr>
            <p:cNvSpPr/>
            <p:nvPr/>
          </p:nvSpPr>
          <p:spPr>
            <a:xfrm>
              <a:off x="3519024" y="6080655"/>
              <a:ext cx="4010" cy="4010"/>
            </a:xfrm>
            <a:custGeom>
              <a:avLst/>
              <a:gdLst>
                <a:gd name="connsiteX0" fmla="*/ 2674 w 4010"/>
                <a:gd name="connsiteY0" fmla="*/ 668 h 4010"/>
                <a:gd name="connsiteX1" fmla="*/ 4010 w 4010"/>
                <a:gd name="connsiteY1" fmla="*/ 1337 h 4010"/>
                <a:gd name="connsiteX2" fmla="*/ 3342 w 4010"/>
                <a:gd name="connsiteY2" fmla="*/ 4010 h 4010"/>
                <a:gd name="connsiteX3" fmla="*/ 1337 w 4010"/>
                <a:gd name="connsiteY3" fmla="*/ 3342 h 4010"/>
                <a:gd name="connsiteX4" fmla="*/ 0 w 4010"/>
                <a:gd name="connsiteY4" fmla="*/ 1337 h 4010"/>
                <a:gd name="connsiteX5" fmla="*/ 2005 w 4010"/>
                <a:gd name="connsiteY5" fmla="*/ 0 h 4010"/>
                <a:gd name="connsiteX6" fmla="*/ 2674 w 4010"/>
                <a:gd name="connsiteY6" fmla="*/ 668 h 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0" h="4010">
                  <a:moveTo>
                    <a:pt x="2674" y="668"/>
                  </a:moveTo>
                  <a:lnTo>
                    <a:pt x="4010" y="1337"/>
                  </a:lnTo>
                  <a:lnTo>
                    <a:pt x="3342" y="4010"/>
                  </a:lnTo>
                  <a:lnTo>
                    <a:pt x="1337" y="3342"/>
                  </a:lnTo>
                  <a:lnTo>
                    <a:pt x="0" y="1337"/>
                  </a:lnTo>
                  <a:lnTo>
                    <a:pt x="2005" y="0"/>
                  </a:lnTo>
                  <a:lnTo>
                    <a:pt x="2674" y="66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461">
              <a:extLst>
                <a:ext uri="{FF2B5EF4-FFF2-40B4-BE49-F238E27FC236}">
                  <a16:creationId xmlns:a16="http://schemas.microsoft.com/office/drawing/2014/main" id="{78C9C905-FF55-E846-234F-60729779F377}"/>
                </a:ext>
              </a:extLst>
            </p:cNvPr>
            <p:cNvSpPr/>
            <p:nvPr/>
          </p:nvSpPr>
          <p:spPr>
            <a:xfrm>
              <a:off x="3432795" y="6071965"/>
              <a:ext cx="8690" cy="7353"/>
            </a:xfrm>
            <a:custGeom>
              <a:avLst/>
              <a:gdLst>
                <a:gd name="connsiteX0" fmla="*/ 8021 w 8690"/>
                <a:gd name="connsiteY0" fmla="*/ 3342 h 7353"/>
                <a:gd name="connsiteX1" fmla="*/ 8021 w 8690"/>
                <a:gd name="connsiteY1" fmla="*/ 4679 h 7353"/>
                <a:gd name="connsiteX2" fmla="*/ 8690 w 8690"/>
                <a:gd name="connsiteY2" fmla="*/ 6684 h 7353"/>
                <a:gd name="connsiteX3" fmla="*/ 6016 w 8690"/>
                <a:gd name="connsiteY3" fmla="*/ 7353 h 7353"/>
                <a:gd name="connsiteX4" fmla="*/ 4011 w 8690"/>
                <a:gd name="connsiteY4" fmla="*/ 6684 h 7353"/>
                <a:gd name="connsiteX5" fmla="*/ 2674 w 8690"/>
                <a:gd name="connsiteY5" fmla="*/ 5348 h 7353"/>
                <a:gd name="connsiteX6" fmla="*/ 669 w 8690"/>
                <a:gd name="connsiteY6" fmla="*/ 4679 h 7353"/>
                <a:gd name="connsiteX7" fmla="*/ 0 w 8690"/>
                <a:gd name="connsiteY7" fmla="*/ 2006 h 7353"/>
                <a:gd name="connsiteX8" fmla="*/ 1337 w 8690"/>
                <a:gd name="connsiteY8" fmla="*/ 2006 h 7353"/>
                <a:gd name="connsiteX9" fmla="*/ 2006 w 8690"/>
                <a:gd name="connsiteY9" fmla="*/ 669 h 7353"/>
                <a:gd name="connsiteX10" fmla="*/ 4011 w 8690"/>
                <a:gd name="connsiteY10" fmla="*/ 0 h 7353"/>
                <a:gd name="connsiteX11" fmla="*/ 5348 w 8690"/>
                <a:gd name="connsiteY11" fmla="*/ 669 h 7353"/>
                <a:gd name="connsiteX12" fmla="*/ 3342 w 8690"/>
                <a:gd name="connsiteY12" fmla="*/ 2674 h 7353"/>
                <a:gd name="connsiteX13" fmla="*/ 5348 w 8690"/>
                <a:gd name="connsiteY13" fmla="*/ 3342 h 7353"/>
                <a:gd name="connsiteX14" fmla="*/ 7353 w 8690"/>
                <a:gd name="connsiteY14" fmla="*/ 1337 h 7353"/>
                <a:gd name="connsiteX15" fmla="*/ 8021 w 8690"/>
                <a:gd name="connsiteY15" fmla="*/ 3342 h 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90" h="7353">
                  <a:moveTo>
                    <a:pt x="8021" y="3342"/>
                  </a:moveTo>
                  <a:lnTo>
                    <a:pt x="8021" y="4679"/>
                  </a:lnTo>
                  <a:lnTo>
                    <a:pt x="8690" y="6684"/>
                  </a:lnTo>
                  <a:lnTo>
                    <a:pt x="6016" y="7353"/>
                  </a:lnTo>
                  <a:lnTo>
                    <a:pt x="4011" y="6684"/>
                  </a:lnTo>
                  <a:lnTo>
                    <a:pt x="2674" y="5348"/>
                  </a:lnTo>
                  <a:lnTo>
                    <a:pt x="669" y="4679"/>
                  </a:lnTo>
                  <a:lnTo>
                    <a:pt x="0" y="2006"/>
                  </a:lnTo>
                  <a:lnTo>
                    <a:pt x="1337" y="2006"/>
                  </a:lnTo>
                  <a:lnTo>
                    <a:pt x="2006" y="669"/>
                  </a:lnTo>
                  <a:lnTo>
                    <a:pt x="4011" y="0"/>
                  </a:lnTo>
                  <a:lnTo>
                    <a:pt x="5348" y="669"/>
                  </a:lnTo>
                  <a:lnTo>
                    <a:pt x="3342" y="2674"/>
                  </a:lnTo>
                  <a:lnTo>
                    <a:pt x="5348" y="3342"/>
                  </a:lnTo>
                  <a:lnTo>
                    <a:pt x="7353" y="1337"/>
                  </a:lnTo>
                  <a:lnTo>
                    <a:pt x="8021" y="3342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462">
              <a:extLst>
                <a:ext uri="{FF2B5EF4-FFF2-40B4-BE49-F238E27FC236}">
                  <a16:creationId xmlns:a16="http://schemas.microsoft.com/office/drawing/2014/main" id="{A92305F7-9203-2B2A-0324-F7218D438A16}"/>
                </a:ext>
              </a:extLst>
            </p:cNvPr>
            <p:cNvSpPr/>
            <p:nvPr/>
          </p:nvSpPr>
          <p:spPr>
            <a:xfrm>
              <a:off x="3438811" y="6053917"/>
              <a:ext cx="48795" cy="36764"/>
            </a:xfrm>
            <a:custGeom>
              <a:avLst/>
              <a:gdLst>
                <a:gd name="connsiteX0" fmla="*/ 21390 w 48795"/>
                <a:gd name="connsiteY0" fmla="*/ 12700 h 36764"/>
                <a:gd name="connsiteX1" fmla="*/ 18716 w 48795"/>
                <a:gd name="connsiteY1" fmla="*/ 11363 h 36764"/>
                <a:gd name="connsiteX2" fmla="*/ 15374 w 48795"/>
                <a:gd name="connsiteY2" fmla="*/ 9358 h 36764"/>
                <a:gd name="connsiteX3" fmla="*/ 10027 w 48795"/>
                <a:gd name="connsiteY3" fmla="*/ 7353 h 36764"/>
                <a:gd name="connsiteX4" fmla="*/ 10695 w 48795"/>
                <a:gd name="connsiteY4" fmla="*/ 4679 h 36764"/>
                <a:gd name="connsiteX5" fmla="*/ 6016 w 48795"/>
                <a:gd name="connsiteY5" fmla="*/ 4010 h 36764"/>
                <a:gd name="connsiteX6" fmla="*/ 4010 w 48795"/>
                <a:gd name="connsiteY6" fmla="*/ 3342 h 36764"/>
                <a:gd name="connsiteX7" fmla="*/ 2005 w 48795"/>
                <a:gd name="connsiteY7" fmla="*/ 668 h 36764"/>
                <a:gd name="connsiteX8" fmla="*/ 3342 w 48795"/>
                <a:gd name="connsiteY8" fmla="*/ 0 h 36764"/>
                <a:gd name="connsiteX9" fmla="*/ 8690 w 48795"/>
                <a:gd name="connsiteY9" fmla="*/ 2005 h 36764"/>
                <a:gd name="connsiteX10" fmla="*/ 14037 w 48795"/>
                <a:gd name="connsiteY10" fmla="*/ 4679 h 36764"/>
                <a:gd name="connsiteX11" fmla="*/ 17379 w 48795"/>
                <a:gd name="connsiteY11" fmla="*/ 5347 h 36764"/>
                <a:gd name="connsiteX12" fmla="*/ 20053 w 48795"/>
                <a:gd name="connsiteY12" fmla="*/ 6016 h 36764"/>
                <a:gd name="connsiteX13" fmla="*/ 22058 w 48795"/>
                <a:gd name="connsiteY13" fmla="*/ 4010 h 36764"/>
                <a:gd name="connsiteX14" fmla="*/ 22727 w 48795"/>
                <a:gd name="connsiteY14" fmla="*/ 2005 h 36764"/>
                <a:gd name="connsiteX15" fmla="*/ 24064 w 48795"/>
                <a:gd name="connsiteY15" fmla="*/ 2674 h 36764"/>
                <a:gd name="connsiteX16" fmla="*/ 26737 w 48795"/>
                <a:gd name="connsiteY16" fmla="*/ 1337 h 36764"/>
                <a:gd name="connsiteX17" fmla="*/ 27406 w 48795"/>
                <a:gd name="connsiteY17" fmla="*/ 2674 h 36764"/>
                <a:gd name="connsiteX18" fmla="*/ 30748 w 48795"/>
                <a:gd name="connsiteY18" fmla="*/ 2674 h 36764"/>
                <a:gd name="connsiteX19" fmla="*/ 30748 w 48795"/>
                <a:gd name="connsiteY19" fmla="*/ 4679 h 36764"/>
                <a:gd name="connsiteX20" fmla="*/ 32754 w 48795"/>
                <a:gd name="connsiteY20" fmla="*/ 4679 h 36764"/>
                <a:gd name="connsiteX21" fmla="*/ 38769 w 48795"/>
                <a:gd name="connsiteY21" fmla="*/ 3342 h 36764"/>
                <a:gd name="connsiteX22" fmla="*/ 39438 w 48795"/>
                <a:gd name="connsiteY22" fmla="*/ 4679 h 36764"/>
                <a:gd name="connsiteX23" fmla="*/ 41443 w 48795"/>
                <a:gd name="connsiteY23" fmla="*/ 4679 h 36764"/>
                <a:gd name="connsiteX24" fmla="*/ 44117 w 48795"/>
                <a:gd name="connsiteY24" fmla="*/ 4010 h 36764"/>
                <a:gd name="connsiteX25" fmla="*/ 42111 w 48795"/>
                <a:gd name="connsiteY25" fmla="*/ 2674 h 36764"/>
                <a:gd name="connsiteX26" fmla="*/ 41443 w 48795"/>
                <a:gd name="connsiteY26" fmla="*/ 668 h 36764"/>
                <a:gd name="connsiteX27" fmla="*/ 44117 w 48795"/>
                <a:gd name="connsiteY27" fmla="*/ 668 h 36764"/>
                <a:gd name="connsiteX28" fmla="*/ 48128 w 48795"/>
                <a:gd name="connsiteY28" fmla="*/ 2005 h 36764"/>
                <a:gd name="connsiteX29" fmla="*/ 48796 w 48795"/>
                <a:gd name="connsiteY29" fmla="*/ 4679 h 36764"/>
                <a:gd name="connsiteX30" fmla="*/ 46122 w 48795"/>
                <a:gd name="connsiteY30" fmla="*/ 8021 h 36764"/>
                <a:gd name="connsiteX31" fmla="*/ 46791 w 48795"/>
                <a:gd name="connsiteY31" fmla="*/ 10027 h 36764"/>
                <a:gd name="connsiteX32" fmla="*/ 45454 w 48795"/>
                <a:gd name="connsiteY32" fmla="*/ 11363 h 36764"/>
                <a:gd name="connsiteX33" fmla="*/ 42780 w 48795"/>
                <a:gd name="connsiteY33" fmla="*/ 11363 h 36764"/>
                <a:gd name="connsiteX34" fmla="*/ 40775 w 48795"/>
                <a:gd name="connsiteY34" fmla="*/ 16711 h 36764"/>
                <a:gd name="connsiteX35" fmla="*/ 38769 w 48795"/>
                <a:gd name="connsiteY35" fmla="*/ 18716 h 36764"/>
                <a:gd name="connsiteX36" fmla="*/ 36764 w 48795"/>
                <a:gd name="connsiteY36" fmla="*/ 22727 h 36764"/>
                <a:gd name="connsiteX37" fmla="*/ 36096 w 48795"/>
                <a:gd name="connsiteY37" fmla="*/ 24732 h 36764"/>
                <a:gd name="connsiteX38" fmla="*/ 32754 w 48795"/>
                <a:gd name="connsiteY38" fmla="*/ 26737 h 36764"/>
                <a:gd name="connsiteX39" fmla="*/ 32085 w 48795"/>
                <a:gd name="connsiteY39" fmla="*/ 25401 h 36764"/>
                <a:gd name="connsiteX40" fmla="*/ 29411 w 48795"/>
                <a:gd name="connsiteY40" fmla="*/ 25401 h 36764"/>
                <a:gd name="connsiteX41" fmla="*/ 29411 w 48795"/>
                <a:gd name="connsiteY41" fmla="*/ 27406 h 36764"/>
                <a:gd name="connsiteX42" fmla="*/ 24064 w 48795"/>
                <a:gd name="connsiteY42" fmla="*/ 26737 h 36764"/>
                <a:gd name="connsiteX43" fmla="*/ 23395 w 48795"/>
                <a:gd name="connsiteY43" fmla="*/ 27406 h 36764"/>
                <a:gd name="connsiteX44" fmla="*/ 25401 w 48795"/>
                <a:gd name="connsiteY44" fmla="*/ 30080 h 36764"/>
                <a:gd name="connsiteX45" fmla="*/ 24732 w 48795"/>
                <a:gd name="connsiteY45" fmla="*/ 30748 h 36764"/>
                <a:gd name="connsiteX46" fmla="*/ 23395 w 48795"/>
                <a:gd name="connsiteY46" fmla="*/ 33422 h 36764"/>
                <a:gd name="connsiteX47" fmla="*/ 20721 w 48795"/>
                <a:gd name="connsiteY47" fmla="*/ 33422 h 36764"/>
                <a:gd name="connsiteX48" fmla="*/ 18716 w 48795"/>
                <a:gd name="connsiteY48" fmla="*/ 36095 h 36764"/>
                <a:gd name="connsiteX49" fmla="*/ 16711 w 48795"/>
                <a:gd name="connsiteY49" fmla="*/ 36764 h 36764"/>
                <a:gd name="connsiteX50" fmla="*/ 15374 w 48795"/>
                <a:gd name="connsiteY50" fmla="*/ 36764 h 36764"/>
                <a:gd name="connsiteX51" fmla="*/ 14037 w 48795"/>
                <a:gd name="connsiteY51" fmla="*/ 34758 h 36764"/>
                <a:gd name="connsiteX52" fmla="*/ 11364 w 48795"/>
                <a:gd name="connsiteY52" fmla="*/ 32753 h 36764"/>
                <a:gd name="connsiteX53" fmla="*/ 11364 w 48795"/>
                <a:gd name="connsiteY53" fmla="*/ 31416 h 36764"/>
                <a:gd name="connsiteX54" fmla="*/ 8021 w 48795"/>
                <a:gd name="connsiteY54" fmla="*/ 31416 h 36764"/>
                <a:gd name="connsiteX55" fmla="*/ 12032 w 48795"/>
                <a:gd name="connsiteY55" fmla="*/ 34090 h 36764"/>
                <a:gd name="connsiteX56" fmla="*/ 9358 w 48795"/>
                <a:gd name="connsiteY56" fmla="*/ 34090 h 36764"/>
                <a:gd name="connsiteX57" fmla="*/ 6016 w 48795"/>
                <a:gd name="connsiteY57" fmla="*/ 32085 h 36764"/>
                <a:gd name="connsiteX58" fmla="*/ 4679 w 48795"/>
                <a:gd name="connsiteY58" fmla="*/ 31416 h 36764"/>
                <a:gd name="connsiteX59" fmla="*/ 2005 w 48795"/>
                <a:gd name="connsiteY59" fmla="*/ 30080 h 36764"/>
                <a:gd name="connsiteX60" fmla="*/ 0 w 48795"/>
                <a:gd name="connsiteY60" fmla="*/ 28743 h 36764"/>
                <a:gd name="connsiteX61" fmla="*/ 0 w 48795"/>
                <a:gd name="connsiteY61" fmla="*/ 27406 h 36764"/>
                <a:gd name="connsiteX62" fmla="*/ 4679 w 48795"/>
                <a:gd name="connsiteY62" fmla="*/ 28743 h 36764"/>
                <a:gd name="connsiteX63" fmla="*/ 8690 w 48795"/>
                <a:gd name="connsiteY63" fmla="*/ 27406 h 36764"/>
                <a:gd name="connsiteX64" fmla="*/ 5347 w 48795"/>
                <a:gd name="connsiteY64" fmla="*/ 26069 h 36764"/>
                <a:gd name="connsiteX65" fmla="*/ 4679 w 48795"/>
                <a:gd name="connsiteY65" fmla="*/ 25401 h 36764"/>
                <a:gd name="connsiteX66" fmla="*/ 10695 w 48795"/>
                <a:gd name="connsiteY66" fmla="*/ 25401 h 36764"/>
                <a:gd name="connsiteX67" fmla="*/ 13369 w 48795"/>
                <a:gd name="connsiteY67" fmla="*/ 26069 h 36764"/>
                <a:gd name="connsiteX68" fmla="*/ 15374 w 48795"/>
                <a:gd name="connsiteY68" fmla="*/ 27406 h 36764"/>
                <a:gd name="connsiteX69" fmla="*/ 15374 w 48795"/>
                <a:gd name="connsiteY69" fmla="*/ 26069 h 36764"/>
                <a:gd name="connsiteX70" fmla="*/ 18048 w 48795"/>
                <a:gd name="connsiteY70" fmla="*/ 25401 h 36764"/>
                <a:gd name="connsiteX71" fmla="*/ 18716 w 48795"/>
                <a:gd name="connsiteY71" fmla="*/ 23395 h 36764"/>
                <a:gd name="connsiteX72" fmla="*/ 16043 w 48795"/>
                <a:gd name="connsiteY72" fmla="*/ 22058 h 36764"/>
                <a:gd name="connsiteX73" fmla="*/ 14706 w 48795"/>
                <a:gd name="connsiteY73" fmla="*/ 18716 h 36764"/>
                <a:gd name="connsiteX74" fmla="*/ 15374 w 48795"/>
                <a:gd name="connsiteY74" fmla="*/ 17379 h 36764"/>
                <a:gd name="connsiteX75" fmla="*/ 19385 w 48795"/>
                <a:gd name="connsiteY75" fmla="*/ 17379 h 36764"/>
                <a:gd name="connsiteX76" fmla="*/ 20721 w 48795"/>
                <a:gd name="connsiteY76" fmla="*/ 18047 h 36764"/>
                <a:gd name="connsiteX77" fmla="*/ 23395 w 48795"/>
                <a:gd name="connsiteY77" fmla="*/ 17379 h 36764"/>
                <a:gd name="connsiteX78" fmla="*/ 22727 w 48795"/>
                <a:gd name="connsiteY78" fmla="*/ 15374 h 36764"/>
                <a:gd name="connsiteX79" fmla="*/ 17379 w 48795"/>
                <a:gd name="connsiteY79" fmla="*/ 15374 h 36764"/>
                <a:gd name="connsiteX80" fmla="*/ 17379 w 48795"/>
                <a:gd name="connsiteY80" fmla="*/ 16042 h 36764"/>
                <a:gd name="connsiteX81" fmla="*/ 14706 w 48795"/>
                <a:gd name="connsiteY81" fmla="*/ 17379 h 36764"/>
                <a:gd name="connsiteX82" fmla="*/ 10695 w 48795"/>
                <a:gd name="connsiteY82" fmla="*/ 17379 h 36764"/>
                <a:gd name="connsiteX83" fmla="*/ 7353 w 48795"/>
                <a:gd name="connsiteY83" fmla="*/ 15374 h 36764"/>
                <a:gd name="connsiteX84" fmla="*/ 7353 w 48795"/>
                <a:gd name="connsiteY84" fmla="*/ 13369 h 36764"/>
                <a:gd name="connsiteX85" fmla="*/ 12032 w 48795"/>
                <a:gd name="connsiteY85" fmla="*/ 14705 h 36764"/>
                <a:gd name="connsiteX86" fmla="*/ 16043 w 48795"/>
                <a:gd name="connsiteY86" fmla="*/ 13369 h 36764"/>
                <a:gd name="connsiteX87" fmla="*/ 18048 w 48795"/>
                <a:gd name="connsiteY87" fmla="*/ 13369 h 36764"/>
                <a:gd name="connsiteX88" fmla="*/ 21390 w 48795"/>
                <a:gd name="connsiteY88" fmla="*/ 12700 h 36764"/>
                <a:gd name="connsiteX89" fmla="*/ 24064 w 48795"/>
                <a:gd name="connsiteY89" fmla="*/ 14037 h 36764"/>
                <a:gd name="connsiteX90" fmla="*/ 24064 w 48795"/>
                <a:gd name="connsiteY90" fmla="*/ 13369 h 36764"/>
                <a:gd name="connsiteX91" fmla="*/ 21390 w 48795"/>
                <a:gd name="connsiteY91" fmla="*/ 12700 h 3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8795" h="36764">
                  <a:moveTo>
                    <a:pt x="21390" y="12700"/>
                  </a:moveTo>
                  <a:lnTo>
                    <a:pt x="18716" y="11363"/>
                  </a:lnTo>
                  <a:lnTo>
                    <a:pt x="15374" y="9358"/>
                  </a:lnTo>
                  <a:lnTo>
                    <a:pt x="10027" y="7353"/>
                  </a:lnTo>
                  <a:lnTo>
                    <a:pt x="10695" y="4679"/>
                  </a:lnTo>
                  <a:lnTo>
                    <a:pt x="6016" y="4010"/>
                  </a:lnTo>
                  <a:lnTo>
                    <a:pt x="4010" y="3342"/>
                  </a:lnTo>
                  <a:lnTo>
                    <a:pt x="2005" y="668"/>
                  </a:lnTo>
                  <a:lnTo>
                    <a:pt x="3342" y="0"/>
                  </a:lnTo>
                  <a:lnTo>
                    <a:pt x="8690" y="2005"/>
                  </a:lnTo>
                  <a:lnTo>
                    <a:pt x="14037" y="4679"/>
                  </a:lnTo>
                  <a:lnTo>
                    <a:pt x="17379" y="5347"/>
                  </a:lnTo>
                  <a:lnTo>
                    <a:pt x="20053" y="6016"/>
                  </a:lnTo>
                  <a:lnTo>
                    <a:pt x="22058" y="4010"/>
                  </a:lnTo>
                  <a:lnTo>
                    <a:pt x="22727" y="2005"/>
                  </a:lnTo>
                  <a:lnTo>
                    <a:pt x="24064" y="2674"/>
                  </a:lnTo>
                  <a:lnTo>
                    <a:pt x="26737" y="1337"/>
                  </a:lnTo>
                  <a:lnTo>
                    <a:pt x="27406" y="2674"/>
                  </a:lnTo>
                  <a:lnTo>
                    <a:pt x="30748" y="2674"/>
                  </a:lnTo>
                  <a:lnTo>
                    <a:pt x="30748" y="4679"/>
                  </a:lnTo>
                  <a:lnTo>
                    <a:pt x="32754" y="4679"/>
                  </a:lnTo>
                  <a:lnTo>
                    <a:pt x="38769" y="3342"/>
                  </a:lnTo>
                  <a:lnTo>
                    <a:pt x="39438" y="4679"/>
                  </a:lnTo>
                  <a:lnTo>
                    <a:pt x="41443" y="4679"/>
                  </a:lnTo>
                  <a:lnTo>
                    <a:pt x="44117" y="4010"/>
                  </a:lnTo>
                  <a:lnTo>
                    <a:pt x="42111" y="2674"/>
                  </a:lnTo>
                  <a:lnTo>
                    <a:pt x="41443" y="668"/>
                  </a:lnTo>
                  <a:lnTo>
                    <a:pt x="44117" y="668"/>
                  </a:lnTo>
                  <a:lnTo>
                    <a:pt x="48128" y="2005"/>
                  </a:lnTo>
                  <a:lnTo>
                    <a:pt x="48796" y="4679"/>
                  </a:lnTo>
                  <a:lnTo>
                    <a:pt x="46122" y="8021"/>
                  </a:lnTo>
                  <a:lnTo>
                    <a:pt x="46791" y="10027"/>
                  </a:lnTo>
                  <a:lnTo>
                    <a:pt x="45454" y="11363"/>
                  </a:lnTo>
                  <a:lnTo>
                    <a:pt x="42780" y="11363"/>
                  </a:lnTo>
                  <a:lnTo>
                    <a:pt x="40775" y="16711"/>
                  </a:lnTo>
                  <a:lnTo>
                    <a:pt x="38769" y="18716"/>
                  </a:lnTo>
                  <a:lnTo>
                    <a:pt x="36764" y="22727"/>
                  </a:lnTo>
                  <a:lnTo>
                    <a:pt x="36096" y="24732"/>
                  </a:lnTo>
                  <a:lnTo>
                    <a:pt x="32754" y="26737"/>
                  </a:lnTo>
                  <a:lnTo>
                    <a:pt x="32085" y="25401"/>
                  </a:lnTo>
                  <a:lnTo>
                    <a:pt x="29411" y="25401"/>
                  </a:lnTo>
                  <a:lnTo>
                    <a:pt x="29411" y="27406"/>
                  </a:lnTo>
                  <a:lnTo>
                    <a:pt x="24064" y="26737"/>
                  </a:lnTo>
                  <a:lnTo>
                    <a:pt x="23395" y="27406"/>
                  </a:lnTo>
                  <a:lnTo>
                    <a:pt x="25401" y="30080"/>
                  </a:lnTo>
                  <a:lnTo>
                    <a:pt x="24732" y="30748"/>
                  </a:lnTo>
                  <a:lnTo>
                    <a:pt x="23395" y="33422"/>
                  </a:lnTo>
                  <a:lnTo>
                    <a:pt x="20721" y="33422"/>
                  </a:lnTo>
                  <a:lnTo>
                    <a:pt x="18716" y="36095"/>
                  </a:lnTo>
                  <a:lnTo>
                    <a:pt x="16711" y="36764"/>
                  </a:lnTo>
                  <a:lnTo>
                    <a:pt x="15374" y="36764"/>
                  </a:lnTo>
                  <a:lnTo>
                    <a:pt x="14037" y="34758"/>
                  </a:lnTo>
                  <a:lnTo>
                    <a:pt x="11364" y="32753"/>
                  </a:lnTo>
                  <a:lnTo>
                    <a:pt x="11364" y="31416"/>
                  </a:lnTo>
                  <a:lnTo>
                    <a:pt x="8021" y="31416"/>
                  </a:lnTo>
                  <a:lnTo>
                    <a:pt x="12032" y="34090"/>
                  </a:lnTo>
                  <a:lnTo>
                    <a:pt x="9358" y="34090"/>
                  </a:lnTo>
                  <a:lnTo>
                    <a:pt x="6016" y="32085"/>
                  </a:lnTo>
                  <a:lnTo>
                    <a:pt x="4679" y="31416"/>
                  </a:lnTo>
                  <a:lnTo>
                    <a:pt x="2005" y="30080"/>
                  </a:lnTo>
                  <a:lnTo>
                    <a:pt x="0" y="28743"/>
                  </a:lnTo>
                  <a:lnTo>
                    <a:pt x="0" y="27406"/>
                  </a:lnTo>
                  <a:lnTo>
                    <a:pt x="4679" y="28743"/>
                  </a:lnTo>
                  <a:lnTo>
                    <a:pt x="8690" y="27406"/>
                  </a:lnTo>
                  <a:lnTo>
                    <a:pt x="5347" y="26069"/>
                  </a:lnTo>
                  <a:lnTo>
                    <a:pt x="4679" y="25401"/>
                  </a:lnTo>
                  <a:lnTo>
                    <a:pt x="10695" y="25401"/>
                  </a:lnTo>
                  <a:lnTo>
                    <a:pt x="13369" y="26069"/>
                  </a:lnTo>
                  <a:lnTo>
                    <a:pt x="15374" y="27406"/>
                  </a:lnTo>
                  <a:lnTo>
                    <a:pt x="15374" y="26069"/>
                  </a:lnTo>
                  <a:lnTo>
                    <a:pt x="18048" y="25401"/>
                  </a:lnTo>
                  <a:lnTo>
                    <a:pt x="18716" y="23395"/>
                  </a:lnTo>
                  <a:lnTo>
                    <a:pt x="16043" y="22058"/>
                  </a:lnTo>
                  <a:lnTo>
                    <a:pt x="14706" y="18716"/>
                  </a:lnTo>
                  <a:lnTo>
                    <a:pt x="15374" y="17379"/>
                  </a:lnTo>
                  <a:lnTo>
                    <a:pt x="19385" y="17379"/>
                  </a:lnTo>
                  <a:lnTo>
                    <a:pt x="20721" y="18047"/>
                  </a:lnTo>
                  <a:lnTo>
                    <a:pt x="23395" y="17379"/>
                  </a:lnTo>
                  <a:lnTo>
                    <a:pt x="22727" y="15374"/>
                  </a:lnTo>
                  <a:lnTo>
                    <a:pt x="17379" y="15374"/>
                  </a:lnTo>
                  <a:lnTo>
                    <a:pt x="17379" y="16042"/>
                  </a:lnTo>
                  <a:lnTo>
                    <a:pt x="14706" y="17379"/>
                  </a:lnTo>
                  <a:lnTo>
                    <a:pt x="10695" y="17379"/>
                  </a:lnTo>
                  <a:lnTo>
                    <a:pt x="7353" y="15374"/>
                  </a:lnTo>
                  <a:lnTo>
                    <a:pt x="7353" y="13369"/>
                  </a:lnTo>
                  <a:lnTo>
                    <a:pt x="12032" y="14705"/>
                  </a:lnTo>
                  <a:lnTo>
                    <a:pt x="16043" y="13369"/>
                  </a:lnTo>
                  <a:lnTo>
                    <a:pt x="18048" y="13369"/>
                  </a:lnTo>
                  <a:lnTo>
                    <a:pt x="21390" y="12700"/>
                  </a:lnTo>
                  <a:lnTo>
                    <a:pt x="24064" y="14037"/>
                  </a:lnTo>
                  <a:lnTo>
                    <a:pt x="24064" y="13369"/>
                  </a:lnTo>
                  <a:lnTo>
                    <a:pt x="21390" y="1270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463">
              <a:extLst>
                <a:ext uri="{FF2B5EF4-FFF2-40B4-BE49-F238E27FC236}">
                  <a16:creationId xmlns:a16="http://schemas.microsoft.com/office/drawing/2014/main" id="{F3BB8E31-FCF7-0F52-0123-461C52D0A127}"/>
                </a:ext>
              </a:extLst>
            </p:cNvPr>
            <p:cNvSpPr/>
            <p:nvPr/>
          </p:nvSpPr>
          <p:spPr>
            <a:xfrm>
              <a:off x="3470896" y="6053917"/>
              <a:ext cx="4010" cy="2673"/>
            </a:xfrm>
            <a:custGeom>
              <a:avLst/>
              <a:gdLst>
                <a:gd name="connsiteX0" fmla="*/ 0 w 4010"/>
                <a:gd name="connsiteY0" fmla="*/ 0 h 2673"/>
                <a:gd name="connsiteX1" fmla="*/ 2005 w 4010"/>
                <a:gd name="connsiteY1" fmla="*/ 0 h 2673"/>
                <a:gd name="connsiteX2" fmla="*/ 4011 w 4010"/>
                <a:gd name="connsiteY2" fmla="*/ 2005 h 2673"/>
                <a:gd name="connsiteX3" fmla="*/ 2005 w 4010"/>
                <a:gd name="connsiteY3" fmla="*/ 2674 h 2673"/>
                <a:gd name="connsiteX4" fmla="*/ 0 w 4010"/>
                <a:gd name="connsiteY4" fmla="*/ 2674 h 2673"/>
                <a:gd name="connsiteX5" fmla="*/ 0 w 4010"/>
                <a:gd name="connsiteY5" fmla="*/ 0 h 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0" h="2673">
                  <a:moveTo>
                    <a:pt x="0" y="0"/>
                  </a:moveTo>
                  <a:lnTo>
                    <a:pt x="2005" y="0"/>
                  </a:lnTo>
                  <a:lnTo>
                    <a:pt x="4011" y="2005"/>
                  </a:lnTo>
                  <a:lnTo>
                    <a:pt x="2005" y="2674"/>
                  </a:lnTo>
                  <a:lnTo>
                    <a:pt x="0" y="267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464">
              <a:extLst>
                <a:ext uri="{FF2B5EF4-FFF2-40B4-BE49-F238E27FC236}">
                  <a16:creationId xmlns:a16="http://schemas.microsoft.com/office/drawing/2014/main" id="{04EE43EB-9769-9207-A476-BDFA7175DE0E}"/>
                </a:ext>
              </a:extLst>
            </p:cNvPr>
            <p:cNvSpPr/>
            <p:nvPr/>
          </p:nvSpPr>
          <p:spPr>
            <a:xfrm>
              <a:off x="3461538" y="6051911"/>
              <a:ext cx="2673" cy="2005"/>
            </a:xfrm>
            <a:custGeom>
              <a:avLst/>
              <a:gdLst>
                <a:gd name="connsiteX0" fmla="*/ 2674 w 2673"/>
                <a:gd name="connsiteY0" fmla="*/ 2006 h 2005"/>
                <a:gd name="connsiteX1" fmla="*/ 668 w 2673"/>
                <a:gd name="connsiteY1" fmla="*/ 2006 h 2005"/>
                <a:gd name="connsiteX2" fmla="*/ 0 w 2673"/>
                <a:gd name="connsiteY2" fmla="*/ 0 h 2005"/>
                <a:gd name="connsiteX3" fmla="*/ 2674 w 2673"/>
                <a:gd name="connsiteY3" fmla="*/ 669 h 2005"/>
                <a:gd name="connsiteX4" fmla="*/ 2674 w 2673"/>
                <a:gd name="connsiteY4" fmla="*/ 2006 h 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3" h="2005">
                  <a:moveTo>
                    <a:pt x="2674" y="2006"/>
                  </a:moveTo>
                  <a:lnTo>
                    <a:pt x="668" y="2006"/>
                  </a:lnTo>
                  <a:lnTo>
                    <a:pt x="0" y="0"/>
                  </a:lnTo>
                  <a:lnTo>
                    <a:pt x="2674" y="669"/>
                  </a:lnTo>
                  <a:lnTo>
                    <a:pt x="2674" y="2006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465">
              <a:extLst>
                <a:ext uri="{FF2B5EF4-FFF2-40B4-BE49-F238E27FC236}">
                  <a16:creationId xmlns:a16="http://schemas.microsoft.com/office/drawing/2014/main" id="{739B8A5B-1D2B-88D8-FB92-AE15BE4D1DDC}"/>
                </a:ext>
              </a:extLst>
            </p:cNvPr>
            <p:cNvSpPr/>
            <p:nvPr/>
          </p:nvSpPr>
          <p:spPr>
            <a:xfrm>
              <a:off x="3452848" y="6051911"/>
              <a:ext cx="7353" cy="4679"/>
            </a:xfrm>
            <a:custGeom>
              <a:avLst/>
              <a:gdLst>
                <a:gd name="connsiteX0" fmla="*/ 2006 w 7353"/>
                <a:gd name="connsiteY0" fmla="*/ 669 h 4679"/>
                <a:gd name="connsiteX1" fmla="*/ 6016 w 7353"/>
                <a:gd name="connsiteY1" fmla="*/ 0 h 4679"/>
                <a:gd name="connsiteX2" fmla="*/ 7353 w 7353"/>
                <a:gd name="connsiteY2" fmla="*/ 2006 h 4679"/>
                <a:gd name="connsiteX3" fmla="*/ 5348 w 7353"/>
                <a:gd name="connsiteY3" fmla="*/ 4679 h 4679"/>
                <a:gd name="connsiteX4" fmla="*/ 4011 w 7353"/>
                <a:gd name="connsiteY4" fmla="*/ 4011 h 4679"/>
                <a:gd name="connsiteX5" fmla="*/ 2006 w 7353"/>
                <a:gd name="connsiteY5" fmla="*/ 4679 h 4679"/>
                <a:gd name="connsiteX6" fmla="*/ 0 w 7353"/>
                <a:gd name="connsiteY6" fmla="*/ 3342 h 4679"/>
                <a:gd name="connsiteX7" fmla="*/ 2006 w 7353"/>
                <a:gd name="connsiteY7" fmla="*/ 2006 h 4679"/>
                <a:gd name="connsiteX8" fmla="*/ 4011 w 7353"/>
                <a:gd name="connsiteY8" fmla="*/ 3342 h 4679"/>
                <a:gd name="connsiteX9" fmla="*/ 4679 w 7353"/>
                <a:gd name="connsiteY9" fmla="*/ 2006 h 4679"/>
                <a:gd name="connsiteX10" fmla="*/ 1337 w 7353"/>
                <a:gd name="connsiteY10" fmla="*/ 1337 h 4679"/>
                <a:gd name="connsiteX11" fmla="*/ 2006 w 7353"/>
                <a:gd name="connsiteY11" fmla="*/ 669 h 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53" h="4679">
                  <a:moveTo>
                    <a:pt x="2006" y="669"/>
                  </a:moveTo>
                  <a:lnTo>
                    <a:pt x="6016" y="0"/>
                  </a:lnTo>
                  <a:lnTo>
                    <a:pt x="7353" y="2006"/>
                  </a:lnTo>
                  <a:lnTo>
                    <a:pt x="5348" y="4679"/>
                  </a:lnTo>
                  <a:lnTo>
                    <a:pt x="4011" y="4011"/>
                  </a:lnTo>
                  <a:lnTo>
                    <a:pt x="2006" y="4679"/>
                  </a:lnTo>
                  <a:lnTo>
                    <a:pt x="0" y="3342"/>
                  </a:lnTo>
                  <a:lnTo>
                    <a:pt x="2006" y="2006"/>
                  </a:lnTo>
                  <a:lnTo>
                    <a:pt x="4011" y="3342"/>
                  </a:lnTo>
                  <a:lnTo>
                    <a:pt x="4679" y="2006"/>
                  </a:lnTo>
                  <a:lnTo>
                    <a:pt x="1337" y="1337"/>
                  </a:lnTo>
                  <a:lnTo>
                    <a:pt x="2006" y="669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466">
              <a:extLst>
                <a:ext uri="{FF2B5EF4-FFF2-40B4-BE49-F238E27FC236}">
                  <a16:creationId xmlns:a16="http://schemas.microsoft.com/office/drawing/2014/main" id="{57886605-D199-B883-AC26-AF5E5542FD0F}"/>
                </a:ext>
              </a:extLst>
            </p:cNvPr>
            <p:cNvSpPr/>
            <p:nvPr/>
          </p:nvSpPr>
          <p:spPr>
            <a:xfrm>
              <a:off x="3483596" y="6051911"/>
              <a:ext cx="54811" cy="42111"/>
            </a:xfrm>
            <a:custGeom>
              <a:avLst/>
              <a:gdLst>
                <a:gd name="connsiteX0" fmla="*/ 19384 w 54811"/>
                <a:gd name="connsiteY0" fmla="*/ 1337 h 42111"/>
                <a:gd name="connsiteX1" fmla="*/ 23395 w 54811"/>
                <a:gd name="connsiteY1" fmla="*/ 1337 h 42111"/>
                <a:gd name="connsiteX2" fmla="*/ 24064 w 54811"/>
                <a:gd name="connsiteY2" fmla="*/ 669 h 42111"/>
                <a:gd name="connsiteX3" fmla="*/ 27406 w 54811"/>
                <a:gd name="connsiteY3" fmla="*/ 0 h 42111"/>
                <a:gd name="connsiteX4" fmla="*/ 30080 w 54811"/>
                <a:gd name="connsiteY4" fmla="*/ 1337 h 42111"/>
                <a:gd name="connsiteX5" fmla="*/ 32753 w 54811"/>
                <a:gd name="connsiteY5" fmla="*/ 3342 h 42111"/>
                <a:gd name="connsiteX6" fmla="*/ 33422 w 54811"/>
                <a:gd name="connsiteY6" fmla="*/ 5348 h 42111"/>
                <a:gd name="connsiteX7" fmla="*/ 33422 w 54811"/>
                <a:gd name="connsiteY7" fmla="*/ 6016 h 42111"/>
                <a:gd name="connsiteX8" fmla="*/ 30080 w 54811"/>
                <a:gd name="connsiteY8" fmla="*/ 6684 h 42111"/>
                <a:gd name="connsiteX9" fmla="*/ 28743 w 54811"/>
                <a:gd name="connsiteY9" fmla="*/ 4679 h 42111"/>
                <a:gd name="connsiteX10" fmla="*/ 27406 w 54811"/>
                <a:gd name="connsiteY10" fmla="*/ 4011 h 42111"/>
                <a:gd name="connsiteX11" fmla="*/ 26737 w 54811"/>
                <a:gd name="connsiteY11" fmla="*/ 6016 h 42111"/>
                <a:gd name="connsiteX12" fmla="*/ 28074 w 54811"/>
                <a:gd name="connsiteY12" fmla="*/ 6684 h 42111"/>
                <a:gd name="connsiteX13" fmla="*/ 28743 w 54811"/>
                <a:gd name="connsiteY13" fmla="*/ 8690 h 42111"/>
                <a:gd name="connsiteX14" fmla="*/ 30748 w 54811"/>
                <a:gd name="connsiteY14" fmla="*/ 7353 h 42111"/>
                <a:gd name="connsiteX15" fmla="*/ 32085 w 54811"/>
                <a:gd name="connsiteY15" fmla="*/ 8021 h 42111"/>
                <a:gd name="connsiteX16" fmla="*/ 32753 w 54811"/>
                <a:gd name="connsiteY16" fmla="*/ 10695 h 42111"/>
                <a:gd name="connsiteX17" fmla="*/ 34759 w 54811"/>
                <a:gd name="connsiteY17" fmla="*/ 11364 h 42111"/>
                <a:gd name="connsiteX18" fmla="*/ 35427 w 54811"/>
                <a:gd name="connsiteY18" fmla="*/ 10695 h 42111"/>
                <a:gd name="connsiteX19" fmla="*/ 38769 w 54811"/>
                <a:gd name="connsiteY19" fmla="*/ 12700 h 42111"/>
                <a:gd name="connsiteX20" fmla="*/ 39438 w 54811"/>
                <a:gd name="connsiteY20" fmla="*/ 10027 h 42111"/>
                <a:gd name="connsiteX21" fmla="*/ 34090 w 54811"/>
                <a:gd name="connsiteY21" fmla="*/ 8690 h 42111"/>
                <a:gd name="connsiteX22" fmla="*/ 34759 w 54811"/>
                <a:gd name="connsiteY22" fmla="*/ 5348 h 42111"/>
                <a:gd name="connsiteX23" fmla="*/ 36764 w 54811"/>
                <a:gd name="connsiteY23" fmla="*/ 4011 h 42111"/>
                <a:gd name="connsiteX24" fmla="*/ 46791 w 54811"/>
                <a:gd name="connsiteY24" fmla="*/ 3342 h 42111"/>
                <a:gd name="connsiteX25" fmla="*/ 51470 w 54811"/>
                <a:gd name="connsiteY25" fmla="*/ 7353 h 42111"/>
                <a:gd name="connsiteX26" fmla="*/ 52806 w 54811"/>
                <a:gd name="connsiteY26" fmla="*/ 8021 h 42111"/>
                <a:gd name="connsiteX27" fmla="*/ 52806 w 54811"/>
                <a:gd name="connsiteY27" fmla="*/ 10695 h 42111"/>
                <a:gd name="connsiteX28" fmla="*/ 48796 w 54811"/>
                <a:gd name="connsiteY28" fmla="*/ 10027 h 42111"/>
                <a:gd name="connsiteX29" fmla="*/ 45454 w 54811"/>
                <a:gd name="connsiteY29" fmla="*/ 8690 h 42111"/>
                <a:gd name="connsiteX30" fmla="*/ 41443 w 54811"/>
                <a:gd name="connsiteY30" fmla="*/ 10027 h 42111"/>
                <a:gd name="connsiteX31" fmla="*/ 43448 w 54811"/>
                <a:gd name="connsiteY31" fmla="*/ 11364 h 42111"/>
                <a:gd name="connsiteX32" fmla="*/ 46122 w 54811"/>
                <a:gd name="connsiteY32" fmla="*/ 12032 h 42111"/>
                <a:gd name="connsiteX33" fmla="*/ 52138 w 54811"/>
                <a:gd name="connsiteY33" fmla="*/ 12700 h 42111"/>
                <a:gd name="connsiteX34" fmla="*/ 54143 w 54811"/>
                <a:gd name="connsiteY34" fmla="*/ 13369 h 42111"/>
                <a:gd name="connsiteX35" fmla="*/ 54812 w 54811"/>
                <a:gd name="connsiteY35" fmla="*/ 14706 h 42111"/>
                <a:gd name="connsiteX36" fmla="*/ 53475 w 54811"/>
                <a:gd name="connsiteY36" fmla="*/ 18048 h 42111"/>
                <a:gd name="connsiteX37" fmla="*/ 50133 w 54811"/>
                <a:gd name="connsiteY37" fmla="*/ 18048 h 42111"/>
                <a:gd name="connsiteX38" fmla="*/ 49464 w 54811"/>
                <a:gd name="connsiteY38" fmla="*/ 18717 h 42111"/>
                <a:gd name="connsiteX39" fmla="*/ 44785 w 54811"/>
                <a:gd name="connsiteY39" fmla="*/ 19385 h 42111"/>
                <a:gd name="connsiteX40" fmla="*/ 41443 w 54811"/>
                <a:gd name="connsiteY40" fmla="*/ 20722 h 42111"/>
                <a:gd name="connsiteX41" fmla="*/ 43448 w 54811"/>
                <a:gd name="connsiteY41" fmla="*/ 22059 h 42111"/>
                <a:gd name="connsiteX42" fmla="*/ 37432 w 54811"/>
                <a:gd name="connsiteY42" fmla="*/ 24732 h 42111"/>
                <a:gd name="connsiteX43" fmla="*/ 34759 w 54811"/>
                <a:gd name="connsiteY43" fmla="*/ 24064 h 42111"/>
                <a:gd name="connsiteX44" fmla="*/ 31417 w 54811"/>
                <a:gd name="connsiteY44" fmla="*/ 24732 h 42111"/>
                <a:gd name="connsiteX45" fmla="*/ 26737 w 54811"/>
                <a:gd name="connsiteY45" fmla="*/ 24732 h 42111"/>
                <a:gd name="connsiteX46" fmla="*/ 22727 w 54811"/>
                <a:gd name="connsiteY46" fmla="*/ 23395 h 42111"/>
                <a:gd name="connsiteX47" fmla="*/ 18716 w 54811"/>
                <a:gd name="connsiteY47" fmla="*/ 20722 h 42111"/>
                <a:gd name="connsiteX48" fmla="*/ 18716 w 54811"/>
                <a:gd name="connsiteY48" fmla="*/ 22727 h 42111"/>
                <a:gd name="connsiteX49" fmla="*/ 20721 w 54811"/>
                <a:gd name="connsiteY49" fmla="*/ 24064 h 42111"/>
                <a:gd name="connsiteX50" fmla="*/ 24732 w 54811"/>
                <a:gd name="connsiteY50" fmla="*/ 25401 h 42111"/>
                <a:gd name="connsiteX51" fmla="*/ 26737 w 54811"/>
                <a:gd name="connsiteY51" fmla="*/ 27406 h 42111"/>
                <a:gd name="connsiteX52" fmla="*/ 28074 w 54811"/>
                <a:gd name="connsiteY52" fmla="*/ 26737 h 42111"/>
                <a:gd name="connsiteX53" fmla="*/ 30748 w 54811"/>
                <a:gd name="connsiteY53" fmla="*/ 27406 h 42111"/>
                <a:gd name="connsiteX54" fmla="*/ 33422 w 54811"/>
                <a:gd name="connsiteY54" fmla="*/ 29411 h 42111"/>
                <a:gd name="connsiteX55" fmla="*/ 32085 w 54811"/>
                <a:gd name="connsiteY55" fmla="*/ 30080 h 42111"/>
                <a:gd name="connsiteX56" fmla="*/ 33422 w 54811"/>
                <a:gd name="connsiteY56" fmla="*/ 33422 h 42111"/>
                <a:gd name="connsiteX57" fmla="*/ 32085 w 54811"/>
                <a:gd name="connsiteY57" fmla="*/ 33422 h 42111"/>
                <a:gd name="connsiteX58" fmla="*/ 30080 w 54811"/>
                <a:gd name="connsiteY58" fmla="*/ 31417 h 42111"/>
                <a:gd name="connsiteX59" fmla="*/ 27406 w 54811"/>
                <a:gd name="connsiteY59" fmla="*/ 30748 h 42111"/>
                <a:gd name="connsiteX60" fmla="*/ 24064 w 54811"/>
                <a:gd name="connsiteY60" fmla="*/ 33422 h 42111"/>
                <a:gd name="connsiteX61" fmla="*/ 22727 w 54811"/>
                <a:gd name="connsiteY61" fmla="*/ 31417 h 42111"/>
                <a:gd name="connsiteX62" fmla="*/ 20721 w 54811"/>
                <a:gd name="connsiteY62" fmla="*/ 30080 h 42111"/>
                <a:gd name="connsiteX63" fmla="*/ 18716 w 54811"/>
                <a:gd name="connsiteY63" fmla="*/ 30080 h 42111"/>
                <a:gd name="connsiteX64" fmla="*/ 15374 w 54811"/>
                <a:gd name="connsiteY64" fmla="*/ 28743 h 42111"/>
                <a:gd name="connsiteX65" fmla="*/ 14037 w 54811"/>
                <a:gd name="connsiteY65" fmla="*/ 29411 h 42111"/>
                <a:gd name="connsiteX66" fmla="*/ 15374 w 54811"/>
                <a:gd name="connsiteY66" fmla="*/ 32085 h 42111"/>
                <a:gd name="connsiteX67" fmla="*/ 17379 w 54811"/>
                <a:gd name="connsiteY67" fmla="*/ 32085 h 42111"/>
                <a:gd name="connsiteX68" fmla="*/ 18716 w 54811"/>
                <a:gd name="connsiteY68" fmla="*/ 33422 h 42111"/>
                <a:gd name="connsiteX69" fmla="*/ 17379 w 54811"/>
                <a:gd name="connsiteY69" fmla="*/ 34091 h 42111"/>
                <a:gd name="connsiteX70" fmla="*/ 22058 w 54811"/>
                <a:gd name="connsiteY70" fmla="*/ 38101 h 42111"/>
                <a:gd name="connsiteX71" fmla="*/ 20721 w 54811"/>
                <a:gd name="connsiteY71" fmla="*/ 38770 h 42111"/>
                <a:gd name="connsiteX72" fmla="*/ 18048 w 54811"/>
                <a:gd name="connsiteY72" fmla="*/ 37433 h 42111"/>
                <a:gd name="connsiteX73" fmla="*/ 16042 w 54811"/>
                <a:gd name="connsiteY73" fmla="*/ 37433 h 42111"/>
                <a:gd name="connsiteX74" fmla="*/ 14037 w 54811"/>
                <a:gd name="connsiteY74" fmla="*/ 35428 h 42111"/>
                <a:gd name="connsiteX75" fmla="*/ 12032 w 54811"/>
                <a:gd name="connsiteY75" fmla="*/ 34759 h 42111"/>
                <a:gd name="connsiteX76" fmla="*/ 10027 w 54811"/>
                <a:gd name="connsiteY76" fmla="*/ 34091 h 42111"/>
                <a:gd name="connsiteX77" fmla="*/ 9358 w 54811"/>
                <a:gd name="connsiteY77" fmla="*/ 38101 h 42111"/>
                <a:gd name="connsiteX78" fmla="*/ 12700 w 54811"/>
                <a:gd name="connsiteY78" fmla="*/ 38770 h 42111"/>
                <a:gd name="connsiteX79" fmla="*/ 12700 w 54811"/>
                <a:gd name="connsiteY79" fmla="*/ 40775 h 42111"/>
                <a:gd name="connsiteX80" fmla="*/ 12032 w 54811"/>
                <a:gd name="connsiteY80" fmla="*/ 42112 h 42111"/>
                <a:gd name="connsiteX81" fmla="*/ 9358 w 54811"/>
                <a:gd name="connsiteY81" fmla="*/ 41443 h 42111"/>
                <a:gd name="connsiteX82" fmla="*/ 8690 w 54811"/>
                <a:gd name="connsiteY82" fmla="*/ 40106 h 42111"/>
                <a:gd name="connsiteX83" fmla="*/ 5347 w 54811"/>
                <a:gd name="connsiteY83" fmla="*/ 38770 h 42111"/>
                <a:gd name="connsiteX84" fmla="*/ 4679 w 54811"/>
                <a:gd name="connsiteY84" fmla="*/ 37433 h 42111"/>
                <a:gd name="connsiteX85" fmla="*/ 3342 w 54811"/>
                <a:gd name="connsiteY85" fmla="*/ 37433 h 42111"/>
                <a:gd name="connsiteX86" fmla="*/ 668 w 54811"/>
                <a:gd name="connsiteY86" fmla="*/ 34091 h 42111"/>
                <a:gd name="connsiteX87" fmla="*/ 2674 w 54811"/>
                <a:gd name="connsiteY87" fmla="*/ 31417 h 42111"/>
                <a:gd name="connsiteX88" fmla="*/ 2674 w 54811"/>
                <a:gd name="connsiteY88" fmla="*/ 30080 h 42111"/>
                <a:gd name="connsiteX89" fmla="*/ 0 w 54811"/>
                <a:gd name="connsiteY89" fmla="*/ 26737 h 42111"/>
                <a:gd name="connsiteX90" fmla="*/ 0 w 54811"/>
                <a:gd name="connsiteY90" fmla="*/ 25401 h 42111"/>
                <a:gd name="connsiteX91" fmla="*/ 3342 w 54811"/>
                <a:gd name="connsiteY91" fmla="*/ 24064 h 42111"/>
                <a:gd name="connsiteX92" fmla="*/ 2674 w 54811"/>
                <a:gd name="connsiteY92" fmla="*/ 22727 h 42111"/>
                <a:gd name="connsiteX93" fmla="*/ 6016 w 54811"/>
                <a:gd name="connsiteY93" fmla="*/ 22059 h 42111"/>
                <a:gd name="connsiteX94" fmla="*/ 5347 w 54811"/>
                <a:gd name="connsiteY94" fmla="*/ 20053 h 42111"/>
                <a:gd name="connsiteX95" fmla="*/ 9358 w 54811"/>
                <a:gd name="connsiteY95" fmla="*/ 17380 h 42111"/>
                <a:gd name="connsiteX96" fmla="*/ 13369 w 54811"/>
                <a:gd name="connsiteY96" fmla="*/ 16043 h 42111"/>
                <a:gd name="connsiteX97" fmla="*/ 16042 w 54811"/>
                <a:gd name="connsiteY97" fmla="*/ 18717 h 42111"/>
                <a:gd name="connsiteX98" fmla="*/ 16042 w 54811"/>
                <a:gd name="connsiteY98" fmla="*/ 21390 h 42111"/>
                <a:gd name="connsiteX99" fmla="*/ 18048 w 54811"/>
                <a:gd name="connsiteY99" fmla="*/ 20722 h 42111"/>
                <a:gd name="connsiteX100" fmla="*/ 14706 w 54811"/>
                <a:gd name="connsiteY100" fmla="*/ 16711 h 42111"/>
                <a:gd name="connsiteX101" fmla="*/ 15374 w 54811"/>
                <a:gd name="connsiteY101" fmla="*/ 14706 h 42111"/>
                <a:gd name="connsiteX102" fmla="*/ 11364 w 54811"/>
                <a:gd name="connsiteY102" fmla="*/ 13369 h 42111"/>
                <a:gd name="connsiteX103" fmla="*/ 8690 w 54811"/>
                <a:gd name="connsiteY103" fmla="*/ 11364 h 42111"/>
                <a:gd name="connsiteX104" fmla="*/ 9358 w 54811"/>
                <a:gd name="connsiteY104" fmla="*/ 10027 h 42111"/>
                <a:gd name="connsiteX105" fmla="*/ 12032 w 54811"/>
                <a:gd name="connsiteY105" fmla="*/ 11364 h 42111"/>
                <a:gd name="connsiteX106" fmla="*/ 12700 w 54811"/>
                <a:gd name="connsiteY106" fmla="*/ 8021 h 42111"/>
                <a:gd name="connsiteX107" fmla="*/ 8021 w 54811"/>
                <a:gd name="connsiteY107" fmla="*/ 6684 h 42111"/>
                <a:gd name="connsiteX108" fmla="*/ 8690 w 54811"/>
                <a:gd name="connsiteY108" fmla="*/ 4679 h 42111"/>
                <a:gd name="connsiteX109" fmla="*/ 10027 w 54811"/>
                <a:gd name="connsiteY109" fmla="*/ 5348 h 42111"/>
                <a:gd name="connsiteX110" fmla="*/ 12032 w 54811"/>
                <a:gd name="connsiteY110" fmla="*/ 4011 h 42111"/>
                <a:gd name="connsiteX111" fmla="*/ 14037 w 54811"/>
                <a:gd name="connsiteY111" fmla="*/ 4011 h 42111"/>
                <a:gd name="connsiteX112" fmla="*/ 15374 w 54811"/>
                <a:gd name="connsiteY112" fmla="*/ 2006 h 42111"/>
                <a:gd name="connsiteX113" fmla="*/ 13369 w 54811"/>
                <a:gd name="connsiteY113" fmla="*/ 0 h 42111"/>
                <a:gd name="connsiteX114" fmla="*/ 16042 w 54811"/>
                <a:gd name="connsiteY114" fmla="*/ 0 h 42111"/>
                <a:gd name="connsiteX115" fmla="*/ 19384 w 54811"/>
                <a:gd name="connsiteY115" fmla="*/ 1337 h 42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54811" h="42111">
                  <a:moveTo>
                    <a:pt x="19384" y="1337"/>
                  </a:moveTo>
                  <a:lnTo>
                    <a:pt x="23395" y="1337"/>
                  </a:lnTo>
                  <a:lnTo>
                    <a:pt x="24064" y="669"/>
                  </a:lnTo>
                  <a:lnTo>
                    <a:pt x="27406" y="0"/>
                  </a:lnTo>
                  <a:lnTo>
                    <a:pt x="30080" y="1337"/>
                  </a:lnTo>
                  <a:lnTo>
                    <a:pt x="32753" y="3342"/>
                  </a:lnTo>
                  <a:lnTo>
                    <a:pt x="33422" y="5348"/>
                  </a:lnTo>
                  <a:lnTo>
                    <a:pt x="33422" y="6016"/>
                  </a:lnTo>
                  <a:lnTo>
                    <a:pt x="30080" y="6684"/>
                  </a:lnTo>
                  <a:lnTo>
                    <a:pt x="28743" y="4679"/>
                  </a:lnTo>
                  <a:lnTo>
                    <a:pt x="27406" y="4011"/>
                  </a:lnTo>
                  <a:lnTo>
                    <a:pt x="26737" y="6016"/>
                  </a:lnTo>
                  <a:lnTo>
                    <a:pt x="28074" y="6684"/>
                  </a:lnTo>
                  <a:lnTo>
                    <a:pt x="28743" y="8690"/>
                  </a:lnTo>
                  <a:lnTo>
                    <a:pt x="30748" y="7353"/>
                  </a:lnTo>
                  <a:lnTo>
                    <a:pt x="32085" y="8021"/>
                  </a:lnTo>
                  <a:lnTo>
                    <a:pt x="32753" y="10695"/>
                  </a:lnTo>
                  <a:lnTo>
                    <a:pt x="34759" y="11364"/>
                  </a:lnTo>
                  <a:lnTo>
                    <a:pt x="35427" y="10695"/>
                  </a:lnTo>
                  <a:lnTo>
                    <a:pt x="38769" y="12700"/>
                  </a:lnTo>
                  <a:lnTo>
                    <a:pt x="39438" y="10027"/>
                  </a:lnTo>
                  <a:lnTo>
                    <a:pt x="34090" y="8690"/>
                  </a:lnTo>
                  <a:lnTo>
                    <a:pt x="34759" y="5348"/>
                  </a:lnTo>
                  <a:lnTo>
                    <a:pt x="36764" y="4011"/>
                  </a:lnTo>
                  <a:lnTo>
                    <a:pt x="46791" y="3342"/>
                  </a:lnTo>
                  <a:lnTo>
                    <a:pt x="51470" y="7353"/>
                  </a:lnTo>
                  <a:lnTo>
                    <a:pt x="52806" y="8021"/>
                  </a:lnTo>
                  <a:lnTo>
                    <a:pt x="52806" y="10695"/>
                  </a:lnTo>
                  <a:lnTo>
                    <a:pt x="48796" y="10027"/>
                  </a:lnTo>
                  <a:lnTo>
                    <a:pt x="45454" y="8690"/>
                  </a:lnTo>
                  <a:lnTo>
                    <a:pt x="41443" y="10027"/>
                  </a:lnTo>
                  <a:lnTo>
                    <a:pt x="43448" y="11364"/>
                  </a:lnTo>
                  <a:lnTo>
                    <a:pt x="46122" y="12032"/>
                  </a:lnTo>
                  <a:lnTo>
                    <a:pt x="52138" y="12700"/>
                  </a:lnTo>
                  <a:lnTo>
                    <a:pt x="54143" y="13369"/>
                  </a:lnTo>
                  <a:lnTo>
                    <a:pt x="54812" y="14706"/>
                  </a:lnTo>
                  <a:lnTo>
                    <a:pt x="53475" y="18048"/>
                  </a:lnTo>
                  <a:lnTo>
                    <a:pt x="50133" y="18048"/>
                  </a:lnTo>
                  <a:lnTo>
                    <a:pt x="49464" y="18717"/>
                  </a:lnTo>
                  <a:lnTo>
                    <a:pt x="44785" y="19385"/>
                  </a:lnTo>
                  <a:lnTo>
                    <a:pt x="41443" y="20722"/>
                  </a:lnTo>
                  <a:lnTo>
                    <a:pt x="43448" y="22059"/>
                  </a:lnTo>
                  <a:lnTo>
                    <a:pt x="37432" y="24732"/>
                  </a:lnTo>
                  <a:lnTo>
                    <a:pt x="34759" y="24064"/>
                  </a:lnTo>
                  <a:lnTo>
                    <a:pt x="31417" y="24732"/>
                  </a:lnTo>
                  <a:lnTo>
                    <a:pt x="26737" y="24732"/>
                  </a:lnTo>
                  <a:lnTo>
                    <a:pt x="22727" y="23395"/>
                  </a:lnTo>
                  <a:lnTo>
                    <a:pt x="18716" y="20722"/>
                  </a:lnTo>
                  <a:lnTo>
                    <a:pt x="18716" y="22727"/>
                  </a:lnTo>
                  <a:lnTo>
                    <a:pt x="20721" y="24064"/>
                  </a:lnTo>
                  <a:lnTo>
                    <a:pt x="24732" y="25401"/>
                  </a:lnTo>
                  <a:lnTo>
                    <a:pt x="26737" y="27406"/>
                  </a:lnTo>
                  <a:lnTo>
                    <a:pt x="28074" y="26737"/>
                  </a:lnTo>
                  <a:lnTo>
                    <a:pt x="30748" y="27406"/>
                  </a:lnTo>
                  <a:lnTo>
                    <a:pt x="33422" y="29411"/>
                  </a:lnTo>
                  <a:lnTo>
                    <a:pt x="32085" y="30080"/>
                  </a:lnTo>
                  <a:lnTo>
                    <a:pt x="33422" y="33422"/>
                  </a:lnTo>
                  <a:lnTo>
                    <a:pt x="32085" y="33422"/>
                  </a:lnTo>
                  <a:lnTo>
                    <a:pt x="30080" y="31417"/>
                  </a:lnTo>
                  <a:lnTo>
                    <a:pt x="27406" y="30748"/>
                  </a:lnTo>
                  <a:lnTo>
                    <a:pt x="24064" y="33422"/>
                  </a:lnTo>
                  <a:lnTo>
                    <a:pt x="22727" y="31417"/>
                  </a:lnTo>
                  <a:lnTo>
                    <a:pt x="20721" y="30080"/>
                  </a:lnTo>
                  <a:lnTo>
                    <a:pt x="18716" y="30080"/>
                  </a:lnTo>
                  <a:lnTo>
                    <a:pt x="15374" y="28743"/>
                  </a:lnTo>
                  <a:lnTo>
                    <a:pt x="14037" y="29411"/>
                  </a:lnTo>
                  <a:lnTo>
                    <a:pt x="15374" y="32085"/>
                  </a:lnTo>
                  <a:lnTo>
                    <a:pt x="17379" y="32085"/>
                  </a:lnTo>
                  <a:lnTo>
                    <a:pt x="18716" y="33422"/>
                  </a:lnTo>
                  <a:lnTo>
                    <a:pt x="17379" y="34091"/>
                  </a:lnTo>
                  <a:lnTo>
                    <a:pt x="22058" y="38101"/>
                  </a:lnTo>
                  <a:lnTo>
                    <a:pt x="20721" y="38770"/>
                  </a:lnTo>
                  <a:lnTo>
                    <a:pt x="18048" y="37433"/>
                  </a:lnTo>
                  <a:lnTo>
                    <a:pt x="16042" y="37433"/>
                  </a:lnTo>
                  <a:lnTo>
                    <a:pt x="14037" y="35428"/>
                  </a:lnTo>
                  <a:lnTo>
                    <a:pt x="12032" y="34759"/>
                  </a:lnTo>
                  <a:lnTo>
                    <a:pt x="10027" y="34091"/>
                  </a:lnTo>
                  <a:lnTo>
                    <a:pt x="9358" y="38101"/>
                  </a:lnTo>
                  <a:lnTo>
                    <a:pt x="12700" y="38770"/>
                  </a:lnTo>
                  <a:lnTo>
                    <a:pt x="12700" y="40775"/>
                  </a:lnTo>
                  <a:lnTo>
                    <a:pt x="12032" y="42112"/>
                  </a:lnTo>
                  <a:lnTo>
                    <a:pt x="9358" y="41443"/>
                  </a:lnTo>
                  <a:lnTo>
                    <a:pt x="8690" y="40106"/>
                  </a:lnTo>
                  <a:lnTo>
                    <a:pt x="5347" y="38770"/>
                  </a:lnTo>
                  <a:lnTo>
                    <a:pt x="4679" y="37433"/>
                  </a:lnTo>
                  <a:lnTo>
                    <a:pt x="3342" y="37433"/>
                  </a:lnTo>
                  <a:lnTo>
                    <a:pt x="668" y="34091"/>
                  </a:lnTo>
                  <a:lnTo>
                    <a:pt x="2674" y="31417"/>
                  </a:lnTo>
                  <a:lnTo>
                    <a:pt x="2674" y="30080"/>
                  </a:lnTo>
                  <a:lnTo>
                    <a:pt x="0" y="26737"/>
                  </a:lnTo>
                  <a:lnTo>
                    <a:pt x="0" y="25401"/>
                  </a:lnTo>
                  <a:lnTo>
                    <a:pt x="3342" y="24064"/>
                  </a:lnTo>
                  <a:lnTo>
                    <a:pt x="2674" y="22727"/>
                  </a:lnTo>
                  <a:lnTo>
                    <a:pt x="6016" y="22059"/>
                  </a:lnTo>
                  <a:lnTo>
                    <a:pt x="5347" y="20053"/>
                  </a:lnTo>
                  <a:lnTo>
                    <a:pt x="9358" y="17380"/>
                  </a:lnTo>
                  <a:lnTo>
                    <a:pt x="13369" y="16043"/>
                  </a:lnTo>
                  <a:lnTo>
                    <a:pt x="16042" y="18717"/>
                  </a:lnTo>
                  <a:lnTo>
                    <a:pt x="16042" y="21390"/>
                  </a:lnTo>
                  <a:lnTo>
                    <a:pt x="18048" y="20722"/>
                  </a:lnTo>
                  <a:lnTo>
                    <a:pt x="14706" y="16711"/>
                  </a:lnTo>
                  <a:lnTo>
                    <a:pt x="15374" y="14706"/>
                  </a:lnTo>
                  <a:lnTo>
                    <a:pt x="11364" y="13369"/>
                  </a:lnTo>
                  <a:lnTo>
                    <a:pt x="8690" y="11364"/>
                  </a:lnTo>
                  <a:lnTo>
                    <a:pt x="9358" y="10027"/>
                  </a:lnTo>
                  <a:lnTo>
                    <a:pt x="12032" y="11364"/>
                  </a:lnTo>
                  <a:lnTo>
                    <a:pt x="12700" y="8021"/>
                  </a:lnTo>
                  <a:lnTo>
                    <a:pt x="8021" y="6684"/>
                  </a:lnTo>
                  <a:lnTo>
                    <a:pt x="8690" y="4679"/>
                  </a:lnTo>
                  <a:lnTo>
                    <a:pt x="10027" y="5348"/>
                  </a:lnTo>
                  <a:lnTo>
                    <a:pt x="12032" y="4011"/>
                  </a:lnTo>
                  <a:lnTo>
                    <a:pt x="14037" y="4011"/>
                  </a:lnTo>
                  <a:lnTo>
                    <a:pt x="15374" y="2006"/>
                  </a:lnTo>
                  <a:lnTo>
                    <a:pt x="13369" y="0"/>
                  </a:lnTo>
                  <a:lnTo>
                    <a:pt x="16042" y="0"/>
                  </a:lnTo>
                  <a:lnTo>
                    <a:pt x="19384" y="133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467">
              <a:extLst>
                <a:ext uri="{FF2B5EF4-FFF2-40B4-BE49-F238E27FC236}">
                  <a16:creationId xmlns:a16="http://schemas.microsoft.com/office/drawing/2014/main" id="{0FA594C2-5116-A38C-6C91-8476CAB55743}"/>
                </a:ext>
              </a:extLst>
            </p:cNvPr>
            <p:cNvSpPr/>
            <p:nvPr/>
          </p:nvSpPr>
          <p:spPr>
            <a:xfrm>
              <a:off x="3467554" y="6049906"/>
              <a:ext cx="12031" cy="4010"/>
            </a:xfrm>
            <a:custGeom>
              <a:avLst/>
              <a:gdLst>
                <a:gd name="connsiteX0" fmla="*/ 2005 w 12031"/>
                <a:gd name="connsiteY0" fmla="*/ 669 h 4010"/>
                <a:gd name="connsiteX1" fmla="*/ 6684 w 12031"/>
                <a:gd name="connsiteY1" fmla="*/ 669 h 4010"/>
                <a:gd name="connsiteX2" fmla="*/ 8021 w 12031"/>
                <a:gd name="connsiteY2" fmla="*/ 2005 h 4010"/>
                <a:gd name="connsiteX3" fmla="*/ 9358 w 12031"/>
                <a:gd name="connsiteY3" fmla="*/ 669 h 4010"/>
                <a:gd name="connsiteX4" fmla="*/ 10695 w 12031"/>
                <a:gd name="connsiteY4" fmla="*/ 1337 h 4010"/>
                <a:gd name="connsiteX5" fmla="*/ 12032 w 12031"/>
                <a:gd name="connsiteY5" fmla="*/ 3342 h 4010"/>
                <a:gd name="connsiteX6" fmla="*/ 10695 w 12031"/>
                <a:gd name="connsiteY6" fmla="*/ 4011 h 4010"/>
                <a:gd name="connsiteX7" fmla="*/ 8021 w 12031"/>
                <a:gd name="connsiteY7" fmla="*/ 3342 h 4010"/>
                <a:gd name="connsiteX8" fmla="*/ 5347 w 12031"/>
                <a:gd name="connsiteY8" fmla="*/ 2005 h 4010"/>
                <a:gd name="connsiteX9" fmla="*/ 0 w 12031"/>
                <a:gd name="connsiteY9" fmla="*/ 1337 h 4010"/>
                <a:gd name="connsiteX10" fmla="*/ 669 w 12031"/>
                <a:gd name="connsiteY10" fmla="*/ 0 h 4010"/>
                <a:gd name="connsiteX11" fmla="*/ 2005 w 12031"/>
                <a:gd name="connsiteY11" fmla="*/ 669 h 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31" h="4010">
                  <a:moveTo>
                    <a:pt x="2005" y="669"/>
                  </a:moveTo>
                  <a:lnTo>
                    <a:pt x="6684" y="669"/>
                  </a:lnTo>
                  <a:lnTo>
                    <a:pt x="8021" y="2005"/>
                  </a:lnTo>
                  <a:lnTo>
                    <a:pt x="9358" y="669"/>
                  </a:lnTo>
                  <a:lnTo>
                    <a:pt x="10695" y="1337"/>
                  </a:lnTo>
                  <a:lnTo>
                    <a:pt x="12032" y="3342"/>
                  </a:lnTo>
                  <a:lnTo>
                    <a:pt x="10695" y="4011"/>
                  </a:lnTo>
                  <a:lnTo>
                    <a:pt x="8021" y="3342"/>
                  </a:lnTo>
                  <a:lnTo>
                    <a:pt x="5347" y="2005"/>
                  </a:lnTo>
                  <a:lnTo>
                    <a:pt x="0" y="1337"/>
                  </a:lnTo>
                  <a:lnTo>
                    <a:pt x="669" y="0"/>
                  </a:lnTo>
                  <a:lnTo>
                    <a:pt x="2005" y="669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468">
              <a:extLst>
                <a:ext uri="{FF2B5EF4-FFF2-40B4-BE49-F238E27FC236}">
                  <a16:creationId xmlns:a16="http://schemas.microsoft.com/office/drawing/2014/main" id="{C750B18C-5BFF-ECF9-4D5F-2B623E0A136E}"/>
                </a:ext>
              </a:extLst>
            </p:cNvPr>
            <p:cNvSpPr/>
            <p:nvPr/>
          </p:nvSpPr>
          <p:spPr>
            <a:xfrm>
              <a:off x="3420763" y="6041217"/>
              <a:ext cx="3342" cy="2005"/>
            </a:xfrm>
            <a:custGeom>
              <a:avLst/>
              <a:gdLst>
                <a:gd name="connsiteX0" fmla="*/ 3342 w 3342"/>
                <a:gd name="connsiteY0" fmla="*/ 2005 h 2005"/>
                <a:gd name="connsiteX1" fmla="*/ 0 w 3342"/>
                <a:gd name="connsiteY1" fmla="*/ 1337 h 2005"/>
                <a:gd name="connsiteX2" fmla="*/ 669 w 3342"/>
                <a:gd name="connsiteY2" fmla="*/ 0 h 2005"/>
                <a:gd name="connsiteX3" fmla="*/ 3342 w 3342"/>
                <a:gd name="connsiteY3" fmla="*/ 2005 h 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2" h="2005">
                  <a:moveTo>
                    <a:pt x="3342" y="2005"/>
                  </a:moveTo>
                  <a:lnTo>
                    <a:pt x="0" y="1337"/>
                  </a:lnTo>
                  <a:lnTo>
                    <a:pt x="669" y="0"/>
                  </a:lnTo>
                  <a:lnTo>
                    <a:pt x="3342" y="2005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469">
              <a:extLst>
                <a:ext uri="{FF2B5EF4-FFF2-40B4-BE49-F238E27FC236}">
                  <a16:creationId xmlns:a16="http://schemas.microsoft.com/office/drawing/2014/main" id="{11B05076-80D2-E5D9-6398-D1D378353D05}"/>
                </a:ext>
              </a:extLst>
            </p:cNvPr>
            <p:cNvSpPr/>
            <p:nvPr/>
          </p:nvSpPr>
          <p:spPr>
            <a:xfrm>
              <a:off x="5208833" y="1255204"/>
              <a:ext cx="8689" cy="8689"/>
            </a:xfrm>
            <a:custGeom>
              <a:avLst/>
              <a:gdLst>
                <a:gd name="connsiteX0" fmla="*/ 2005 w 8689"/>
                <a:gd name="connsiteY0" fmla="*/ 0 h 8689"/>
                <a:gd name="connsiteX1" fmla="*/ 4679 w 8689"/>
                <a:gd name="connsiteY1" fmla="*/ 1337 h 8689"/>
                <a:gd name="connsiteX2" fmla="*/ 6684 w 8689"/>
                <a:gd name="connsiteY2" fmla="*/ 1337 h 8689"/>
                <a:gd name="connsiteX3" fmla="*/ 7353 w 8689"/>
                <a:gd name="connsiteY3" fmla="*/ 2674 h 8689"/>
                <a:gd name="connsiteX4" fmla="*/ 7353 w 8689"/>
                <a:gd name="connsiteY4" fmla="*/ 5348 h 8689"/>
                <a:gd name="connsiteX5" fmla="*/ 8690 w 8689"/>
                <a:gd name="connsiteY5" fmla="*/ 7353 h 8689"/>
                <a:gd name="connsiteX6" fmla="*/ 8021 w 8689"/>
                <a:gd name="connsiteY6" fmla="*/ 8690 h 8689"/>
                <a:gd name="connsiteX7" fmla="*/ 4011 w 8689"/>
                <a:gd name="connsiteY7" fmla="*/ 6016 h 8689"/>
                <a:gd name="connsiteX8" fmla="*/ 2674 w 8689"/>
                <a:gd name="connsiteY8" fmla="*/ 3342 h 8689"/>
                <a:gd name="connsiteX9" fmla="*/ 1337 w 8689"/>
                <a:gd name="connsiteY9" fmla="*/ 2005 h 8689"/>
                <a:gd name="connsiteX10" fmla="*/ 0 w 8689"/>
                <a:gd name="connsiteY10" fmla="*/ 0 h 8689"/>
                <a:gd name="connsiteX11" fmla="*/ 2005 w 8689"/>
                <a:gd name="connsiteY11" fmla="*/ 0 h 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89" h="8689">
                  <a:moveTo>
                    <a:pt x="2005" y="0"/>
                  </a:moveTo>
                  <a:lnTo>
                    <a:pt x="4679" y="1337"/>
                  </a:lnTo>
                  <a:lnTo>
                    <a:pt x="6684" y="1337"/>
                  </a:lnTo>
                  <a:lnTo>
                    <a:pt x="7353" y="2674"/>
                  </a:lnTo>
                  <a:lnTo>
                    <a:pt x="7353" y="5348"/>
                  </a:lnTo>
                  <a:lnTo>
                    <a:pt x="8690" y="7353"/>
                  </a:lnTo>
                  <a:lnTo>
                    <a:pt x="8021" y="8690"/>
                  </a:lnTo>
                  <a:lnTo>
                    <a:pt x="4011" y="6016"/>
                  </a:lnTo>
                  <a:lnTo>
                    <a:pt x="2674" y="3342"/>
                  </a:lnTo>
                  <a:lnTo>
                    <a:pt x="1337" y="2005"/>
                  </a:lnTo>
                  <a:lnTo>
                    <a:pt x="0" y="0"/>
                  </a:lnTo>
                  <a:lnTo>
                    <a:pt x="2005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470">
              <a:extLst>
                <a:ext uri="{FF2B5EF4-FFF2-40B4-BE49-F238E27FC236}">
                  <a16:creationId xmlns:a16="http://schemas.microsoft.com/office/drawing/2014/main" id="{CBBF6E9C-9E7E-A962-3916-19BAB526096E}"/>
                </a:ext>
              </a:extLst>
            </p:cNvPr>
            <p:cNvSpPr/>
            <p:nvPr/>
          </p:nvSpPr>
          <p:spPr>
            <a:xfrm>
              <a:off x="5210839" y="1243841"/>
              <a:ext cx="8690" cy="6684"/>
            </a:xfrm>
            <a:custGeom>
              <a:avLst/>
              <a:gdLst>
                <a:gd name="connsiteX0" fmla="*/ 2006 w 8690"/>
                <a:gd name="connsiteY0" fmla="*/ 668 h 6684"/>
                <a:gd name="connsiteX1" fmla="*/ 7353 w 8690"/>
                <a:gd name="connsiteY1" fmla="*/ 2005 h 6684"/>
                <a:gd name="connsiteX2" fmla="*/ 8690 w 8690"/>
                <a:gd name="connsiteY2" fmla="*/ 3342 h 6684"/>
                <a:gd name="connsiteX3" fmla="*/ 8021 w 8690"/>
                <a:gd name="connsiteY3" fmla="*/ 6016 h 6684"/>
                <a:gd name="connsiteX4" fmla="*/ 7353 w 8690"/>
                <a:gd name="connsiteY4" fmla="*/ 6684 h 6684"/>
                <a:gd name="connsiteX5" fmla="*/ 4679 w 8690"/>
                <a:gd name="connsiteY5" fmla="*/ 3342 h 6684"/>
                <a:gd name="connsiteX6" fmla="*/ 1337 w 8690"/>
                <a:gd name="connsiteY6" fmla="*/ 2674 h 6684"/>
                <a:gd name="connsiteX7" fmla="*/ 0 w 8690"/>
                <a:gd name="connsiteY7" fmla="*/ 0 h 6684"/>
                <a:gd name="connsiteX8" fmla="*/ 2006 w 8690"/>
                <a:gd name="connsiteY8" fmla="*/ 668 h 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90" h="6684">
                  <a:moveTo>
                    <a:pt x="2006" y="668"/>
                  </a:moveTo>
                  <a:lnTo>
                    <a:pt x="7353" y="2005"/>
                  </a:lnTo>
                  <a:lnTo>
                    <a:pt x="8690" y="3342"/>
                  </a:lnTo>
                  <a:lnTo>
                    <a:pt x="8021" y="6016"/>
                  </a:lnTo>
                  <a:lnTo>
                    <a:pt x="7353" y="6684"/>
                  </a:lnTo>
                  <a:lnTo>
                    <a:pt x="4679" y="3342"/>
                  </a:lnTo>
                  <a:lnTo>
                    <a:pt x="1337" y="2674"/>
                  </a:lnTo>
                  <a:lnTo>
                    <a:pt x="0" y="0"/>
                  </a:lnTo>
                  <a:lnTo>
                    <a:pt x="2006" y="66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471">
              <a:extLst>
                <a:ext uri="{FF2B5EF4-FFF2-40B4-BE49-F238E27FC236}">
                  <a16:creationId xmlns:a16="http://schemas.microsoft.com/office/drawing/2014/main" id="{2D0BF353-7EC9-28F3-040A-925D21B38026}"/>
                </a:ext>
              </a:extLst>
            </p:cNvPr>
            <p:cNvSpPr/>
            <p:nvPr/>
          </p:nvSpPr>
          <p:spPr>
            <a:xfrm>
              <a:off x="5196133" y="1228467"/>
              <a:ext cx="20721" cy="14705"/>
            </a:xfrm>
            <a:custGeom>
              <a:avLst/>
              <a:gdLst>
                <a:gd name="connsiteX0" fmla="*/ 8155 w 20721"/>
                <a:gd name="connsiteY0" fmla="*/ 6952 h 14705"/>
                <a:gd name="connsiteX1" fmla="*/ 8690 w 20721"/>
                <a:gd name="connsiteY1" fmla="*/ 8021 h 14705"/>
                <a:gd name="connsiteX2" fmla="*/ 10695 w 20721"/>
                <a:gd name="connsiteY2" fmla="*/ 8021 h 14705"/>
                <a:gd name="connsiteX3" fmla="*/ 10695 w 20721"/>
                <a:gd name="connsiteY3" fmla="*/ 10027 h 14705"/>
                <a:gd name="connsiteX4" fmla="*/ 8021 w 20721"/>
                <a:gd name="connsiteY4" fmla="*/ 10027 h 14705"/>
                <a:gd name="connsiteX5" fmla="*/ 6684 w 20721"/>
                <a:gd name="connsiteY5" fmla="*/ 11363 h 14705"/>
                <a:gd name="connsiteX6" fmla="*/ 2674 w 20721"/>
                <a:gd name="connsiteY6" fmla="*/ 10027 h 14705"/>
                <a:gd name="connsiteX7" fmla="*/ 1337 w 20721"/>
                <a:gd name="connsiteY7" fmla="*/ 9358 h 14705"/>
                <a:gd name="connsiteX8" fmla="*/ 0 w 20721"/>
                <a:gd name="connsiteY8" fmla="*/ 7353 h 14705"/>
                <a:gd name="connsiteX9" fmla="*/ 3342 w 20721"/>
                <a:gd name="connsiteY9" fmla="*/ 6684 h 14705"/>
                <a:gd name="connsiteX10" fmla="*/ 4010 w 20721"/>
                <a:gd name="connsiteY10" fmla="*/ 6016 h 14705"/>
                <a:gd name="connsiteX11" fmla="*/ 7734 w 20721"/>
                <a:gd name="connsiteY11" fmla="*/ 6638 h 14705"/>
                <a:gd name="connsiteX12" fmla="*/ 6016 w 20721"/>
                <a:gd name="connsiteY12" fmla="*/ 5348 h 14705"/>
                <a:gd name="connsiteX13" fmla="*/ 7353 w 20721"/>
                <a:gd name="connsiteY13" fmla="*/ 0 h 14705"/>
                <a:gd name="connsiteX14" fmla="*/ 10695 w 20721"/>
                <a:gd name="connsiteY14" fmla="*/ 668 h 14705"/>
                <a:gd name="connsiteX15" fmla="*/ 12700 w 20721"/>
                <a:gd name="connsiteY15" fmla="*/ 4011 h 14705"/>
                <a:gd name="connsiteX16" fmla="*/ 12700 w 20721"/>
                <a:gd name="connsiteY16" fmla="*/ 4679 h 14705"/>
                <a:gd name="connsiteX17" fmla="*/ 16711 w 20721"/>
                <a:gd name="connsiteY17" fmla="*/ 6016 h 14705"/>
                <a:gd name="connsiteX18" fmla="*/ 18716 w 20721"/>
                <a:gd name="connsiteY18" fmla="*/ 9358 h 14705"/>
                <a:gd name="connsiteX19" fmla="*/ 20721 w 20721"/>
                <a:gd name="connsiteY19" fmla="*/ 10695 h 14705"/>
                <a:gd name="connsiteX20" fmla="*/ 20053 w 20721"/>
                <a:gd name="connsiteY20" fmla="*/ 14706 h 14705"/>
                <a:gd name="connsiteX21" fmla="*/ 16711 w 20721"/>
                <a:gd name="connsiteY21" fmla="*/ 12032 h 14705"/>
                <a:gd name="connsiteX22" fmla="*/ 15374 w 20721"/>
                <a:gd name="connsiteY22" fmla="*/ 10695 h 14705"/>
                <a:gd name="connsiteX23" fmla="*/ 14037 w 20721"/>
                <a:gd name="connsiteY23" fmla="*/ 10027 h 14705"/>
                <a:gd name="connsiteX24" fmla="*/ 13369 w 20721"/>
                <a:gd name="connsiteY24" fmla="*/ 8690 h 14705"/>
                <a:gd name="connsiteX25" fmla="*/ 12032 w 20721"/>
                <a:gd name="connsiteY25" fmla="*/ 7353 h 14705"/>
                <a:gd name="connsiteX26" fmla="*/ 8690 w 20721"/>
                <a:gd name="connsiteY26" fmla="*/ 7353 h 14705"/>
                <a:gd name="connsiteX27" fmla="*/ 8155 w 20721"/>
                <a:gd name="connsiteY27" fmla="*/ 6952 h 1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0721" h="14705">
                  <a:moveTo>
                    <a:pt x="8155" y="6952"/>
                  </a:moveTo>
                  <a:lnTo>
                    <a:pt x="8690" y="8021"/>
                  </a:lnTo>
                  <a:lnTo>
                    <a:pt x="10695" y="8021"/>
                  </a:lnTo>
                  <a:lnTo>
                    <a:pt x="10695" y="10027"/>
                  </a:lnTo>
                  <a:lnTo>
                    <a:pt x="8021" y="10027"/>
                  </a:lnTo>
                  <a:lnTo>
                    <a:pt x="6684" y="11363"/>
                  </a:lnTo>
                  <a:lnTo>
                    <a:pt x="2674" y="10027"/>
                  </a:lnTo>
                  <a:lnTo>
                    <a:pt x="1337" y="9358"/>
                  </a:lnTo>
                  <a:lnTo>
                    <a:pt x="0" y="7353"/>
                  </a:lnTo>
                  <a:lnTo>
                    <a:pt x="3342" y="6684"/>
                  </a:lnTo>
                  <a:lnTo>
                    <a:pt x="4010" y="6016"/>
                  </a:lnTo>
                  <a:lnTo>
                    <a:pt x="7734" y="6638"/>
                  </a:lnTo>
                  <a:lnTo>
                    <a:pt x="6016" y="5348"/>
                  </a:lnTo>
                  <a:lnTo>
                    <a:pt x="7353" y="0"/>
                  </a:lnTo>
                  <a:lnTo>
                    <a:pt x="10695" y="668"/>
                  </a:lnTo>
                  <a:lnTo>
                    <a:pt x="12700" y="4011"/>
                  </a:lnTo>
                  <a:lnTo>
                    <a:pt x="12700" y="4679"/>
                  </a:lnTo>
                  <a:lnTo>
                    <a:pt x="16711" y="6016"/>
                  </a:lnTo>
                  <a:lnTo>
                    <a:pt x="18716" y="9358"/>
                  </a:lnTo>
                  <a:lnTo>
                    <a:pt x="20721" y="10695"/>
                  </a:lnTo>
                  <a:lnTo>
                    <a:pt x="20053" y="14706"/>
                  </a:lnTo>
                  <a:lnTo>
                    <a:pt x="16711" y="12032"/>
                  </a:lnTo>
                  <a:lnTo>
                    <a:pt x="15374" y="10695"/>
                  </a:lnTo>
                  <a:lnTo>
                    <a:pt x="14037" y="10027"/>
                  </a:lnTo>
                  <a:lnTo>
                    <a:pt x="13369" y="8690"/>
                  </a:lnTo>
                  <a:lnTo>
                    <a:pt x="12032" y="7353"/>
                  </a:lnTo>
                  <a:lnTo>
                    <a:pt x="8690" y="7353"/>
                  </a:lnTo>
                  <a:lnTo>
                    <a:pt x="8155" y="6952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472">
              <a:extLst>
                <a:ext uri="{FF2B5EF4-FFF2-40B4-BE49-F238E27FC236}">
                  <a16:creationId xmlns:a16="http://schemas.microsoft.com/office/drawing/2014/main" id="{431BB0FB-44A9-611F-8BD6-64E9EB98A058}"/>
                </a:ext>
              </a:extLst>
            </p:cNvPr>
            <p:cNvSpPr/>
            <p:nvPr/>
          </p:nvSpPr>
          <p:spPr>
            <a:xfrm>
              <a:off x="5227550" y="1228467"/>
              <a:ext cx="2005" cy="2673"/>
            </a:xfrm>
            <a:custGeom>
              <a:avLst/>
              <a:gdLst>
                <a:gd name="connsiteX0" fmla="*/ 1337 w 2005"/>
                <a:gd name="connsiteY0" fmla="*/ 2674 h 2673"/>
                <a:gd name="connsiteX1" fmla="*/ 0 w 2005"/>
                <a:gd name="connsiteY1" fmla="*/ 1337 h 2673"/>
                <a:gd name="connsiteX2" fmla="*/ 2006 w 2005"/>
                <a:gd name="connsiteY2" fmla="*/ 0 h 2673"/>
                <a:gd name="connsiteX3" fmla="*/ 1337 w 2005"/>
                <a:gd name="connsiteY3" fmla="*/ 2674 h 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5" h="2673">
                  <a:moveTo>
                    <a:pt x="1337" y="2674"/>
                  </a:moveTo>
                  <a:lnTo>
                    <a:pt x="0" y="1337"/>
                  </a:lnTo>
                  <a:lnTo>
                    <a:pt x="2006" y="0"/>
                  </a:lnTo>
                  <a:lnTo>
                    <a:pt x="1337" y="2674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473">
              <a:extLst>
                <a:ext uri="{FF2B5EF4-FFF2-40B4-BE49-F238E27FC236}">
                  <a16:creationId xmlns:a16="http://schemas.microsoft.com/office/drawing/2014/main" id="{9A10F0E1-6A79-230A-D5F8-A8A5C30624C5}"/>
                </a:ext>
              </a:extLst>
            </p:cNvPr>
            <p:cNvSpPr/>
            <p:nvPr/>
          </p:nvSpPr>
          <p:spPr>
            <a:xfrm>
              <a:off x="5207496" y="1227799"/>
              <a:ext cx="13368" cy="10026"/>
            </a:xfrm>
            <a:custGeom>
              <a:avLst/>
              <a:gdLst>
                <a:gd name="connsiteX0" fmla="*/ 5348 w 13368"/>
                <a:gd name="connsiteY0" fmla="*/ 6684 h 10026"/>
                <a:gd name="connsiteX1" fmla="*/ 2674 w 13368"/>
                <a:gd name="connsiteY1" fmla="*/ 5347 h 10026"/>
                <a:gd name="connsiteX2" fmla="*/ 669 w 13368"/>
                <a:gd name="connsiteY2" fmla="*/ 3342 h 10026"/>
                <a:gd name="connsiteX3" fmla="*/ 0 w 13368"/>
                <a:gd name="connsiteY3" fmla="*/ 1337 h 10026"/>
                <a:gd name="connsiteX4" fmla="*/ 669 w 13368"/>
                <a:gd name="connsiteY4" fmla="*/ 668 h 10026"/>
                <a:gd name="connsiteX5" fmla="*/ 3342 w 13368"/>
                <a:gd name="connsiteY5" fmla="*/ 0 h 10026"/>
                <a:gd name="connsiteX6" fmla="*/ 5348 w 13368"/>
                <a:gd name="connsiteY6" fmla="*/ 0 h 10026"/>
                <a:gd name="connsiteX7" fmla="*/ 9358 w 13368"/>
                <a:gd name="connsiteY7" fmla="*/ 2674 h 10026"/>
                <a:gd name="connsiteX8" fmla="*/ 8690 w 13368"/>
                <a:gd name="connsiteY8" fmla="*/ 4011 h 10026"/>
                <a:gd name="connsiteX9" fmla="*/ 9358 w 13368"/>
                <a:gd name="connsiteY9" fmla="*/ 5347 h 10026"/>
                <a:gd name="connsiteX10" fmla="*/ 13369 w 13368"/>
                <a:gd name="connsiteY10" fmla="*/ 6684 h 10026"/>
                <a:gd name="connsiteX11" fmla="*/ 13369 w 13368"/>
                <a:gd name="connsiteY11" fmla="*/ 8021 h 10026"/>
                <a:gd name="connsiteX12" fmla="*/ 10695 w 13368"/>
                <a:gd name="connsiteY12" fmla="*/ 10027 h 10026"/>
                <a:gd name="connsiteX13" fmla="*/ 5348 w 13368"/>
                <a:gd name="connsiteY13" fmla="*/ 6684 h 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68" h="10026">
                  <a:moveTo>
                    <a:pt x="5348" y="6684"/>
                  </a:moveTo>
                  <a:lnTo>
                    <a:pt x="2674" y="5347"/>
                  </a:lnTo>
                  <a:lnTo>
                    <a:pt x="669" y="3342"/>
                  </a:lnTo>
                  <a:lnTo>
                    <a:pt x="0" y="1337"/>
                  </a:lnTo>
                  <a:lnTo>
                    <a:pt x="669" y="668"/>
                  </a:lnTo>
                  <a:lnTo>
                    <a:pt x="3342" y="0"/>
                  </a:lnTo>
                  <a:lnTo>
                    <a:pt x="5348" y="0"/>
                  </a:lnTo>
                  <a:lnTo>
                    <a:pt x="9358" y="2674"/>
                  </a:lnTo>
                  <a:lnTo>
                    <a:pt x="8690" y="4011"/>
                  </a:lnTo>
                  <a:lnTo>
                    <a:pt x="9358" y="5347"/>
                  </a:lnTo>
                  <a:lnTo>
                    <a:pt x="13369" y="6684"/>
                  </a:lnTo>
                  <a:lnTo>
                    <a:pt x="13369" y="8021"/>
                  </a:lnTo>
                  <a:lnTo>
                    <a:pt x="10695" y="10027"/>
                  </a:lnTo>
                  <a:lnTo>
                    <a:pt x="5348" y="6684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474">
              <a:extLst>
                <a:ext uri="{FF2B5EF4-FFF2-40B4-BE49-F238E27FC236}">
                  <a16:creationId xmlns:a16="http://schemas.microsoft.com/office/drawing/2014/main" id="{EB8569D4-7908-2B2E-66DB-F0DB3506D282}"/>
                </a:ext>
              </a:extLst>
            </p:cNvPr>
            <p:cNvSpPr/>
            <p:nvPr/>
          </p:nvSpPr>
          <p:spPr>
            <a:xfrm>
              <a:off x="5221534" y="1226462"/>
              <a:ext cx="6015" cy="6684"/>
            </a:xfrm>
            <a:custGeom>
              <a:avLst/>
              <a:gdLst>
                <a:gd name="connsiteX0" fmla="*/ 6016 w 6015"/>
                <a:gd name="connsiteY0" fmla="*/ 4011 h 6684"/>
                <a:gd name="connsiteX1" fmla="*/ 4010 w 6015"/>
                <a:gd name="connsiteY1" fmla="*/ 6684 h 6684"/>
                <a:gd name="connsiteX2" fmla="*/ 2005 w 6015"/>
                <a:gd name="connsiteY2" fmla="*/ 5348 h 6684"/>
                <a:gd name="connsiteX3" fmla="*/ 0 w 6015"/>
                <a:gd name="connsiteY3" fmla="*/ 5348 h 6684"/>
                <a:gd name="connsiteX4" fmla="*/ 1337 w 6015"/>
                <a:gd name="connsiteY4" fmla="*/ 3342 h 6684"/>
                <a:gd name="connsiteX5" fmla="*/ 668 w 6015"/>
                <a:gd name="connsiteY5" fmla="*/ 668 h 6684"/>
                <a:gd name="connsiteX6" fmla="*/ 1337 w 6015"/>
                <a:gd name="connsiteY6" fmla="*/ 0 h 6684"/>
                <a:gd name="connsiteX7" fmla="*/ 2674 w 6015"/>
                <a:gd name="connsiteY7" fmla="*/ 2674 h 6684"/>
                <a:gd name="connsiteX8" fmla="*/ 6016 w 6015"/>
                <a:gd name="connsiteY8" fmla="*/ 4011 h 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15" h="6684">
                  <a:moveTo>
                    <a:pt x="6016" y="4011"/>
                  </a:moveTo>
                  <a:lnTo>
                    <a:pt x="4010" y="6684"/>
                  </a:lnTo>
                  <a:lnTo>
                    <a:pt x="2005" y="5348"/>
                  </a:lnTo>
                  <a:lnTo>
                    <a:pt x="0" y="5348"/>
                  </a:lnTo>
                  <a:lnTo>
                    <a:pt x="1337" y="3342"/>
                  </a:lnTo>
                  <a:lnTo>
                    <a:pt x="668" y="668"/>
                  </a:lnTo>
                  <a:lnTo>
                    <a:pt x="1337" y="0"/>
                  </a:lnTo>
                  <a:lnTo>
                    <a:pt x="2674" y="2674"/>
                  </a:lnTo>
                  <a:lnTo>
                    <a:pt x="6016" y="4011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475">
              <a:extLst>
                <a:ext uri="{FF2B5EF4-FFF2-40B4-BE49-F238E27FC236}">
                  <a16:creationId xmlns:a16="http://schemas.microsoft.com/office/drawing/2014/main" id="{F370FBB2-B2EE-C188-C463-364CDCC265A6}"/>
                </a:ext>
              </a:extLst>
            </p:cNvPr>
            <p:cNvSpPr/>
            <p:nvPr/>
          </p:nvSpPr>
          <p:spPr>
            <a:xfrm>
              <a:off x="5218860" y="1225793"/>
              <a:ext cx="2673" cy="4679"/>
            </a:xfrm>
            <a:custGeom>
              <a:avLst/>
              <a:gdLst>
                <a:gd name="connsiteX0" fmla="*/ 2674 w 2673"/>
                <a:gd name="connsiteY0" fmla="*/ 4679 h 4679"/>
                <a:gd name="connsiteX1" fmla="*/ 1337 w 2673"/>
                <a:gd name="connsiteY1" fmla="*/ 4679 h 4679"/>
                <a:gd name="connsiteX2" fmla="*/ 0 w 2673"/>
                <a:gd name="connsiteY2" fmla="*/ 2005 h 4679"/>
                <a:gd name="connsiteX3" fmla="*/ 669 w 2673"/>
                <a:gd name="connsiteY3" fmla="*/ 0 h 4679"/>
                <a:gd name="connsiteX4" fmla="*/ 2005 w 2673"/>
                <a:gd name="connsiteY4" fmla="*/ 2674 h 4679"/>
                <a:gd name="connsiteX5" fmla="*/ 2674 w 2673"/>
                <a:gd name="connsiteY5" fmla="*/ 4679 h 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3" h="4679">
                  <a:moveTo>
                    <a:pt x="2674" y="4679"/>
                  </a:moveTo>
                  <a:lnTo>
                    <a:pt x="1337" y="4679"/>
                  </a:lnTo>
                  <a:lnTo>
                    <a:pt x="0" y="2005"/>
                  </a:lnTo>
                  <a:lnTo>
                    <a:pt x="669" y="0"/>
                  </a:lnTo>
                  <a:lnTo>
                    <a:pt x="2005" y="2674"/>
                  </a:lnTo>
                  <a:lnTo>
                    <a:pt x="2674" y="4679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476">
              <a:extLst>
                <a:ext uri="{FF2B5EF4-FFF2-40B4-BE49-F238E27FC236}">
                  <a16:creationId xmlns:a16="http://schemas.microsoft.com/office/drawing/2014/main" id="{5917ECDA-2F02-71D1-4E3D-4039E929E5C8}"/>
                </a:ext>
              </a:extLst>
            </p:cNvPr>
            <p:cNvSpPr/>
            <p:nvPr/>
          </p:nvSpPr>
          <p:spPr>
            <a:xfrm>
              <a:off x="11581716" y="3630163"/>
              <a:ext cx="4679" cy="4679"/>
            </a:xfrm>
            <a:custGeom>
              <a:avLst/>
              <a:gdLst>
                <a:gd name="connsiteX0" fmla="*/ 4680 w 4679"/>
                <a:gd name="connsiteY0" fmla="*/ 2674 h 4679"/>
                <a:gd name="connsiteX1" fmla="*/ 3342 w 4679"/>
                <a:gd name="connsiteY1" fmla="*/ 4679 h 4679"/>
                <a:gd name="connsiteX2" fmla="*/ 0 w 4679"/>
                <a:gd name="connsiteY2" fmla="*/ 4011 h 4679"/>
                <a:gd name="connsiteX3" fmla="*/ 0 w 4679"/>
                <a:gd name="connsiteY3" fmla="*/ 2674 h 4679"/>
                <a:gd name="connsiteX4" fmla="*/ 3342 w 4679"/>
                <a:gd name="connsiteY4" fmla="*/ 0 h 4679"/>
                <a:gd name="connsiteX5" fmla="*/ 4680 w 4679"/>
                <a:gd name="connsiteY5" fmla="*/ 2674 h 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9" h="4679">
                  <a:moveTo>
                    <a:pt x="4680" y="2674"/>
                  </a:moveTo>
                  <a:lnTo>
                    <a:pt x="3342" y="4679"/>
                  </a:lnTo>
                  <a:lnTo>
                    <a:pt x="0" y="4011"/>
                  </a:lnTo>
                  <a:lnTo>
                    <a:pt x="0" y="2674"/>
                  </a:lnTo>
                  <a:lnTo>
                    <a:pt x="3342" y="0"/>
                  </a:lnTo>
                  <a:lnTo>
                    <a:pt x="4680" y="2674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477">
              <a:extLst>
                <a:ext uri="{FF2B5EF4-FFF2-40B4-BE49-F238E27FC236}">
                  <a16:creationId xmlns:a16="http://schemas.microsoft.com/office/drawing/2014/main" id="{6484BF8D-31AA-F926-85F2-9C033E87C338}"/>
                </a:ext>
              </a:extLst>
            </p:cNvPr>
            <p:cNvSpPr/>
            <p:nvPr/>
          </p:nvSpPr>
          <p:spPr>
            <a:xfrm>
              <a:off x="11395222" y="3561982"/>
              <a:ext cx="8020" cy="7352"/>
            </a:xfrm>
            <a:custGeom>
              <a:avLst/>
              <a:gdLst>
                <a:gd name="connsiteX0" fmla="*/ 2673 w 8020"/>
                <a:gd name="connsiteY0" fmla="*/ 0 h 7352"/>
                <a:gd name="connsiteX1" fmla="*/ 5347 w 8020"/>
                <a:gd name="connsiteY1" fmla="*/ 0 h 7352"/>
                <a:gd name="connsiteX2" fmla="*/ 7353 w 8020"/>
                <a:gd name="connsiteY2" fmla="*/ 1337 h 7352"/>
                <a:gd name="connsiteX3" fmla="*/ 8021 w 8020"/>
                <a:gd name="connsiteY3" fmla="*/ 4011 h 7352"/>
                <a:gd name="connsiteX4" fmla="*/ 6684 w 8020"/>
                <a:gd name="connsiteY4" fmla="*/ 4679 h 7352"/>
                <a:gd name="connsiteX5" fmla="*/ 7353 w 8020"/>
                <a:gd name="connsiteY5" fmla="*/ 6016 h 7352"/>
                <a:gd name="connsiteX6" fmla="*/ 6684 w 8020"/>
                <a:gd name="connsiteY6" fmla="*/ 7353 h 7352"/>
                <a:gd name="connsiteX7" fmla="*/ 2673 w 8020"/>
                <a:gd name="connsiteY7" fmla="*/ 7353 h 7352"/>
                <a:gd name="connsiteX8" fmla="*/ 1337 w 8020"/>
                <a:gd name="connsiteY8" fmla="*/ 6016 h 7352"/>
                <a:gd name="connsiteX9" fmla="*/ 1337 w 8020"/>
                <a:gd name="connsiteY9" fmla="*/ 4679 h 7352"/>
                <a:gd name="connsiteX10" fmla="*/ 0 w 8020"/>
                <a:gd name="connsiteY10" fmla="*/ 2674 h 7352"/>
                <a:gd name="connsiteX11" fmla="*/ 0 w 8020"/>
                <a:gd name="connsiteY11" fmla="*/ 668 h 7352"/>
                <a:gd name="connsiteX12" fmla="*/ 2673 w 8020"/>
                <a:gd name="connsiteY12" fmla="*/ 0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20" h="7352">
                  <a:moveTo>
                    <a:pt x="2673" y="0"/>
                  </a:moveTo>
                  <a:lnTo>
                    <a:pt x="5347" y="0"/>
                  </a:lnTo>
                  <a:lnTo>
                    <a:pt x="7353" y="1337"/>
                  </a:lnTo>
                  <a:lnTo>
                    <a:pt x="8021" y="4011"/>
                  </a:lnTo>
                  <a:lnTo>
                    <a:pt x="6684" y="4679"/>
                  </a:lnTo>
                  <a:lnTo>
                    <a:pt x="7353" y="6016"/>
                  </a:lnTo>
                  <a:lnTo>
                    <a:pt x="6684" y="7353"/>
                  </a:lnTo>
                  <a:lnTo>
                    <a:pt x="2673" y="7353"/>
                  </a:lnTo>
                  <a:lnTo>
                    <a:pt x="1337" y="6016"/>
                  </a:lnTo>
                  <a:lnTo>
                    <a:pt x="1337" y="4679"/>
                  </a:lnTo>
                  <a:lnTo>
                    <a:pt x="0" y="2674"/>
                  </a:lnTo>
                  <a:lnTo>
                    <a:pt x="0" y="668"/>
                  </a:lnTo>
                  <a:lnTo>
                    <a:pt x="2673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478">
              <a:extLst>
                <a:ext uri="{FF2B5EF4-FFF2-40B4-BE49-F238E27FC236}">
                  <a16:creationId xmlns:a16="http://schemas.microsoft.com/office/drawing/2014/main" id="{A0B15B6F-32F2-9B3F-71FA-923698926326}"/>
                </a:ext>
              </a:extLst>
            </p:cNvPr>
            <p:cNvSpPr/>
            <p:nvPr/>
          </p:nvSpPr>
          <p:spPr>
            <a:xfrm>
              <a:off x="10627188" y="3449685"/>
              <a:ext cx="4678" cy="6684"/>
            </a:xfrm>
            <a:custGeom>
              <a:avLst/>
              <a:gdLst>
                <a:gd name="connsiteX0" fmla="*/ 4010 w 4678"/>
                <a:gd name="connsiteY0" fmla="*/ 1337 h 6684"/>
                <a:gd name="connsiteX1" fmla="*/ 4679 w 4678"/>
                <a:gd name="connsiteY1" fmla="*/ 3342 h 6684"/>
                <a:gd name="connsiteX2" fmla="*/ 2674 w 4678"/>
                <a:gd name="connsiteY2" fmla="*/ 3342 h 6684"/>
                <a:gd name="connsiteX3" fmla="*/ 668 w 4678"/>
                <a:gd name="connsiteY3" fmla="*/ 6684 h 6684"/>
                <a:gd name="connsiteX4" fmla="*/ 0 w 4678"/>
                <a:gd name="connsiteY4" fmla="*/ 6016 h 6684"/>
                <a:gd name="connsiteX5" fmla="*/ 2005 w 4678"/>
                <a:gd name="connsiteY5" fmla="*/ 668 h 6684"/>
                <a:gd name="connsiteX6" fmla="*/ 4679 w 4678"/>
                <a:gd name="connsiteY6" fmla="*/ 0 h 6684"/>
                <a:gd name="connsiteX7" fmla="*/ 4010 w 4678"/>
                <a:gd name="connsiteY7" fmla="*/ 1337 h 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78" h="6684">
                  <a:moveTo>
                    <a:pt x="4010" y="1337"/>
                  </a:moveTo>
                  <a:lnTo>
                    <a:pt x="4679" y="3342"/>
                  </a:lnTo>
                  <a:lnTo>
                    <a:pt x="2674" y="3342"/>
                  </a:lnTo>
                  <a:lnTo>
                    <a:pt x="668" y="6684"/>
                  </a:lnTo>
                  <a:lnTo>
                    <a:pt x="0" y="6016"/>
                  </a:lnTo>
                  <a:lnTo>
                    <a:pt x="2005" y="668"/>
                  </a:lnTo>
                  <a:lnTo>
                    <a:pt x="4679" y="0"/>
                  </a:lnTo>
                  <a:lnTo>
                    <a:pt x="4010" y="133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479">
              <a:extLst>
                <a:ext uri="{FF2B5EF4-FFF2-40B4-BE49-F238E27FC236}">
                  <a16:creationId xmlns:a16="http://schemas.microsoft.com/office/drawing/2014/main" id="{0548BA46-E5AA-6FE3-BC0D-8A07F6539EF3}"/>
                </a:ext>
              </a:extLst>
            </p:cNvPr>
            <p:cNvSpPr/>
            <p:nvPr/>
          </p:nvSpPr>
          <p:spPr>
            <a:xfrm>
              <a:off x="3091224" y="3336050"/>
              <a:ext cx="6016" cy="10026"/>
            </a:xfrm>
            <a:custGeom>
              <a:avLst/>
              <a:gdLst>
                <a:gd name="connsiteX0" fmla="*/ 4679 w 6016"/>
                <a:gd name="connsiteY0" fmla="*/ 8021 h 10026"/>
                <a:gd name="connsiteX1" fmla="*/ 2005 w 6016"/>
                <a:gd name="connsiteY1" fmla="*/ 10027 h 10026"/>
                <a:gd name="connsiteX2" fmla="*/ 668 w 6016"/>
                <a:gd name="connsiteY2" fmla="*/ 9358 h 10026"/>
                <a:gd name="connsiteX3" fmla="*/ 0 w 6016"/>
                <a:gd name="connsiteY3" fmla="*/ 6016 h 10026"/>
                <a:gd name="connsiteX4" fmla="*/ 1337 w 6016"/>
                <a:gd name="connsiteY4" fmla="*/ 2674 h 10026"/>
                <a:gd name="connsiteX5" fmla="*/ 3342 w 6016"/>
                <a:gd name="connsiteY5" fmla="*/ 0 h 10026"/>
                <a:gd name="connsiteX6" fmla="*/ 5347 w 6016"/>
                <a:gd name="connsiteY6" fmla="*/ 0 h 10026"/>
                <a:gd name="connsiteX7" fmla="*/ 6016 w 6016"/>
                <a:gd name="connsiteY7" fmla="*/ 2005 h 10026"/>
                <a:gd name="connsiteX8" fmla="*/ 5347 w 6016"/>
                <a:gd name="connsiteY8" fmla="*/ 6684 h 10026"/>
                <a:gd name="connsiteX9" fmla="*/ 4679 w 6016"/>
                <a:gd name="connsiteY9" fmla="*/ 8021 h 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16" h="10026">
                  <a:moveTo>
                    <a:pt x="4679" y="8021"/>
                  </a:moveTo>
                  <a:lnTo>
                    <a:pt x="2005" y="10027"/>
                  </a:lnTo>
                  <a:lnTo>
                    <a:pt x="668" y="9358"/>
                  </a:lnTo>
                  <a:lnTo>
                    <a:pt x="0" y="6016"/>
                  </a:lnTo>
                  <a:lnTo>
                    <a:pt x="1337" y="2674"/>
                  </a:lnTo>
                  <a:lnTo>
                    <a:pt x="3342" y="0"/>
                  </a:lnTo>
                  <a:lnTo>
                    <a:pt x="5347" y="0"/>
                  </a:lnTo>
                  <a:lnTo>
                    <a:pt x="6016" y="2005"/>
                  </a:lnTo>
                  <a:lnTo>
                    <a:pt x="5347" y="6684"/>
                  </a:lnTo>
                  <a:lnTo>
                    <a:pt x="4679" y="8021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480">
              <a:extLst>
                <a:ext uri="{FF2B5EF4-FFF2-40B4-BE49-F238E27FC236}">
                  <a16:creationId xmlns:a16="http://schemas.microsoft.com/office/drawing/2014/main" id="{DB892958-0E7A-11B6-2089-28B18184CE08}"/>
                </a:ext>
              </a:extLst>
            </p:cNvPr>
            <p:cNvSpPr/>
            <p:nvPr/>
          </p:nvSpPr>
          <p:spPr>
            <a:xfrm>
              <a:off x="10855125" y="3275223"/>
              <a:ext cx="10026" cy="17379"/>
            </a:xfrm>
            <a:custGeom>
              <a:avLst/>
              <a:gdLst>
                <a:gd name="connsiteX0" fmla="*/ 5348 w 10026"/>
                <a:gd name="connsiteY0" fmla="*/ 8690 h 17379"/>
                <a:gd name="connsiteX1" fmla="*/ 4679 w 10026"/>
                <a:gd name="connsiteY1" fmla="*/ 11363 h 17379"/>
                <a:gd name="connsiteX2" fmla="*/ 4679 w 10026"/>
                <a:gd name="connsiteY2" fmla="*/ 15374 h 17379"/>
                <a:gd name="connsiteX3" fmla="*/ 4010 w 10026"/>
                <a:gd name="connsiteY3" fmla="*/ 17379 h 17379"/>
                <a:gd name="connsiteX4" fmla="*/ 2006 w 10026"/>
                <a:gd name="connsiteY4" fmla="*/ 17379 h 17379"/>
                <a:gd name="connsiteX5" fmla="*/ 668 w 10026"/>
                <a:gd name="connsiteY5" fmla="*/ 15374 h 17379"/>
                <a:gd name="connsiteX6" fmla="*/ 0 w 10026"/>
                <a:gd name="connsiteY6" fmla="*/ 12032 h 17379"/>
                <a:gd name="connsiteX7" fmla="*/ 0 w 10026"/>
                <a:gd name="connsiteY7" fmla="*/ 8690 h 17379"/>
                <a:gd name="connsiteX8" fmla="*/ 4010 w 10026"/>
                <a:gd name="connsiteY8" fmla="*/ 5347 h 17379"/>
                <a:gd name="connsiteX9" fmla="*/ 4679 w 10026"/>
                <a:gd name="connsiteY9" fmla="*/ 4010 h 17379"/>
                <a:gd name="connsiteX10" fmla="*/ 5348 w 10026"/>
                <a:gd name="connsiteY10" fmla="*/ 668 h 17379"/>
                <a:gd name="connsiteX11" fmla="*/ 6684 w 10026"/>
                <a:gd name="connsiteY11" fmla="*/ 0 h 17379"/>
                <a:gd name="connsiteX12" fmla="*/ 7353 w 10026"/>
                <a:gd name="connsiteY12" fmla="*/ 1337 h 17379"/>
                <a:gd name="connsiteX13" fmla="*/ 10027 w 10026"/>
                <a:gd name="connsiteY13" fmla="*/ 2005 h 17379"/>
                <a:gd name="connsiteX14" fmla="*/ 8690 w 10026"/>
                <a:gd name="connsiteY14" fmla="*/ 5347 h 17379"/>
                <a:gd name="connsiteX15" fmla="*/ 5348 w 10026"/>
                <a:gd name="connsiteY15" fmla="*/ 8690 h 17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26" h="17379">
                  <a:moveTo>
                    <a:pt x="5348" y="8690"/>
                  </a:moveTo>
                  <a:lnTo>
                    <a:pt x="4679" y="11363"/>
                  </a:lnTo>
                  <a:lnTo>
                    <a:pt x="4679" y="15374"/>
                  </a:lnTo>
                  <a:lnTo>
                    <a:pt x="4010" y="17379"/>
                  </a:lnTo>
                  <a:lnTo>
                    <a:pt x="2006" y="17379"/>
                  </a:lnTo>
                  <a:lnTo>
                    <a:pt x="668" y="15374"/>
                  </a:lnTo>
                  <a:lnTo>
                    <a:pt x="0" y="12032"/>
                  </a:lnTo>
                  <a:lnTo>
                    <a:pt x="0" y="8690"/>
                  </a:lnTo>
                  <a:lnTo>
                    <a:pt x="4010" y="5347"/>
                  </a:lnTo>
                  <a:lnTo>
                    <a:pt x="4679" y="4010"/>
                  </a:lnTo>
                  <a:lnTo>
                    <a:pt x="5348" y="668"/>
                  </a:lnTo>
                  <a:lnTo>
                    <a:pt x="6684" y="0"/>
                  </a:lnTo>
                  <a:lnTo>
                    <a:pt x="7353" y="1337"/>
                  </a:lnTo>
                  <a:lnTo>
                    <a:pt x="10027" y="2005"/>
                  </a:lnTo>
                  <a:lnTo>
                    <a:pt x="8690" y="5347"/>
                  </a:lnTo>
                  <a:lnTo>
                    <a:pt x="5348" y="869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481">
              <a:extLst>
                <a:ext uri="{FF2B5EF4-FFF2-40B4-BE49-F238E27FC236}">
                  <a16:creationId xmlns:a16="http://schemas.microsoft.com/office/drawing/2014/main" id="{DA39838D-B0C1-EBF9-52C2-A3715E209B4E}"/>
                </a:ext>
              </a:extLst>
            </p:cNvPr>
            <p:cNvSpPr/>
            <p:nvPr/>
          </p:nvSpPr>
          <p:spPr>
            <a:xfrm>
              <a:off x="3073844" y="3122819"/>
              <a:ext cx="3342" cy="4010"/>
            </a:xfrm>
            <a:custGeom>
              <a:avLst/>
              <a:gdLst>
                <a:gd name="connsiteX0" fmla="*/ 2674 w 3342"/>
                <a:gd name="connsiteY0" fmla="*/ 4011 h 4010"/>
                <a:gd name="connsiteX1" fmla="*/ 668 w 3342"/>
                <a:gd name="connsiteY1" fmla="*/ 4011 h 4010"/>
                <a:gd name="connsiteX2" fmla="*/ 0 w 3342"/>
                <a:gd name="connsiteY2" fmla="*/ 2674 h 4010"/>
                <a:gd name="connsiteX3" fmla="*/ 1337 w 3342"/>
                <a:gd name="connsiteY3" fmla="*/ 0 h 4010"/>
                <a:gd name="connsiteX4" fmla="*/ 2674 w 3342"/>
                <a:gd name="connsiteY4" fmla="*/ 0 h 4010"/>
                <a:gd name="connsiteX5" fmla="*/ 3342 w 3342"/>
                <a:gd name="connsiteY5" fmla="*/ 1337 h 4010"/>
                <a:gd name="connsiteX6" fmla="*/ 2674 w 3342"/>
                <a:gd name="connsiteY6" fmla="*/ 4011 h 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2" h="4010">
                  <a:moveTo>
                    <a:pt x="2674" y="4011"/>
                  </a:moveTo>
                  <a:lnTo>
                    <a:pt x="668" y="4011"/>
                  </a:lnTo>
                  <a:lnTo>
                    <a:pt x="0" y="2674"/>
                  </a:lnTo>
                  <a:lnTo>
                    <a:pt x="1337" y="0"/>
                  </a:lnTo>
                  <a:lnTo>
                    <a:pt x="2674" y="0"/>
                  </a:lnTo>
                  <a:lnTo>
                    <a:pt x="3342" y="1337"/>
                  </a:lnTo>
                  <a:lnTo>
                    <a:pt x="2674" y="4011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482">
              <a:extLst>
                <a:ext uri="{FF2B5EF4-FFF2-40B4-BE49-F238E27FC236}">
                  <a16:creationId xmlns:a16="http://schemas.microsoft.com/office/drawing/2014/main" id="{5B198E06-4D3A-ECC3-3273-00E0DDB00F76}"/>
                </a:ext>
              </a:extLst>
            </p:cNvPr>
            <p:cNvSpPr/>
            <p:nvPr/>
          </p:nvSpPr>
          <p:spPr>
            <a:xfrm>
              <a:off x="3065823" y="3113461"/>
              <a:ext cx="6015" cy="5347"/>
            </a:xfrm>
            <a:custGeom>
              <a:avLst/>
              <a:gdLst>
                <a:gd name="connsiteX0" fmla="*/ 6016 w 6015"/>
                <a:gd name="connsiteY0" fmla="*/ 3342 h 5347"/>
                <a:gd name="connsiteX1" fmla="*/ 5347 w 6015"/>
                <a:gd name="connsiteY1" fmla="*/ 5347 h 5347"/>
                <a:gd name="connsiteX2" fmla="*/ 4010 w 6015"/>
                <a:gd name="connsiteY2" fmla="*/ 5347 h 5347"/>
                <a:gd name="connsiteX3" fmla="*/ 1337 w 6015"/>
                <a:gd name="connsiteY3" fmla="*/ 4011 h 5347"/>
                <a:gd name="connsiteX4" fmla="*/ 0 w 6015"/>
                <a:gd name="connsiteY4" fmla="*/ 2674 h 5347"/>
                <a:gd name="connsiteX5" fmla="*/ 2005 w 6015"/>
                <a:gd name="connsiteY5" fmla="*/ 0 h 5347"/>
                <a:gd name="connsiteX6" fmla="*/ 5347 w 6015"/>
                <a:gd name="connsiteY6" fmla="*/ 2674 h 5347"/>
                <a:gd name="connsiteX7" fmla="*/ 6016 w 6015"/>
                <a:gd name="connsiteY7" fmla="*/ 3342 h 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15" h="5347">
                  <a:moveTo>
                    <a:pt x="6016" y="3342"/>
                  </a:moveTo>
                  <a:lnTo>
                    <a:pt x="5347" y="5347"/>
                  </a:lnTo>
                  <a:lnTo>
                    <a:pt x="4010" y="5347"/>
                  </a:lnTo>
                  <a:lnTo>
                    <a:pt x="1337" y="4011"/>
                  </a:lnTo>
                  <a:lnTo>
                    <a:pt x="0" y="2674"/>
                  </a:lnTo>
                  <a:lnTo>
                    <a:pt x="2005" y="0"/>
                  </a:lnTo>
                  <a:lnTo>
                    <a:pt x="5347" y="2674"/>
                  </a:lnTo>
                  <a:lnTo>
                    <a:pt x="6016" y="3342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483">
              <a:extLst>
                <a:ext uri="{FF2B5EF4-FFF2-40B4-BE49-F238E27FC236}">
                  <a16:creationId xmlns:a16="http://schemas.microsoft.com/office/drawing/2014/main" id="{970BDE56-E22A-8C35-FE46-F20411BBA90E}"/>
                </a:ext>
              </a:extLst>
            </p:cNvPr>
            <p:cNvSpPr/>
            <p:nvPr/>
          </p:nvSpPr>
          <p:spPr>
            <a:xfrm>
              <a:off x="3121303" y="3255838"/>
              <a:ext cx="7352" cy="16710"/>
            </a:xfrm>
            <a:custGeom>
              <a:avLst/>
              <a:gdLst>
                <a:gd name="connsiteX0" fmla="*/ 4679 w 7352"/>
                <a:gd name="connsiteY0" fmla="*/ 16711 h 16710"/>
                <a:gd name="connsiteX1" fmla="*/ 3342 w 7352"/>
                <a:gd name="connsiteY1" fmla="*/ 15374 h 16710"/>
                <a:gd name="connsiteX2" fmla="*/ 668 w 7352"/>
                <a:gd name="connsiteY2" fmla="*/ 14037 h 16710"/>
                <a:gd name="connsiteX3" fmla="*/ 0 w 7352"/>
                <a:gd name="connsiteY3" fmla="*/ 12700 h 16710"/>
                <a:gd name="connsiteX4" fmla="*/ 0 w 7352"/>
                <a:gd name="connsiteY4" fmla="*/ 8690 h 16710"/>
                <a:gd name="connsiteX5" fmla="*/ 668 w 7352"/>
                <a:gd name="connsiteY5" fmla="*/ 7353 h 16710"/>
                <a:gd name="connsiteX6" fmla="*/ 5347 w 7352"/>
                <a:gd name="connsiteY6" fmla="*/ 0 h 16710"/>
                <a:gd name="connsiteX7" fmla="*/ 7353 w 7352"/>
                <a:gd name="connsiteY7" fmla="*/ 1337 h 16710"/>
                <a:gd name="connsiteX8" fmla="*/ 7353 w 7352"/>
                <a:gd name="connsiteY8" fmla="*/ 6016 h 16710"/>
                <a:gd name="connsiteX9" fmla="*/ 6684 w 7352"/>
                <a:gd name="connsiteY9" fmla="*/ 11364 h 16710"/>
                <a:gd name="connsiteX10" fmla="*/ 6016 w 7352"/>
                <a:gd name="connsiteY10" fmla="*/ 14037 h 16710"/>
                <a:gd name="connsiteX11" fmla="*/ 4679 w 7352"/>
                <a:gd name="connsiteY11" fmla="*/ 16711 h 1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52" h="16710">
                  <a:moveTo>
                    <a:pt x="4679" y="16711"/>
                  </a:moveTo>
                  <a:lnTo>
                    <a:pt x="3342" y="15374"/>
                  </a:lnTo>
                  <a:lnTo>
                    <a:pt x="668" y="14037"/>
                  </a:lnTo>
                  <a:lnTo>
                    <a:pt x="0" y="12700"/>
                  </a:lnTo>
                  <a:lnTo>
                    <a:pt x="0" y="8690"/>
                  </a:lnTo>
                  <a:lnTo>
                    <a:pt x="668" y="7353"/>
                  </a:lnTo>
                  <a:lnTo>
                    <a:pt x="5347" y="0"/>
                  </a:lnTo>
                  <a:lnTo>
                    <a:pt x="7353" y="1337"/>
                  </a:lnTo>
                  <a:lnTo>
                    <a:pt x="7353" y="6016"/>
                  </a:lnTo>
                  <a:lnTo>
                    <a:pt x="6684" y="11364"/>
                  </a:lnTo>
                  <a:lnTo>
                    <a:pt x="6016" y="14037"/>
                  </a:lnTo>
                  <a:lnTo>
                    <a:pt x="4679" y="16711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484">
              <a:extLst>
                <a:ext uri="{FF2B5EF4-FFF2-40B4-BE49-F238E27FC236}">
                  <a16:creationId xmlns:a16="http://schemas.microsoft.com/office/drawing/2014/main" id="{39B0D378-A2E1-C1C6-3772-D815142ED9CF}"/>
                </a:ext>
              </a:extLst>
            </p:cNvPr>
            <p:cNvSpPr/>
            <p:nvPr/>
          </p:nvSpPr>
          <p:spPr>
            <a:xfrm>
              <a:off x="3059807" y="3083381"/>
              <a:ext cx="3342" cy="3342"/>
            </a:xfrm>
            <a:custGeom>
              <a:avLst/>
              <a:gdLst>
                <a:gd name="connsiteX0" fmla="*/ 2674 w 3342"/>
                <a:gd name="connsiteY0" fmla="*/ 3342 h 3342"/>
                <a:gd name="connsiteX1" fmla="*/ 0 w 3342"/>
                <a:gd name="connsiteY1" fmla="*/ 2674 h 3342"/>
                <a:gd name="connsiteX2" fmla="*/ 1337 w 3342"/>
                <a:gd name="connsiteY2" fmla="*/ 668 h 3342"/>
                <a:gd name="connsiteX3" fmla="*/ 3342 w 3342"/>
                <a:gd name="connsiteY3" fmla="*/ 0 h 3342"/>
                <a:gd name="connsiteX4" fmla="*/ 2674 w 3342"/>
                <a:gd name="connsiteY4" fmla="*/ 3342 h 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2" h="3342">
                  <a:moveTo>
                    <a:pt x="2674" y="3342"/>
                  </a:moveTo>
                  <a:lnTo>
                    <a:pt x="0" y="2674"/>
                  </a:lnTo>
                  <a:lnTo>
                    <a:pt x="1337" y="668"/>
                  </a:lnTo>
                  <a:lnTo>
                    <a:pt x="3342" y="0"/>
                  </a:lnTo>
                  <a:lnTo>
                    <a:pt x="2674" y="3342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485">
              <a:extLst>
                <a:ext uri="{FF2B5EF4-FFF2-40B4-BE49-F238E27FC236}">
                  <a16:creationId xmlns:a16="http://schemas.microsoft.com/office/drawing/2014/main" id="{00839F8A-50DD-913C-E3CE-9025A17B3478}"/>
                </a:ext>
              </a:extLst>
            </p:cNvPr>
            <p:cNvSpPr/>
            <p:nvPr/>
          </p:nvSpPr>
          <p:spPr>
            <a:xfrm>
              <a:off x="8199422" y="3679627"/>
              <a:ext cx="1337" cy="2005"/>
            </a:xfrm>
            <a:custGeom>
              <a:avLst/>
              <a:gdLst>
                <a:gd name="connsiteX0" fmla="*/ 1337 w 1337"/>
                <a:gd name="connsiteY0" fmla="*/ 668 h 2005"/>
                <a:gd name="connsiteX1" fmla="*/ 1337 w 1337"/>
                <a:gd name="connsiteY1" fmla="*/ 2005 h 2005"/>
                <a:gd name="connsiteX2" fmla="*/ 0 w 1337"/>
                <a:gd name="connsiteY2" fmla="*/ 1337 h 2005"/>
                <a:gd name="connsiteX3" fmla="*/ 1337 w 1337"/>
                <a:gd name="connsiteY3" fmla="*/ 0 h 2005"/>
                <a:gd name="connsiteX4" fmla="*/ 1337 w 1337"/>
                <a:gd name="connsiteY4" fmla="*/ 668 h 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" h="2005">
                  <a:moveTo>
                    <a:pt x="1337" y="668"/>
                  </a:moveTo>
                  <a:lnTo>
                    <a:pt x="1337" y="2005"/>
                  </a:lnTo>
                  <a:lnTo>
                    <a:pt x="0" y="1337"/>
                  </a:lnTo>
                  <a:lnTo>
                    <a:pt x="1337" y="0"/>
                  </a:lnTo>
                  <a:lnTo>
                    <a:pt x="1337" y="66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486">
              <a:extLst>
                <a:ext uri="{FF2B5EF4-FFF2-40B4-BE49-F238E27FC236}">
                  <a16:creationId xmlns:a16="http://schemas.microsoft.com/office/drawing/2014/main" id="{C4AD5E01-0FD1-5994-1039-D69AEE3779D7}"/>
                </a:ext>
              </a:extLst>
            </p:cNvPr>
            <p:cNvSpPr/>
            <p:nvPr/>
          </p:nvSpPr>
          <p:spPr>
            <a:xfrm>
              <a:off x="11883182" y="3554629"/>
              <a:ext cx="6684" cy="2673"/>
            </a:xfrm>
            <a:custGeom>
              <a:avLst/>
              <a:gdLst>
                <a:gd name="connsiteX0" fmla="*/ 0 w 6684"/>
                <a:gd name="connsiteY0" fmla="*/ 0 h 2673"/>
                <a:gd name="connsiteX1" fmla="*/ 6684 w 6684"/>
                <a:gd name="connsiteY1" fmla="*/ 2674 h 2673"/>
                <a:gd name="connsiteX2" fmla="*/ 5347 w 6684"/>
                <a:gd name="connsiteY2" fmla="*/ 2674 h 2673"/>
                <a:gd name="connsiteX3" fmla="*/ 0 w 6684"/>
                <a:gd name="connsiteY3" fmla="*/ 0 h 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84" h="2673">
                  <a:moveTo>
                    <a:pt x="0" y="0"/>
                  </a:moveTo>
                  <a:lnTo>
                    <a:pt x="6684" y="2674"/>
                  </a:lnTo>
                  <a:lnTo>
                    <a:pt x="5347" y="267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487">
              <a:extLst>
                <a:ext uri="{FF2B5EF4-FFF2-40B4-BE49-F238E27FC236}">
                  <a16:creationId xmlns:a16="http://schemas.microsoft.com/office/drawing/2014/main" id="{A1F12F81-3798-C491-965C-29741F2D65C5}"/>
                </a:ext>
              </a:extLst>
            </p:cNvPr>
            <p:cNvSpPr/>
            <p:nvPr/>
          </p:nvSpPr>
          <p:spPr>
            <a:xfrm>
              <a:off x="5926067" y="2317352"/>
              <a:ext cx="8690" cy="7352"/>
            </a:xfrm>
            <a:custGeom>
              <a:avLst/>
              <a:gdLst>
                <a:gd name="connsiteX0" fmla="*/ 8690 w 8690"/>
                <a:gd name="connsiteY0" fmla="*/ 5348 h 7352"/>
                <a:gd name="connsiteX1" fmla="*/ 7353 w 8690"/>
                <a:gd name="connsiteY1" fmla="*/ 7353 h 7352"/>
                <a:gd name="connsiteX2" fmla="*/ 4010 w 8690"/>
                <a:gd name="connsiteY2" fmla="*/ 6016 h 7352"/>
                <a:gd name="connsiteX3" fmla="*/ 668 w 8690"/>
                <a:gd name="connsiteY3" fmla="*/ 4011 h 7352"/>
                <a:gd name="connsiteX4" fmla="*/ 668 w 8690"/>
                <a:gd name="connsiteY4" fmla="*/ 668 h 7352"/>
                <a:gd name="connsiteX5" fmla="*/ 0 w 8690"/>
                <a:gd name="connsiteY5" fmla="*/ 0 h 7352"/>
                <a:gd name="connsiteX6" fmla="*/ 4010 w 8690"/>
                <a:gd name="connsiteY6" fmla="*/ 0 h 7352"/>
                <a:gd name="connsiteX7" fmla="*/ 6684 w 8690"/>
                <a:gd name="connsiteY7" fmla="*/ 2005 h 7352"/>
                <a:gd name="connsiteX8" fmla="*/ 8022 w 8690"/>
                <a:gd name="connsiteY8" fmla="*/ 3342 h 7352"/>
                <a:gd name="connsiteX9" fmla="*/ 8690 w 8690"/>
                <a:gd name="connsiteY9" fmla="*/ 5348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90" h="7352">
                  <a:moveTo>
                    <a:pt x="8690" y="5348"/>
                  </a:moveTo>
                  <a:lnTo>
                    <a:pt x="7353" y="7353"/>
                  </a:lnTo>
                  <a:lnTo>
                    <a:pt x="4010" y="6016"/>
                  </a:lnTo>
                  <a:lnTo>
                    <a:pt x="668" y="4011"/>
                  </a:lnTo>
                  <a:lnTo>
                    <a:pt x="668" y="668"/>
                  </a:lnTo>
                  <a:lnTo>
                    <a:pt x="0" y="0"/>
                  </a:lnTo>
                  <a:lnTo>
                    <a:pt x="4010" y="0"/>
                  </a:lnTo>
                  <a:lnTo>
                    <a:pt x="6684" y="2005"/>
                  </a:lnTo>
                  <a:lnTo>
                    <a:pt x="8022" y="3342"/>
                  </a:lnTo>
                  <a:lnTo>
                    <a:pt x="8690" y="534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488">
              <a:extLst>
                <a:ext uri="{FF2B5EF4-FFF2-40B4-BE49-F238E27FC236}">
                  <a16:creationId xmlns:a16="http://schemas.microsoft.com/office/drawing/2014/main" id="{A279A0A4-4212-7C59-2621-1AA3690157EA}"/>
                </a:ext>
              </a:extLst>
            </p:cNvPr>
            <p:cNvSpPr/>
            <p:nvPr/>
          </p:nvSpPr>
          <p:spPr>
            <a:xfrm>
              <a:off x="5920720" y="2312673"/>
              <a:ext cx="5347" cy="2673"/>
            </a:xfrm>
            <a:custGeom>
              <a:avLst/>
              <a:gdLst>
                <a:gd name="connsiteX0" fmla="*/ 3342 w 5347"/>
                <a:gd name="connsiteY0" fmla="*/ 2674 h 2673"/>
                <a:gd name="connsiteX1" fmla="*/ 0 w 5347"/>
                <a:gd name="connsiteY1" fmla="*/ 2005 h 2673"/>
                <a:gd name="connsiteX2" fmla="*/ 0 w 5347"/>
                <a:gd name="connsiteY2" fmla="*/ 668 h 2673"/>
                <a:gd name="connsiteX3" fmla="*/ 2673 w 5347"/>
                <a:gd name="connsiteY3" fmla="*/ 0 h 2673"/>
                <a:gd name="connsiteX4" fmla="*/ 5347 w 5347"/>
                <a:gd name="connsiteY4" fmla="*/ 2005 h 2673"/>
                <a:gd name="connsiteX5" fmla="*/ 3342 w 5347"/>
                <a:gd name="connsiteY5" fmla="*/ 2674 h 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47" h="2673">
                  <a:moveTo>
                    <a:pt x="3342" y="2674"/>
                  </a:moveTo>
                  <a:lnTo>
                    <a:pt x="0" y="2005"/>
                  </a:lnTo>
                  <a:lnTo>
                    <a:pt x="0" y="668"/>
                  </a:lnTo>
                  <a:lnTo>
                    <a:pt x="2673" y="0"/>
                  </a:lnTo>
                  <a:lnTo>
                    <a:pt x="5347" y="2005"/>
                  </a:lnTo>
                  <a:lnTo>
                    <a:pt x="3342" y="2674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489">
              <a:extLst>
                <a:ext uri="{FF2B5EF4-FFF2-40B4-BE49-F238E27FC236}">
                  <a16:creationId xmlns:a16="http://schemas.microsoft.com/office/drawing/2014/main" id="{36849B8C-8305-97B2-CEEE-A4389A9F6F82}"/>
                </a:ext>
              </a:extLst>
            </p:cNvPr>
            <p:cNvSpPr/>
            <p:nvPr/>
          </p:nvSpPr>
          <p:spPr>
            <a:xfrm>
              <a:off x="10869162" y="3251827"/>
              <a:ext cx="4679" cy="3342"/>
            </a:xfrm>
            <a:custGeom>
              <a:avLst/>
              <a:gdLst>
                <a:gd name="connsiteX0" fmla="*/ 2674 w 4679"/>
                <a:gd name="connsiteY0" fmla="*/ 2674 h 3342"/>
                <a:gd name="connsiteX1" fmla="*/ 2006 w 4679"/>
                <a:gd name="connsiteY1" fmla="*/ 3342 h 3342"/>
                <a:gd name="connsiteX2" fmla="*/ 668 w 4679"/>
                <a:gd name="connsiteY2" fmla="*/ 2674 h 3342"/>
                <a:gd name="connsiteX3" fmla="*/ 0 w 4679"/>
                <a:gd name="connsiteY3" fmla="*/ 1337 h 3342"/>
                <a:gd name="connsiteX4" fmla="*/ 3342 w 4679"/>
                <a:gd name="connsiteY4" fmla="*/ 0 h 3342"/>
                <a:gd name="connsiteX5" fmla="*/ 4680 w 4679"/>
                <a:gd name="connsiteY5" fmla="*/ 1337 h 3342"/>
                <a:gd name="connsiteX6" fmla="*/ 2674 w 4679"/>
                <a:gd name="connsiteY6" fmla="*/ 2674 h 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9" h="3342">
                  <a:moveTo>
                    <a:pt x="2674" y="2674"/>
                  </a:moveTo>
                  <a:lnTo>
                    <a:pt x="2006" y="3342"/>
                  </a:lnTo>
                  <a:lnTo>
                    <a:pt x="668" y="2674"/>
                  </a:lnTo>
                  <a:lnTo>
                    <a:pt x="0" y="1337"/>
                  </a:lnTo>
                  <a:lnTo>
                    <a:pt x="3342" y="0"/>
                  </a:lnTo>
                  <a:lnTo>
                    <a:pt x="4680" y="1337"/>
                  </a:lnTo>
                  <a:lnTo>
                    <a:pt x="2674" y="2674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490">
              <a:extLst>
                <a:ext uri="{FF2B5EF4-FFF2-40B4-BE49-F238E27FC236}">
                  <a16:creationId xmlns:a16="http://schemas.microsoft.com/office/drawing/2014/main" id="{688B693C-8864-890B-DF10-390902E7ADAB}"/>
                </a:ext>
              </a:extLst>
            </p:cNvPr>
            <p:cNvSpPr/>
            <p:nvPr/>
          </p:nvSpPr>
          <p:spPr>
            <a:xfrm>
              <a:off x="10878520" y="3214395"/>
              <a:ext cx="4010" cy="6015"/>
            </a:xfrm>
            <a:custGeom>
              <a:avLst/>
              <a:gdLst>
                <a:gd name="connsiteX0" fmla="*/ 3342 w 4010"/>
                <a:gd name="connsiteY0" fmla="*/ 6016 h 6015"/>
                <a:gd name="connsiteX1" fmla="*/ 2006 w 4010"/>
                <a:gd name="connsiteY1" fmla="*/ 6016 h 6015"/>
                <a:gd name="connsiteX2" fmla="*/ 0 w 4010"/>
                <a:gd name="connsiteY2" fmla="*/ 2005 h 6015"/>
                <a:gd name="connsiteX3" fmla="*/ 668 w 4010"/>
                <a:gd name="connsiteY3" fmla="*/ 0 h 6015"/>
                <a:gd name="connsiteX4" fmla="*/ 2674 w 4010"/>
                <a:gd name="connsiteY4" fmla="*/ 0 h 6015"/>
                <a:gd name="connsiteX5" fmla="*/ 2674 w 4010"/>
                <a:gd name="connsiteY5" fmla="*/ 2005 h 6015"/>
                <a:gd name="connsiteX6" fmla="*/ 4010 w 4010"/>
                <a:gd name="connsiteY6" fmla="*/ 3342 h 6015"/>
                <a:gd name="connsiteX7" fmla="*/ 3342 w 4010"/>
                <a:gd name="connsiteY7" fmla="*/ 6016 h 6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10" h="6015">
                  <a:moveTo>
                    <a:pt x="3342" y="6016"/>
                  </a:moveTo>
                  <a:lnTo>
                    <a:pt x="2006" y="6016"/>
                  </a:lnTo>
                  <a:lnTo>
                    <a:pt x="0" y="2005"/>
                  </a:lnTo>
                  <a:lnTo>
                    <a:pt x="668" y="0"/>
                  </a:lnTo>
                  <a:lnTo>
                    <a:pt x="2674" y="0"/>
                  </a:lnTo>
                  <a:lnTo>
                    <a:pt x="2674" y="2005"/>
                  </a:lnTo>
                  <a:lnTo>
                    <a:pt x="4010" y="3342"/>
                  </a:lnTo>
                  <a:lnTo>
                    <a:pt x="3342" y="6016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491">
              <a:extLst>
                <a:ext uri="{FF2B5EF4-FFF2-40B4-BE49-F238E27FC236}">
                  <a16:creationId xmlns:a16="http://schemas.microsoft.com/office/drawing/2014/main" id="{D9911E6F-9E04-A0F4-8FEA-4030B687A63D}"/>
                </a:ext>
              </a:extLst>
            </p:cNvPr>
            <p:cNvSpPr/>
            <p:nvPr/>
          </p:nvSpPr>
          <p:spPr>
            <a:xfrm>
              <a:off x="10881862" y="3205705"/>
              <a:ext cx="3342" cy="7352"/>
            </a:xfrm>
            <a:custGeom>
              <a:avLst/>
              <a:gdLst>
                <a:gd name="connsiteX0" fmla="*/ 3342 w 3342"/>
                <a:gd name="connsiteY0" fmla="*/ 4011 h 7352"/>
                <a:gd name="connsiteX1" fmla="*/ 2006 w 3342"/>
                <a:gd name="connsiteY1" fmla="*/ 5348 h 7352"/>
                <a:gd name="connsiteX2" fmla="*/ 2674 w 3342"/>
                <a:gd name="connsiteY2" fmla="*/ 7353 h 7352"/>
                <a:gd name="connsiteX3" fmla="*/ 0 w 3342"/>
                <a:gd name="connsiteY3" fmla="*/ 7353 h 7352"/>
                <a:gd name="connsiteX4" fmla="*/ 0 w 3342"/>
                <a:gd name="connsiteY4" fmla="*/ 2674 h 7352"/>
                <a:gd name="connsiteX5" fmla="*/ 668 w 3342"/>
                <a:gd name="connsiteY5" fmla="*/ 1337 h 7352"/>
                <a:gd name="connsiteX6" fmla="*/ 3342 w 3342"/>
                <a:gd name="connsiteY6" fmla="*/ 0 h 7352"/>
                <a:gd name="connsiteX7" fmla="*/ 2674 w 3342"/>
                <a:gd name="connsiteY7" fmla="*/ 3342 h 7352"/>
                <a:gd name="connsiteX8" fmla="*/ 3342 w 3342"/>
                <a:gd name="connsiteY8" fmla="*/ 4011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2" h="7352">
                  <a:moveTo>
                    <a:pt x="3342" y="4011"/>
                  </a:moveTo>
                  <a:lnTo>
                    <a:pt x="2006" y="5348"/>
                  </a:lnTo>
                  <a:lnTo>
                    <a:pt x="2674" y="7353"/>
                  </a:lnTo>
                  <a:lnTo>
                    <a:pt x="0" y="7353"/>
                  </a:lnTo>
                  <a:lnTo>
                    <a:pt x="0" y="2674"/>
                  </a:lnTo>
                  <a:lnTo>
                    <a:pt x="668" y="1337"/>
                  </a:lnTo>
                  <a:lnTo>
                    <a:pt x="3342" y="0"/>
                  </a:lnTo>
                  <a:lnTo>
                    <a:pt x="2674" y="3342"/>
                  </a:lnTo>
                  <a:lnTo>
                    <a:pt x="3342" y="4011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492">
              <a:extLst>
                <a:ext uri="{FF2B5EF4-FFF2-40B4-BE49-F238E27FC236}">
                  <a16:creationId xmlns:a16="http://schemas.microsoft.com/office/drawing/2014/main" id="{539C4BBF-5A40-4993-6B35-B88328CA1F6C}"/>
                </a:ext>
              </a:extLst>
            </p:cNvPr>
            <p:cNvSpPr/>
            <p:nvPr/>
          </p:nvSpPr>
          <p:spPr>
            <a:xfrm>
              <a:off x="10869830" y="3158246"/>
              <a:ext cx="2673" cy="1336"/>
            </a:xfrm>
            <a:custGeom>
              <a:avLst/>
              <a:gdLst>
                <a:gd name="connsiteX0" fmla="*/ 2674 w 2673"/>
                <a:gd name="connsiteY0" fmla="*/ 1337 h 1336"/>
                <a:gd name="connsiteX1" fmla="*/ 669 w 2673"/>
                <a:gd name="connsiteY1" fmla="*/ 1337 h 1336"/>
                <a:gd name="connsiteX2" fmla="*/ 0 w 2673"/>
                <a:gd name="connsiteY2" fmla="*/ 0 h 1336"/>
                <a:gd name="connsiteX3" fmla="*/ 2674 w 2673"/>
                <a:gd name="connsiteY3" fmla="*/ 0 h 1336"/>
                <a:gd name="connsiteX4" fmla="*/ 2674 w 2673"/>
                <a:gd name="connsiteY4" fmla="*/ 1337 h 1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3" h="1336">
                  <a:moveTo>
                    <a:pt x="2674" y="1337"/>
                  </a:moveTo>
                  <a:lnTo>
                    <a:pt x="669" y="1337"/>
                  </a:lnTo>
                  <a:lnTo>
                    <a:pt x="0" y="0"/>
                  </a:lnTo>
                  <a:lnTo>
                    <a:pt x="2674" y="0"/>
                  </a:lnTo>
                  <a:lnTo>
                    <a:pt x="2674" y="133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493">
              <a:extLst>
                <a:ext uri="{FF2B5EF4-FFF2-40B4-BE49-F238E27FC236}">
                  <a16:creationId xmlns:a16="http://schemas.microsoft.com/office/drawing/2014/main" id="{B70F00EB-C665-D771-76DC-60F3FCB68A20}"/>
                </a:ext>
              </a:extLst>
            </p:cNvPr>
            <p:cNvSpPr/>
            <p:nvPr/>
          </p:nvSpPr>
          <p:spPr>
            <a:xfrm>
              <a:off x="10859135" y="3080707"/>
              <a:ext cx="3342" cy="5347"/>
            </a:xfrm>
            <a:custGeom>
              <a:avLst/>
              <a:gdLst>
                <a:gd name="connsiteX0" fmla="*/ 668 w 3342"/>
                <a:gd name="connsiteY0" fmla="*/ 5347 h 5347"/>
                <a:gd name="connsiteX1" fmla="*/ 0 w 3342"/>
                <a:gd name="connsiteY1" fmla="*/ 4011 h 5347"/>
                <a:gd name="connsiteX2" fmla="*/ 0 w 3342"/>
                <a:gd name="connsiteY2" fmla="*/ 668 h 5347"/>
                <a:gd name="connsiteX3" fmla="*/ 2006 w 3342"/>
                <a:gd name="connsiteY3" fmla="*/ 0 h 5347"/>
                <a:gd name="connsiteX4" fmla="*/ 3342 w 3342"/>
                <a:gd name="connsiteY4" fmla="*/ 2005 h 5347"/>
                <a:gd name="connsiteX5" fmla="*/ 668 w 3342"/>
                <a:gd name="connsiteY5" fmla="*/ 5347 h 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2" h="5347">
                  <a:moveTo>
                    <a:pt x="668" y="5347"/>
                  </a:moveTo>
                  <a:lnTo>
                    <a:pt x="0" y="4011"/>
                  </a:lnTo>
                  <a:lnTo>
                    <a:pt x="0" y="668"/>
                  </a:lnTo>
                  <a:lnTo>
                    <a:pt x="2006" y="0"/>
                  </a:lnTo>
                  <a:lnTo>
                    <a:pt x="3342" y="2005"/>
                  </a:lnTo>
                  <a:lnTo>
                    <a:pt x="668" y="534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494">
              <a:extLst>
                <a:ext uri="{FF2B5EF4-FFF2-40B4-BE49-F238E27FC236}">
                  <a16:creationId xmlns:a16="http://schemas.microsoft.com/office/drawing/2014/main" id="{D394BEAC-A198-E2D7-8EFE-3E3B9956641D}"/>
                </a:ext>
              </a:extLst>
            </p:cNvPr>
            <p:cNvSpPr/>
            <p:nvPr/>
          </p:nvSpPr>
          <p:spPr>
            <a:xfrm>
              <a:off x="10849108" y="3053970"/>
              <a:ext cx="2673" cy="3342"/>
            </a:xfrm>
            <a:custGeom>
              <a:avLst/>
              <a:gdLst>
                <a:gd name="connsiteX0" fmla="*/ 2674 w 2673"/>
                <a:gd name="connsiteY0" fmla="*/ 3342 h 3342"/>
                <a:gd name="connsiteX1" fmla="*/ 0 w 2673"/>
                <a:gd name="connsiteY1" fmla="*/ 2674 h 3342"/>
                <a:gd name="connsiteX2" fmla="*/ 0 w 2673"/>
                <a:gd name="connsiteY2" fmla="*/ 668 h 3342"/>
                <a:gd name="connsiteX3" fmla="*/ 1337 w 2673"/>
                <a:gd name="connsiteY3" fmla="*/ 0 h 3342"/>
                <a:gd name="connsiteX4" fmla="*/ 2674 w 2673"/>
                <a:gd name="connsiteY4" fmla="*/ 1337 h 3342"/>
                <a:gd name="connsiteX5" fmla="*/ 2674 w 2673"/>
                <a:gd name="connsiteY5" fmla="*/ 3342 h 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3" h="3342">
                  <a:moveTo>
                    <a:pt x="2674" y="3342"/>
                  </a:moveTo>
                  <a:lnTo>
                    <a:pt x="0" y="2674"/>
                  </a:lnTo>
                  <a:lnTo>
                    <a:pt x="0" y="668"/>
                  </a:lnTo>
                  <a:lnTo>
                    <a:pt x="1337" y="0"/>
                  </a:lnTo>
                  <a:lnTo>
                    <a:pt x="2674" y="1337"/>
                  </a:lnTo>
                  <a:lnTo>
                    <a:pt x="2674" y="3342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495">
              <a:extLst>
                <a:ext uri="{FF2B5EF4-FFF2-40B4-BE49-F238E27FC236}">
                  <a16:creationId xmlns:a16="http://schemas.microsoft.com/office/drawing/2014/main" id="{88524267-96BC-083B-4335-2ADBAD7BCE19}"/>
                </a:ext>
              </a:extLst>
            </p:cNvPr>
            <p:cNvSpPr/>
            <p:nvPr/>
          </p:nvSpPr>
          <p:spPr>
            <a:xfrm>
              <a:off x="3087213" y="3139530"/>
              <a:ext cx="3342" cy="6015"/>
            </a:xfrm>
            <a:custGeom>
              <a:avLst/>
              <a:gdLst>
                <a:gd name="connsiteX0" fmla="*/ 2005 w 3342"/>
                <a:gd name="connsiteY0" fmla="*/ 0 h 6015"/>
                <a:gd name="connsiteX1" fmla="*/ 3342 w 3342"/>
                <a:gd name="connsiteY1" fmla="*/ 2674 h 6015"/>
                <a:gd name="connsiteX2" fmla="*/ 3342 w 3342"/>
                <a:gd name="connsiteY2" fmla="*/ 4679 h 6015"/>
                <a:gd name="connsiteX3" fmla="*/ 2005 w 3342"/>
                <a:gd name="connsiteY3" fmla="*/ 6016 h 6015"/>
                <a:gd name="connsiteX4" fmla="*/ 668 w 3342"/>
                <a:gd name="connsiteY4" fmla="*/ 5348 h 6015"/>
                <a:gd name="connsiteX5" fmla="*/ 0 w 3342"/>
                <a:gd name="connsiteY5" fmla="*/ 3342 h 6015"/>
                <a:gd name="connsiteX6" fmla="*/ 2005 w 3342"/>
                <a:gd name="connsiteY6" fmla="*/ 0 h 6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2" h="6015">
                  <a:moveTo>
                    <a:pt x="2005" y="0"/>
                  </a:moveTo>
                  <a:lnTo>
                    <a:pt x="3342" y="2674"/>
                  </a:lnTo>
                  <a:lnTo>
                    <a:pt x="3342" y="4679"/>
                  </a:lnTo>
                  <a:lnTo>
                    <a:pt x="2005" y="6016"/>
                  </a:lnTo>
                  <a:lnTo>
                    <a:pt x="668" y="5348"/>
                  </a:lnTo>
                  <a:lnTo>
                    <a:pt x="0" y="3342"/>
                  </a:lnTo>
                  <a:lnTo>
                    <a:pt x="2005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496">
              <a:extLst>
                <a:ext uri="{FF2B5EF4-FFF2-40B4-BE49-F238E27FC236}">
                  <a16:creationId xmlns:a16="http://schemas.microsoft.com/office/drawing/2014/main" id="{A55C6E5D-3F58-91DF-C660-5DAAAC61B677}"/>
                </a:ext>
              </a:extLst>
            </p:cNvPr>
            <p:cNvSpPr/>
            <p:nvPr/>
          </p:nvSpPr>
          <p:spPr>
            <a:xfrm>
              <a:off x="7548365" y="4718379"/>
              <a:ext cx="18715" cy="22727"/>
            </a:xfrm>
            <a:custGeom>
              <a:avLst/>
              <a:gdLst>
                <a:gd name="connsiteX0" fmla="*/ 16042 w 18715"/>
                <a:gd name="connsiteY0" fmla="*/ 4679 h 22727"/>
                <a:gd name="connsiteX1" fmla="*/ 18716 w 18715"/>
                <a:gd name="connsiteY1" fmla="*/ 10695 h 22727"/>
                <a:gd name="connsiteX2" fmla="*/ 17379 w 18715"/>
                <a:gd name="connsiteY2" fmla="*/ 14706 h 22727"/>
                <a:gd name="connsiteX3" fmla="*/ 14705 w 18715"/>
                <a:gd name="connsiteY3" fmla="*/ 17380 h 22727"/>
                <a:gd name="connsiteX4" fmla="*/ 15374 w 18715"/>
                <a:gd name="connsiteY4" fmla="*/ 19385 h 22727"/>
                <a:gd name="connsiteX5" fmla="*/ 13369 w 18715"/>
                <a:gd name="connsiteY5" fmla="*/ 21390 h 22727"/>
                <a:gd name="connsiteX6" fmla="*/ 10027 w 18715"/>
                <a:gd name="connsiteY6" fmla="*/ 22727 h 22727"/>
                <a:gd name="connsiteX7" fmla="*/ 6684 w 18715"/>
                <a:gd name="connsiteY7" fmla="*/ 22727 h 22727"/>
                <a:gd name="connsiteX8" fmla="*/ 2673 w 18715"/>
                <a:gd name="connsiteY8" fmla="*/ 22059 h 22727"/>
                <a:gd name="connsiteX9" fmla="*/ 2005 w 18715"/>
                <a:gd name="connsiteY9" fmla="*/ 22727 h 22727"/>
                <a:gd name="connsiteX10" fmla="*/ 0 w 18715"/>
                <a:gd name="connsiteY10" fmla="*/ 20722 h 22727"/>
                <a:gd name="connsiteX11" fmla="*/ 1337 w 18715"/>
                <a:gd name="connsiteY11" fmla="*/ 19385 h 22727"/>
                <a:gd name="connsiteX12" fmla="*/ 2005 w 18715"/>
                <a:gd name="connsiteY12" fmla="*/ 16711 h 22727"/>
                <a:gd name="connsiteX13" fmla="*/ 2673 w 18715"/>
                <a:gd name="connsiteY13" fmla="*/ 12032 h 22727"/>
                <a:gd name="connsiteX14" fmla="*/ 4010 w 18715"/>
                <a:gd name="connsiteY14" fmla="*/ 9358 h 22727"/>
                <a:gd name="connsiteX15" fmla="*/ 7353 w 18715"/>
                <a:gd name="connsiteY15" fmla="*/ 6684 h 22727"/>
                <a:gd name="connsiteX16" fmla="*/ 8021 w 18715"/>
                <a:gd name="connsiteY16" fmla="*/ 5348 h 22727"/>
                <a:gd name="connsiteX17" fmla="*/ 9357 w 18715"/>
                <a:gd name="connsiteY17" fmla="*/ 2006 h 22727"/>
                <a:gd name="connsiteX18" fmla="*/ 12031 w 18715"/>
                <a:gd name="connsiteY18" fmla="*/ 0 h 22727"/>
                <a:gd name="connsiteX19" fmla="*/ 14705 w 18715"/>
                <a:gd name="connsiteY19" fmla="*/ 669 h 22727"/>
                <a:gd name="connsiteX20" fmla="*/ 16042 w 18715"/>
                <a:gd name="connsiteY20" fmla="*/ 4679 h 2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715" h="22727">
                  <a:moveTo>
                    <a:pt x="16042" y="4679"/>
                  </a:moveTo>
                  <a:lnTo>
                    <a:pt x="18716" y="10695"/>
                  </a:lnTo>
                  <a:lnTo>
                    <a:pt x="17379" y="14706"/>
                  </a:lnTo>
                  <a:lnTo>
                    <a:pt x="14705" y="17380"/>
                  </a:lnTo>
                  <a:lnTo>
                    <a:pt x="15374" y="19385"/>
                  </a:lnTo>
                  <a:lnTo>
                    <a:pt x="13369" y="21390"/>
                  </a:lnTo>
                  <a:lnTo>
                    <a:pt x="10027" y="22727"/>
                  </a:lnTo>
                  <a:lnTo>
                    <a:pt x="6684" y="22727"/>
                  </a:lnTo>
                  <a:lnTo>
                    <a:pt x="2673" y="22059"/>
                  </a:lnTo>
                  <a:lnTo>
                    <a:pt x="2005" y="22727"/>
                  </a:lnTo>
                  <a:lnTo>
                    <a:pt x="0" y="20722"/>
                  </a:lnTo>
                  <a:lnTo>
                    <a:pt x="1337" y="19385"/>
                  </a:lnTo>
                  <a:lnTo>
                    <a:pt x="2005" y="16711"/>
                  </a:lnTo>
                  <a:lnTo>
                    <a:pt x="2673" y="12032"/>
                  </a:lnTo>
                  <a:lnTo>
                    <a:pt x="4010" y="9358"/>
                  </a:lnTo>
                  <a:lnTo>
                    <a:pt x="7353" y="6684"/>
                  </a:lnTo>
                  <a:lnTo>
                    <a:pt x="8021" y="5348"/>
                  </a:lnTo>
                  <a:lnTo>
                    <a:pt x="9357" y="2006"/>
                  </a:lnTo>
                  <a:lnTo>
                    <a:pt x="12031" y="0"/>
                  </a:lnTo>
                  <a:lnTo>
                    <a:pt x="14705" y="669"/>
                  </a:lnTo>
                  <a:lnTo>
                    <a:pt x="16042" y="4679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497">
              <a:extLst>
                <a:ext uri="{FF2B5EF4-FFF2-40B4-BE49-F238E27FC236}">
                  <a16:creationId xmlns:a16="http://schemas.microsoft.com/office/drawing/2014/main" id="{274210E2-1C49-A0D3-149D-AA88AA143E13}"/>
                </a:ext>
              </a:extLst>
            </p:cNvPr>
            <p:cNvSpPr/>
            <p:nvPr/>
          </p:nvSpPr>
          <p:spPr>
            <a:xfrm>
              <a:off x="7774965" y="4705010"/>
              <a:ext cx="6016" cy="4010"/>
            </a:xfrm>
            <a:custGeom>
              <a:avLst/>
              <a:gdLst>
                <a:gd name="connsiteX0" fmla="*/ 2006 w 6016"/>
                <a:gd name="connsiteY0" fmla="*/ 4011 h 4010"/>
                <a:gd name="connsiteX1" fmla="*/ 0 w 6016"/>
                <a:gd name="connsiteY1" fmla="*/ 2006 h 4010"/>
                <a:gd name="connsiteX2" fmla="*/ 2674 w 6016"/>
                <a:gd name="connsiteY2" fmla="*/ 669 h 4010"/>
                <a:gd name="connsiteX3" fmla="*/ 4680 w 6016"/>
                <a:gd name="connsiteY3" fmla="*/ 0 h 4010"/>
                <a:gd name="connsiteX4" fmla="*/ 6016 w 6016"/>
                <a:gd name="connsiteY4" fmla="*/ 669 h 4010"/>
                <a:gd name="connsiteX5" fmla="*/ 5348 w 6016"/>
                <a:gd name="connsiteY5" fmla="*/ 2006 h 4010"/>
                <a:gd name="connsiteX6" fmla="*/ 2006 w 6016"/>
                <a:gd name="connsiteY6" fmla="*/ 4011 h 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6" h="4010">
                  <a:moveTo>
                    <a:pt x="2006" y="4011"/>
                  </a:moveTo>
                  <a:lnTo>
                    <a:pt x="0" y="2006"/>
                  </a:lnTo>
                  <a:lnTo>
                    <a:pt x="2674" y="669"/>
                  </a:lnTo>
                  <a:lnTo>
                    <a:pt x="4680" y="0"/>
                  </a:lnTo>
                  <a:lnTo>
                    <a:pt x="6016" y="669"/>
                  </a:lnTo>
                  <a:lnTo>
                    <a:pt x="5348" y="2006"/>
                  </a:lnTo>
                  <a:lnTo>
                    <a:pt x="2006" y="4011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498">
              <a:extLst>
                <a:ext uri="{FF2B5EF4-FFF2-40B4-BE49-F238E27FC236}">
                  <a16:creationId xmlns:a16="http://schemas.microsoft.com/office/drawing/2014/main" id="{2B84D784-171E-1C34-8F36-0F0F66CD3D7D}"/>
                </a:ext>
              </a:extLst>
            </p:cNvPr>
            <p:cNvSpPr/>
            <p:nvPr/>
          </p:nvSpPr>
          <p:spPr>
            <a:xfrm>
              <a:off x="11619817" y="4828003"/>
              <a:ext cx="5347" cy="6016"/>
            </a:xfrm>
            <a:custGeom>
              <a:avLst/>
              <a:gdLst>
                <a:gd name="connsiteX0" fmla="*/ 5347 w 5347"/>
                <a:gd name="connsiteY0" fmla="*/ 2674 h 6016"/>
                <a:gd name="connsiteX1" fmla="*/ 4010 w 5347"/>
                <a:gd name="connsiteY1" fmla="*/ 3342 h 6016"/>
                <a:gd name="connsiteX2" fmla="*/ 2674 w 5347"/>
                <a:gd name="connsiteY2" fmla="*/ 6016 h 6016"/>
                <a:gd name="connsiteX3" fmla="*/ 0 w 5347"/>
                <a:gd name="connsiteY3" fmla="*/ 4679 h 6016"/>
                <a:gd name="connsiteX4" fmla="*/ 1337 w 5347"/>
                <a:gd name="connsiteY4" fmla="*/ 1337 h 6016"/>
                <a:gd name="connsiteX5" fmla="*/ 2005 w 5347"/>
                <a:gd name="connsiteY5" fmla="*/ 0 h 6016"/>
                <a:gd name="connsiteX6" fmla="*/ 4010 w 5347"/>
                <a:gd name="connsiteY6" fmla="*/ 668 h 6016"/>
                <a:gd name="connsiteX7" fmla="*/ 5347 w 5347"/>
                <a:gd name="connsiteY7" fmla="*/ 2674 h 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47" h="6016">
                  <a:moveTo>
                    <a:pt x="5347" y="2674"/>
                  </a:moveTo>
                  <a:lnTo>
                    <a:pt x="4010" y="3342"/>
                  </a:lnTo>
                  <a:lnTo>
                    <a:pt x="2674" y="6016"/>
                  </a:lnTo>
                  <a:lnTo>
                    <a:pt x="0" y="4679"/>
                  </a:lnTo>
                  <a:lnTo>
                    <a:pt x="1337" y="1337"/>
                  </a:lnTo>
                  <a:lnTo>
                    <a:pt x="2005" y="0"/>
                  </a:lnTo>
                  <a:lnTo>
                    <a:pt x="4010" y="668"/>
                  </a:lnTo>
                  <a:lnTo>
                    <a:pt x="5347" y="2674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499">
              <a:extLst>
                <a:ext uri="{FF2B5EF4-FFF2-40B4-BE49-F238E27FC236}">
                  <a16:creationId xmlns:a16="http://schemas.microsoft.com/office/drawing/2014/main" id="{21281439-BBF7-2D5E-5362-1E4D2A12DF81}"/>
                </a:ext>
              </a:extLst>
            </p:cNvPr>
            <p:cNvSpPr/>
            <p:nvPr/>
          </p:nvSpPr>
          <p:spPr>
            <a:xfrm>
              <a:off x="11648560" y="4778538"/>
              <a:ext cx="11363" cy="12032"/>
            </a:xfrm>
            <a:custGeom>
              <a:avLst/>
              <a:gdLst>
                <a:gd name="connsiteX0" fmla="*/ 6016 w 11363"/>
                <a:gd name="connsiteY0" fmla="*/ 0 h 12032"/>
                <a:gd name="connsiteX1" fmla="*/ 5348 w 11363"/>
                <a:gd name="connsiteY1" fmla="*/ 669 h 12032"/>
                <a:gd name="connsiteX2" fmla="*/ 6684 w 11363"/>
                <a:gd name="connsiteY2" fmla="*/ 3342 h 12032"/>
                <a:gd name="connsiteX3" fmla="*/ 8690 w 11363"/>
                <a:gd name="connsiteY3" fmla="*/ 3342 h 12032"/>
                <a:gd name="connsiteX4" fmla="*/ 11364 w 11363"/>
                <a:gd name="connsiteY4" fmla="*/ 2006 h 12032"/>
                <a:gd name="connsiteX5" fmla="*/ 10696 w 11363"/>
                <a:gd name="connsiteY5" fmla="*/ 6016 h 12032"/>
                <a:gd name="connsiteX6" fmla="*/ 9358 w 11363"/>
                <a:gd name="connsiteY6" fmla="*/ 7353 h 12032"/>
                <a:gd name="connsiteX7" fmla="*/ 8690 w 11363"/>
                <a:gd name="connsiteY7" fmla="*/ 10027 h 12032"/>
                <a:gd name="connsiteX8" fmla="*/ 5348 w 11363"/>
                <a:gd name="connsiteY8" fmla="*/ 12032 h 12032"/>
                <a:gd name="connsiteX9" fmla="*/ 2674 w 11363"/>
                <a:gd name="connsiteY9" fmla="*/ 10695 h 12032"/>
                <a:gd name="connsiteX10" fmla="*/ 2674 w 11363"/>
                <a:gd name="connsiteY10" fmla="*/ 10027 h 12032"/>
                <a:gd name="connsiteX11" fmla="*/ 669 w 11363"/>
                <a:gd name="connsiteY11" fmla="*/ 8021 h 12032"/>
                <a:gd name="connsiteX12" fmla="*/ 1337 w 11363"/>
                <a:gd name="connsiteY12" fmla="*/ 6684 h 12032"/>
                <a:gd name="connsiteX13" fmla="*/ 0 w 11363"/>
                <a:gd name="connsiteY13" fmla="*/ 5348 h 12032"/>
                <a:gd name="connsiteX14" fmla="*/ 669 w 11363"/>
                <a:gd name="connsiteY14" fmla="*/ 2674 h 12032"/>
                <a:gd name="connsiteX15" fmla="*/ 0 w 11363"/>
                <a:gd name="connsiteY15" fmla="*/ 0 h 12032"/>
                <a:gd name="connsiteX16" fmla="*/ 669 w 11363"/>
                <a:gd name="connsiteY16" fmla="*/ 0 h 12032"/>
                <a:gd name="connsiteX17" fmla="*/ 3342 w 11363"/>
                <a:gd name="connsiteY17" fmla="*/ 669 h 12032"/>
                <a:gd name="connsiteX18" fmla="*/ 6016 w 11363"/>
                <a:gd name="connsiteY18" fmla="*/ 0 h 1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63" h="12032">
                  <a:moveTo>
                    <a:pt x="6016" y="0"/>
                  </a:moveTo>
                  <a:lnTo>
                    <a:pt x="5348" y="669"/>
                  </a:lnTo>
                  <a:lnTo>
                    <a:pt x="6684" y="3342"/>
                  </a:lnTo>
                  <a:lnTo>
                    <a:pt x="8690" y="3342"/>
                  </a:lnTo>
                  <a:lnTo>
                    <a:pt x="11364" y="2006"/>
                  </a:lnTo>
                  <a:lnTo>
                    <a:pt x="10696" y="6016"/>
                  </a:lnTo>
                  <a:lnTo>
                    <a:pt x="9358" y="7353"/>
                  </a:lnTo>
                  <a:lnTo>
                    <a:pt x="8690" y="10027"/>
                  </a:lnTo>
                  <a:lnTo>
                    <a:pt x="5348" y="12032"/>
                  </a:lnTo>
                  <a:lnTo>
                    <a:pt x="2674" y="10695"/>
                  </a:lnTo>
                  <a:lnTo>
                    <a:pt x="2674" y="10027"/>
                  </a:lnTo>
                  <a:lnTo>
                    <a:pt x="669" y="8021"/>
                  </a:lnTo>
                  <a:lnTo>
                    <a:pt x="1337" y="6684"/>
                  </a:lnTo>
                  <a:lnTo>
                    <a:pt x="0" y="5348"/>
                  </a:lnTo>
                  <a:lnTo>
                    <a:pt x="669" y="2674"/>
                  </a:lnTo>
                  <a:lnTo>
                    <a:pt x="0" y="0"/>
                  </a:lnTo>
                  <a:lnTo>
                    <a:pt x="669" y="0"/>
                  </a:lnTo>
                  <a:lnTo>
                    <a:pt x="3342" y="669"/>
                  </a:lnTo>
                  <a:lnTo>
                    <a:pt x="6016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500">
              <a:extLst>
                <a:ext uri="{FF2B5EF4-FFF2-40B4-BE49-F238E27FC236}">
                  <a16:creationId xmlns:a16="http://schemas.microsoft.com/office/drawing/2014/main" id="{B2BB95BC-0EC5-F01F-A854-CD5FE8A9E3EC}"/>
                </a:ext>
              </a:extLst>
            </p:cNvPr>
            <p:cNvSpPr/>
            <p:nvPr/>
          </p:nvSpPr>
          <p:spPr>
            <a:xfrm>
              <a:off x="11624496" y="4747790"/>
              <a:ext cx="14706" cy="22058"/>
            </a:xfrm>
            <a:custGeom>
              <a:avLst/>
              <a:gdLst>
                <a:gd name="connsiteX0" fmla="*/ 12032 w 14706"/>
                <a:gd name="connsiteY0" fmla="*/ 2005 h 22058"/>
                <a:gd name="connsiteX1" fmla="*/ 10695 w 14706"/>
                <a:gd name="connsiteY1" fmla="*/ 5347 h 22058"/>
                <a:gd name="connsiteX2" fmla="*/ 10695 w 14706"/>
                <a:gd name="connsiteY2" fmla="*/ 8021 h 22058"/>
                <a:gd name="connsiteX3" fmla="*/ 9358 w 14706"/>
                <a:gd name="connsiteY3" fmla="*/ 10027 h 22058"/>
                <a:gd name="connsiteX4" fmla="*/ 11364 w 14706"/>
                <a:gd name="connsiteY4" fmla="*/ 11364 h 22058"/>
                <a:gd name="connsiteX5" fmla="*/ 12700 w 14706"/>
                <a:gd name="connsiteY5" fmla="*/ 12032 h 22058"/>
                <a:gd name="connsiteX6" fmla="*/ 13369 w 14706"/>
                <a:gd name="connsiteY6" fmla="*/ 13369 h 22058"/>
                <a:gd name="connsiteX7" fmla="*/ 12700 w 14706"/>
                <a:gd name="connsiteY7" fmla="*/ 14706 h 22058"/>
                <a:gd name="connsiteX8" fmla="*/ 14706 w 14706"/>
                <a:gd name="connsiteY8" fmla="*/ 17379 h 22058"/>
                <a:gd name="connsiteX9" fmla="*/ 13369 w 14706"/>
                <a:gd name="connsiteY9" fmla="*/ 17379 h 22058"/>
                <a:gd name="connsiteX10" fmla="*/ 12032 w 14706"/>
                <a:gd name="connsiteY10" fmla="*/ 20721 h 22058"/>
                <a:gd name="connsiteX11" fmla="*/ 10695 w 14706"/>
                <a:gd name="connsiteY11" fmla="*/ 22058 h 22058"/>
                <a:gd name="connsiteX12" fmla="*/ 8690 w 14706"/>
                <a:gd name="connsiteY12" fmla="*/ 21390 h 22058"/>
                <a:gd name="connsiteX13" fmla="*/ 7353 w 14706"/>
                <a:gd name="connsiteY13" fmla="*/ 19385 h 22058"/>
                <a:gd name="connsiteX14" fmla="*/ 6684 w 14706"/>
                <a:gd name="connsiteY14" fmla="*/ 18048 h 22058"/>
                <a:gd name="connsiteX15" fmla="*/ 2674 w 14706"/>
                <a:gd name="connsiteY15" fmla="*/ 17379 h 22058"/>
                <a:gd name="connsiteX16" fmla="*/ 668 w 14706"/>
                <a:gd name="connsiteY16" fmla="*/ 14037 h 22058"/>
                <a:gd name="connsiteX17" fmla="*/ 668 w 14706"/>
                <a:gd name="connsiteY17" fmla="*/ 12700 h 22058"/>
                <a:gd name="connsiteX18" fmla="*/ 0 w 14706"/>
                <a:gd name="connsiteY18" fmla="*/ 10695 h 22058"/>
                <a:gd name="connsiteX19" fmla="*/ 2006 w 14706"/>
                <a:gd name="connsiteY19" fmla="*/ 10695 h 22058"/>
                <a:gd name="connsiteX20" fmla="*/ 4010 w 14706"/>
                <a:gd name="connsiteY20" fmla="*/ 9358 h 22058"/>
                <a:gd name="connsiteX21" fmla="*/ 6684 w 14706"/>
                <a:gd name="connsiteY21" fmla="*/ 7353 h 22058"/>
                <a:gd name="connsiteX22" fmla="*/ 7353 w 14706"/>
                <a:gd name="connsiteY22" fmla="*/ 5347 h 22058"/>
                <a:gd name="connsiteX23" fmla="*/ 4680 w 14706"/>
                <a:gd name="connsiteY23" fmla="*/ 4010 h 22058"/>
                <a:gd name="connsiteX24" fmla="*/ 2006 w 14706"/>
                <a:gd name="connsiteY24" fmla="*/ 4679 h 22058"/>
                <a:gd name="connsiteX25" fmla="*/ 3342 w 14706"/>
                <a:gd name="connsiteY25" fmla="*/ 2005 h 22058"/>
                <a:gd name="connsiteX26" fmla="*/ 5348 w 14706"/>
                <a:gd name="connsiteY26" fmla="*/ 1337 h 22058"/>
                <a:gd name="connsiteX27" fmla="*/ 6684 w 14706"/>
                <a:gd name="connsiteY27" fmla="*/ 2005 h 22058"/>
                <a:gd name="connsiteX28" fmla="*/ 9358 w 14706"/>
                <a:gd name="connsiteY28" fmla="*/ 0 h 22058"/>
                <a:gd name="connsiteX29" fmla="*/ 12032 w 14706"/>
                <a:gd name="connsiteY29" fmla="*/ 2005 h 22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4706" h="22058">
                  <a:moveTo>
                    <a:pt x="12032" y="2005"/>
                  </a:moveTo>
                  <a:lnTo>
                    <a:pt x="10695" y="5347"/>
                  </a:lnTo>
                  <a:lnTo>
                    <a:pt x="10695" y="8021"/>
                  </a:lnTo>
                  <a:lnTo>
                    <a:pt x="9358" y="10027"/>
                  </a:lnTo>
                  <a:lnTo>
                    <a:pt x="11364" y="11364"/>
                  </a:lnTo>
                  <a:lnTo>
                    <a:pt x="12700" y="12032"/>
                  </a:lnTo>
                  <a:lnTo>
                    <a:pt x="13369" y="13369"/>
                  </a:lnTo>
                  <a:lnTo>
                    <a:pt x="12700" y="14706"/>
                  </a:lnTo>
                  <a:lnTo>
                    <a:pt x="14706" y="17379"/>
                  </a:lnTo>
                  <a:lnTo>
                    <a:pt x="13369" y="17379"/>
                  </a:lnTo>
                  <a:lnTo>
                    <a:pt x="12032" y="20721"/>
                  </a:lnTo>
                  <a:lnTo>
                    <a:pt x="10695" y="22058"/>
                  </a:lnTo>
                  <a:lnTo>
                    <a:pt x="8690" y="21390"/>
                  </a:lnTo>
                  <a:lnTo>
                    <a:pt x="7353" y="19385"/>
                  </a:lnTo>
                  <a:lnTo>
                    <a:pt x="6684" y="18048"/>
                  </a:lnTo>
                  <a:lnTo>
                    <a:pt x="2674" y="17379"/>
                  </a:lnTo>
                  <a:lnTo>
                    <a:pt x="668" y="14037"/>
                  </a:lnTo>
                  <a:lnTo>
                    <a:pt x="668" y="12700"/>
                  </a:lnTo>
                  <a:lnTo>
                    <a:pt x="0" y="10695"/>
                  </a:lnTo>
                  <a:lnTo>
                    <a:pt x="2006" y="10695"/>
                  </a:lnTo>
                  <a:lnTo>
                    <a:pt x="4010" y="9358"/>
                  </a:lnTo>
                  <a:lnTo>
                    <a:pt x="6684" y="7353"/>
                  </a:lnTo>
                  <a:lnTo>
                    <a:pt x="7353" y="5347"/>
                  </a:lnTo>
                  <a:lnTo>
                    <a:pt x="4680" y="4010"/>
                  </a:lnTo>
                  <a:lnTo>
                    <a:pt x="2006" y="4679"/>
                  </a:lnTo>
                  <a:lnTo>
                    <a:pt x="3342" y="2005"/>
                  </a:lnTo>
                  <a:lnTo>
                    <a:pt x="5348" y="1337"/>
                  </a:lnTo>
                  <a:lnTo>
                    <a:pt x="6684" y="2005"/>
                  </a:lnTo>
                  <a:lnTo>
                    <a:pt x="9358" y="0"/>
                  </a:lnTo>
                  <a:lnTo>
                    <a:pt x="12032" y="2005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501">
              <a:extLst>
                <a:ext uri="{FF2B5EF4-FFF2-40B4-BE49-F238E27FC236}">
                  <a16:creationId xmlns:a16="http://schemas.microsoft.com/office/drawing/2014/main" id="{53199854-E7BF-3DD7-FFAF-E517B0847787}"/>
                </a:ext>
              </a:extLst>
            </p:cNvPr>
            <p:cNvSpPr/>
            <p:nvPr/>
          </p:nvSpPr>
          <p:spPr>
            <a:xfrm>
              <a:off x="11607785" y="4739101"/>
              <a:ext cx="6016" cy="10694"/>
            </a:xfrm>
            <a:custGeom>
              <a:avLst/>
              <a:gdLst>
                <a:gd name="connsiteX0" fmla="*/ 6016 w 6016"/>
                <a:gd name="connsiteY0" fmla="*/ 0 h 10694"/>
                <a:gd name="connsiteX1" fmla="*/ 4010 w 6016"/>
                <a:gd name="connsiteY1" fmla="*/ 4010 h 10694"/>
                <a:gd name="connsiteX2" fmla="*/ 3342 w 6016"/>
                <a:gd name="connsiteY2" fmla="*/ 6016 h 10694"/>
                <a:gd name="connsiteX3" fmla="*/ 5348 w 6016"/>
                <a:gd name="connsiteY3" fmla="*/ 6016 h 10694"/>
                <a:gd name="connsiteX4" fmla="*/ 2006 w 6016"/>
                <a:gd name="connsiteY4" fmla="*/ 9358 h 10694"/>
                <a:gd name="connsiteX5" fmla="*/ 668 w 6016"/>
                <a:gd name="connsiteY5" fmla="*/ 10695 h 10694"/>
                <a:gd name="connsiteX6" fmla="*/ 0 w 6016"/>
                <a:gd name="connsiteY6" fmla="*/ 9358 h 10694"/>
                <a:gd name="connsiteX7" fmla="*/ 2006 w 6016"/>
                <a:gd name="connsiteY7" fmla="*/ 6684 h 10694"/>
                <a:gd name="connsiteX8" fmla="*/ 3342 w 6016"/>
                <a:gd name="connsiteY8" fmla="*/ 3342 h 10694"/>
                <a:gd name="connsiteX9" fmla="*/ 6016 w 6016"/>
                <a:gd name="connsiteY9" fmla="*/ 0 h 1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16" h="10694">
                  <a:moveTo>
                    <a:pt x="6016" y="0"/>
                  </a:moveTo>
                  <a:lnTo>
                    <a:pt x="4010" y="4010"/>
                  </a:lnTo>
                  <a:lnTo>
                    <a:pt x="3342" y="6016"/>
                  </a:lnTo>
                  <a:lnTo>
                    <a:pt x="5348" y="6016"/>
                  </a:lnTo>
                  <a:lnTo>
                    <a:pt x="2006" y="9358"/>
                  </a:lnTo>
                  <a:lnTo>
                    <a:pt x="668" y="10695"/>
                  </a:lnTo>
                  <a:lnTo>
                    <a:pt x="0" y="9358"/>
                  </a:lnTo>
                  <a:lnTo>
                    <a:pt x="2006" y="6684"/>
                  </a:lnTo>
                  <a:lnTo>
                    <a:pt x="3342" y="3342"/>
                  </a:lnTo>
                  <a:lnTo>
                    <a:pt x="6016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502">
              <a:extLst>
                <a:ext uri="{FF2B5EF4-FFF2-40B4-BE49-F238E27FC236}">
                  <a16:creationId xmlns:a16="http://schemas.microsoft.com/office/drawing/2014/main" id="{EA6B39AD-08F9-7FAB-C1CA-E006B27384FC}"/>
                </a:ext>
              </a:extLst>
            </p:cNvPr>
            <p:cNvSpPr/>
            <p:nvPr/>
          </p:nvSpPr>
          <p:spPr>
            <a:xfrm>
              <a:off x="11612465" y="4736427"/>
              <a:ext cx="3342" cy="2673"/>
            </a:xfrm>
            <a:custGeom>
              <a:avLst/>
              <a:gdLst>
                <a:gd name="connsiteX0" fmla="*/ 1337 w 3342"/>
                <a:gd name="connsiteY0" fmla="*/ 2674 h 2673"/>
                <a:gd name="connsiteX1" fmla="*/ 0 w 3342"/>
                <a:gd name="connsiteY1" fmla="*/ 0 h 2673"/>
                <a:gd name="connsiteX2" fmla="*/ 2673 w 3342"/>
                <a:gd name="connsiteY2" fmla="*/ 0 h 2673"/>
                <a:gd name="connsiteX3" fmla="*/ 3342 w 3342"/>
                <a:gd name="connsiteY3" fmla="*/ 2674 h 2673"/>
                <a:gd name="connsiteX4" fmla="*/ 1337 w 3342"/>
                <a:gd name="connsiteY4" fmla="*/ 2674 h 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2" h="2673">
                  <a:moveTo>
                    <a:pt x="1337" y="2674"/>
                  </a:moveTo>
                  <a:lnTo>
                    <a:pt x="0" y="0"/>
                  </a:lnTo>
                  <a:lnTo>
                    <a:pt x="2673" y="0"/>
                  </a:lnTo>
                  <a:lnTo>
                    <a:pt x="3342" y="2674"/>
                  </a:lnTo>
                  <a:lnTo>
                    <a:pt x="1337" y="2674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503">
              <a:extLst>
                <a:ext uri="{FF2B5EF4-FFF2-40B4-BE49-F238E27FC236}">
                  <a16:creationId xmlns:a16="http://schemas.microsoft.com/office/drawing/2014/main" id="{44F812B4-55E8-66A9-A867-190DB2420030}"/>
                </a:ext>
              </a:extLst>
            </p:cNvPr>
            <p:cNvSpPr/>
            <p:nvPr/>
          </p:nvSpPr>
          <p:spPr>
            <a:xfrm>
              <a:off x="11518214" y="4723058"/>
              <a:ext cx="91576" cy="98928"/>
            </a:xfrm>
            <a:custGeom>
              <a:avLst/>
              <a:gdLst>
                <a:gd name="connsiteX0" fmla="*/ 2674 w 91576"/>
                <a:gd name="connsiteY0" fmla="*/ 0 h 98928"/>
                <a:gd name="connsiteX1" fmla="*/ 4011 w 91576"/>
                <a:gd name="connsiteY1" fmla="*/ 669 h 98928"/>
                <a:gd name="connsiteX2" fmla="*/ 7353 w 91576"/>
                <a:gd name="connsiteY2" fmla="*/ 6684 h 98928"/>
                <a:gd name="connsiteX3" fmla="*/ 9358 w 91576"/>
                <a:gd name="connsiteY3" fmla="*/ 8690 h 98928"/>
                <a:gd name="connsiteX4" fmla="*/ 11364 w 91576"/>
                <a:gd name="connsiteY4" fmla="*/ 8021 h 98928"/>
                <a:gd name="connsiteX5" fmla="*/ 12700 w 91576"/>
                <a:gd name="connsiteY5" fmla="*/ 6016 h 98928"/>
                <a:gd name="connsiteX6" fmla="*/ 18717 w 91576"/>
                <a:gd name="connsiteY6" fmla="*/ 9358 h 98928"/>
                <a:gd name="connsiteX7" fmla="*/ 20722 w 91576"/>
                <a:gd name="connsiteY7" fmla="*/ 12700 h 98928"/>
                <a:gd name="connsiteX8" fmla="*/ 25401 w 91576"/>
                <a:gd name="connsiteY8" fmla="*/ 16711 h 98928"/>
                <a:gd name="connsiteX9" fmla="*/ 27407 w 91576"/>
                <a:gd name="connsiteY9" fmla="*/ 19385 h 98928"/>
                <a:gd name="connsiteX10" fmla="*/ 28075 w 91576"/>
                <a:gd name="connsiteY10" fmla="*/ 21390 h 98928"/>
                <a:gd name="connsiteX11" fmla="*/ 30749 w 91576"/>
                <a:gd name="connsiteY11" fmla="*/ 24064 h 98928"/>
                <a:gd name="connsiteX12" fmla="*/ 31417 w 91576"/>
                <a:gd name="connsiteY12" fmla="*/ 25401 h 98928"/>
                <a:gd name="connsiteX13" fmla="*/ 32754 w 91576"/>
                <a:gd name="connsiteY13" fmla="*/ 25401 h 98928"/>
                <a:gd name="connsiteX14" fmla="*/ 34759 w 91576"/>
                <a:gd name="connsiteY14" fmla="*/ 27406 h 98928"/>
                <a:gd name="connsiteX15" fmla="*/ 40775 w 91576"/>
                <a:gd name="connsiteY15" fmla="*/ 28743 h 98928"/>
                <a:gd name="connsiteX16" fmla="*/ 41444 w 91576"/>
                <a:gd name="connsiteY16" fmla="*/ 30748 h 98928"/>
                <a:gd name="connsiteX17" fmla="*/ 41444 w 91576"/>
                <a:gd name="connsiteY17" fmla="*/ 33422 h 98928"/>
                <a:gd name="connsiteX18" fmla="*/ 43448 w 91576"/>
                <a:gd name="connsiteY18" fmla="*/ 36096 h 98928"/>
                <a:gd name="connsiteX19" fmla="*/ 46122 w 91576"/>
                <a:gd name="connsiteY19" fmla="*/ 36764 h 98928"/>
                <a:gd name="connsiteX20" fmla="*/ 44118 w 91576"/>
                <a:gd name="connsiteY20" fmla="*/ 40106 h 98928"/>
                <a:gd name="connsiteX21" fmla="*/ 44786 w 91576"/>
                <a:gd name="connsiteY21" fmla="*/ 41443 h 98928"/>
                <a:gd name="connsiteX22" fmla="*/ 47460 w 91576"/>
                <a:gd name="connsiteY22" fmla="*/ 44785 h 98928"/>
                <a:gd name="connsiteX23" fmla="*/ 48128 w 91576"/>
                <a:gd name="connsiteY23" fmla="*/ 44785 h 98928"/>
                <a:gd name="connsiteX24" fmla="*/ 50802 w 91576"/>
                <a:gd name="connsiteY24" fmla="*/ 48128 h 98928"/>
                <a:gd name="connsiteX25" fmla="*/ 50133 w 91576"/>
                <a:gd name="connsiteY25" fmla="*/ 50801 h 98928"/>
                <a:gd name="connsiteX26" fmla="*/ 54812 w 91576"/>
                <a:gd name="connsiteY26" fmla="*/ 52138 h 98928"/>
                <a:gd name="connsiteX27" fmla="*/ 57486 w 91576"/>
                <a:gd name="connsiteY27" fmla="*/ 55480 h 98928"/>
                <a:gd name="connsiteX28" fmla="*/ 59491 w 91576"/>
                <a:gd name="connsiteY28" fmla="*/ 55480 h 98928"/>
                <a:gd name="connsiteX29" fmla="*/ 61497 w 91576"/>
                <a:gd name="connsiteY29" fmla="*/ 56817 h 98928"/>
                <a:gd name="connsiteX30" fmla="*/ 64839 w 91576"/>
                <a:gd name="connsiteY30" fmla="*/ 59491 h 98928"/>
                <a:gd name="connsiteX31" fmla="*/ 64171 w 91576"/>
                <a:gd name="connsiteY31" fmla="*/ 61496 h 98928"/>
                <a:gd name="connsiteX32" fmla="*/ 66175 w 91576"/>
                <a:gd name="connsiteY32" fmla="*/ 61496 h 98928"/>
                <a:gd name="connsiteX33" fmla="*/ 68849 w 91576"/>
                <a:gd name="connsiteY33" fmla="*/ 64839 h 98928"/>
                <a:gd name="connsiteX34" fmla="*/ 72860 w 91576"/>
                <a:gd name="connsiteY34" fmla="*/ 67512 h 98928"/>
                <a:gd name="connsiteX35" fmla="*/ 72860 w 91576"/>
                <a:gd name="connsiteY35" fmla="*/ 68849 h 98928"/>
                <a:gd name="connsiteX36" fmla="*/ 74865 w 91576"/>
                <a:gd name="connsiteY36" fmla="*/ 69518 h 98928"/>
                <a:gd name="connsiteX37" fmla="*/ 76870 w 91576"/>
                <a:gd name="connsiteY37" fmla="*/ 71523 h 98928"/>
                <a:gd name="connsiteX38" fmla="*/ 76870 w 91576"/>
                <a:gd name="connsiteY38" fmla="*/ 72860 h 98928"/>
                <a:gd name="connsiteX39" fmla="*/ 78876 w 91576"/>
                <a:gd name="connsiteY39" fmla="*/ 76870 h 98928"/>
                <a:gd name="connsiteX40" fmla="*/ 81550 w 91576"/>
                <a:gd name="connsiteY40" fmla="*/ 79544 h 98928"/>
                <a:gd name="connsiteX41" fmla="*/ 82218 w 91576"/>
                <a:gd name="connsiteY41" fmla="*/ 78876 h 98928"/>
                <a:gd name="connsiteX42" fmla="*/ 84892 w 91576"/>
                <a:gd name="connsiteY42" fmla="*/ 82886 h 98928"/>
                <a:gd name="connsiteX43" fmla="*/ 88234 w 91576"/>
                <a:gd name="connsiteY43" fmla="*/ 83555 h 98928"/>
                <a:gd name="connsiteX44" fmla="*/ 90239 w 91576"/>
                <a:gd name="connsiteY44" fmla="*/ 85560 h 98928"/>
                <a:gd name="connsiteX45" fmla="*/ 90239 w 91576"/>
                <a:gd name="connsiteY45" fmla="*/ 88234 h 98928"/>
                <a:gd name="connsiteX46" fmla="*/ 90908 w 91576"/>
                <a:gd name="connsiteY46" fmla="*/ 90908 h 98928"/>
                <a:gd name="connsiteX47" fmla="*/ 91576 w 91576"/>
                <a:gd name="connsiteY47" fmla="*/ 91576 h 98928"/>
                <a:gd name="connsiteX48" fmla="*/ 90239 w 91576"/>
                <a:gd name="connsiteY48" fmla="*/ 95586 h 98928"/>
                <a:gd name="connsiteX49" fmla="*/ 85560 w 91576"/>
                <a:gd name="connsiteY49" fmla="*/ 98260 h 98928"/>
                <a:gd name="connsiteX50" fmla="*/ 84892 w 91576"/>
                <a:gd name="connsiteY50" fmla="*/ 96255 h 98928"/>
                <a:gd name="connsiteX51" fmla="*/ 82886 w 91576"/>
                <a:gd name="connsiteY51" fmla="*/ 96923 h 98928"/>
                <a:gd name="connsiteX52" fmla="*/ 80882 w 91576"/>
                <a:gd name="connsiteY52" fmla="*/ 98929 h 98928"/>
                <a:gd name="connsiteX53" fmla="*/ 76870 w 91576"/>
                <a:gd name="connsiteY53" fmla="*/ 93581 h 98928"/>
                <a:gd name="connsiteX54" fmla="*/ 74197 w 91576"/>
                <a:gd name="connsiteY54" fmla="*/ 93581 h 98928"/>
                <a:gd name="connsiteX55" fmla="*/ 73528 w 91576"/>
                <a:gd name="connsiteY55" fmla="*/ 92244 h 98928"/>
                <a:gd name="connsiteX56" fmla="*/ 72192 w 91576"/>
                <a:gd name="connsiteY56" fmla="*/ 92244 h 98928"/>
                <a:gd name="connsiteX57" fmla="*/ 70855 w 91576"/>
                <a:gd name="connsiteY57" fmla="*/ 94250 h 98928"/>
                <a:gd name="connsiteX58" fmla="*/ 64839 w 91576"/>
                <a:gd name="connsiteY58" fmla="*/ 88234 h 98928"/>
                <a:gd name="connsiteX59" fmla="*/ 63502 w 91576"/>
                <a:gd name="connsiteY59" fmla="*/ 88234 h 98928"/>
                <a:gd name="connsiteX60" fmla="*/ 60828 w 91576"/>
                <a:gd name="connsiteY60" fmla="*/ 84892 h 98928"/>
                <a:gd name="connsiteX61" fmla="*/ 61497 w 91576"/>
                <a:gd name="connsiteY61" fmla="*/ 79544 h 98928"/>
                <a:gd name="connsiteX62" fmla="*/ 59491 w 91576"/>
                <a:gd name="connsiteY62" fmla="*/ 79544 h 98928"/>
                <a:gd name="connsiteX63" fmla="*/ 56817 w 91576"/>
                <a:gd name="connsiteY63" fmla="*/ 79544 h 98928"/>
                <a:gd name="connsiteX64" fmla="*/ 54812 w 91576"/>
                <a:gd name="connsiteY64" fmla="*/ 78207 h 98928"/>
                <a:gd name="connsiteX65" fmla="*/ 54144 w 91576"/>
                <a:gd name="connsiteY65" fmla="*/ 76870 h 98928"/>
                <a:gd name="connsiteX66" fmla="*/ 52807 w 91576"/>
                <a:gd name="connsiteY66" fmla="*/ 76202 h 98928"/>
                <a:gd name="connsiteX67" fmla="*/ 50802 w 91576"/>
                <a:gd name="connsiteY67" fmla="*/ 76202 h 98928"/>
                <a:gd name="connsiteX68" fmla="*/ 50802 w 91576"/>
                <a:gd name="connsiteY68" fmla="*/ 74197 h 98928"/>
                <a:gd name="connsiteX69" fmla="*/ 49465 w 91576"/>
                <a:gd name="connsiteY69" fmla="*/ 70855 h 98928"/>
                <a:gd name="connsiteX70" fmla="*/ 46791 w 91576"/>
                <a:gd name="connsiteY70" fmla="*/ 71523 h 98928"/>
                <a:gd name="connsiteX71" fmla="*/ 41444 w 91576"/>
                <a:gd name="connsiteY71" fmla="*/ 68181 h 98928"/>
                <a:gd name="connsiteX72" fmla="*/ 40775 w 91576"/>
                <a:gd name="connsiteY72" fmla="*/ 66844 h 98928"/>
                <a:gd name="connsiteX73" fmla="*/ 40775 w 91576"/>
                <a:gd name="connsiteY73" fmla="*/ 64839 h 98928"/>
                <a:gd name="connsiteX74" fmla="*/ 38770 w 91576"/>
                <a:gd name="connsiteY74" fmla="*/ 66175 h 98928"/>
                <a:gd name="connsiteX75" fmla="*/ 34759 w 91576"/>
                <a:gd name="connsiteY75" fmla="*/ 64170 h 98928"/>
                <a:gd name="connsiteX76" fmla="*/ 34091 w 91576"/>
                <a:gd name="connsiteY76" fmla="*/ 61496 h 98928"/>
                <a:gd name="connsiteX77" fmla="*/ 31417 w 91576"/>
                <a:gd name="connsiteY77" fmla="*/ 59491 h 98928"/>
                <a:gd name="connsiteX78" fmla="*/ 30080 w 91576"/>
                <a:gd name="connsiteY78" fmla="*/ 56149 h 98928"/>
                <a:gd name="connsiteX79" fmla="*/ 26737 w 91576"/>
                <a:gd name="connsiteY79" fmla="*/ 55480 h 98928"/>
                <a:gd name="connsiteX80" fmla="*/ 28075 w 91576"/>
                <a:gd name="connsiteY80" fmla="*/ 54144 h 98928"/>
                <a:gd name="connsiteX81" fmla="*/ 26069 w 91576"/>
                <a:gd name="connsiteY81" fmla="*/ 52138 h 98928"/>
                <a:gd name="connsiteX82" fmla="*/ 24064 w 91576"/>
                <a:gd name="connsiteY82" fmla="*/ 51470 h 98928"/>
                <a:gd name="connsiteX83" fmla="*/ 22059 w 91576"/>
                <a:gd name="connsiteY83" fmla="*/ 46791 h 98928"/>
                <a:gd name="connsiteX84" fmla="*/ 22059 w 91576"/>
                <a:gd name="connsiteY84" fmla="*/ 44117 h 98928"/>
                <a:gd name="connsiteX85" fmla="*/ 20722 w 91576"/>
                <a:gd name="connsiteY85" fmla="*/ 42111 h 98928"/>
                <a:gd name="connsiteX86" fmla="*/ 18717 w 91576"/>
                <a:gd name="connsiteY86" fmla="*/ 42111 h 98928"/>
                <a:gd name="connsiteX87" fmla="*/ 17380 w 91576"/>
                <a:gd name="connsiteY87" fmla="*/ 38101 h 98928"/>
                <a:gd name="connsiteX88" fmla="*/ 18048 w 91576"/>
                <a:gd name="connsiteY88" fmla="*/ 36764 h 98928"/>
                <a:gd name="connsiteX89" fmla="*/ 13369 w 91576"/>
                <a:gd name="connsiteY89" fmla="*/ 34091 h 98928"/>
                <a:gd name="connsiteX90" fmla="*/ 11364 w 91576"/>
                <a:gd name="connsiteY90" fmla="*/ 32754 h 98928"/>
                <a:gd name="connsiteX91" fmla="*/ 8690 w 91576"/>
                <a:gd name="connsiteY91" fmla="*/ 28743 h 98928"/>
                <a:gd name="connsiteX92" fmla="*/ 10696 w 91576"/>
                <a:gd name="connsiteY92" fmla="*/ 27406 h 98928"/>
                <a:gd name="connsiteX93" fmla="*/ 9358 w 91576"/>
                <a:gd name="connsiteY93" fmla="*/ 26069 h 98928"/>
                <a:gd name="connsiteX94" fmla="*/ 8022 w 91576"/>
                <a:gd name="connsiteY94" fmla="*/ 24064 h 98928"/>
                <a:gd name="connsiteX95" fmla="*/ 8022 w 91576"/>
                <a:gd name="connsiteY95" fmla="*/ 20722 h 98928"/>
                <a:gd name="connsiteX96" fmla="*/ 4680 w 91576"/>
                <a:gd name="connsiteY96" fmla="*/ 18716 h 98928"/>
                <a:gd name="connsiteX97" fmla="*/ 4680 w 91576"/>
                <a:gd name="connsiteY97" fmla="*/ 14706 h 98928"/>
                <a:gd name="connsiteX98" fmla="*/ 3342 w 91576"/>
                <a:gd name="connsiteY98" fmla="*/ 12700 h 98928"/>
                <a:gd name="connsiteX99" fmla="*/ 5348 w 91576"/>
                <a:gd name="connsiteY99" fmla="*/ 12700 h 98928"/>
                <a:gd name="connsiteX100" fmla="*/ 6016 w 91576"/>
                <a:gd name="connsiteY100" fmla="*/ 10695 h 98928"/>
                <a:gd name="connsiteX101" fmla="*/ 5348 w 91576"/>
                <a:gd name="connsiteY101" fmla="*/ 9358 h 98928"/>
                <a:gd name="connsiteX102" fmla="*/ 1337 w 91576"/>
                <a:gd name="connsiteY102" fmla="*/ 9358 h 98928"/>
                <a:gd name="connsiteX103" fmla="*/ 0 w 91576"/>
                <a:gd name="connsiteY103" fmla="*/ 7353 h 98928"/>
                <a:gd name="connsiteX104" fmla="*/ 3342 w 91576"/>
                <a:gd name="connsiteY104" fmla="*/ 2674 h 98928"/>
                <a:gd name="connsiteX105" fmla="*/ 1337 w 91576"/>
                <a:gd name="connsiteY105" fmla="*/ 669 h 98928"/>
                <a:gd name="connsiteX106" fmla="*/ 2674 w 91576"/>
                <a:gd name="connsiteY106" fmla="*/ 0 h 9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91576" h="98928">
                  <a:moveTo>
                    <a:pt x="2674" y="0"/>
                  </a:moveTo>
                  <a:lnTo>
                    <a:pt x="4011" y="669"/>
                  </a:lnTo>
                  <a:lnTo>
                    <a:pt x="7353" y="6684"/>
                  </a:lnTo>
                  <a:lnTo>
                    <a:pt x="9358" y="8690"/>
                  </a:lnTo>
                  <a:lnTo>
                    <a:pt x="11364" y="8021"/>
                  </a:lnTo>
                  <a:lnTo>
                    <a:pt x="12700" y="6016"/>
                  </a:lnTo>
                  <a:lnTo>
                    <a:pt x="18717" y="9358"/>
                  </a:lnTo>
                  <a:lnTo>
                    <a:pt x="20722" y="12700"/>
                  </a:lnTo>
                  <a:lnTo>
                    <a:pt x="25401" y="16711"/>
                  </a:lnTo>
                  <a:lnTo>
                    <a:pt x="27407" y="19385"/>
                  </a:lnTo>
                  <a:lnTo>
                    <a:pt x="28075" y="21390"/>
                  </a:lnTo>
                  <a:lnTo>
                    <a:pt x="30749" y="24064"/>
                  </a:lnTo>
                  <a:lnTo>
                    <a:pt x="31417" y="25401"/>
                  </a:lnTo>
                  <a:lnTo>
                    <a:pt x="32754" y="25401"/>
                  </a:lnTo>
                  <a:lnTo>
                    <a:pt x="34759" y="27406"/>
                  </a:lnTo>
                  <a:lnTo>
                    <a:pt x="40775" y="28743"/>
                  </a:lnTo>
                  <a:lnTo>
                    <a:pt x="41444" y="30748"/>
                  </a:lnTo>
                  <a:lnTo>
                    <a:pt x="41444" y="33422"/>
                  </a:lnTo>
                  <a:lnTo>
                    <a:pt x="43448" y="36096"/>
                  </a:lnTo>
                  <a:lnTo>
                    <a:pt x="46122" y="36764"/>
                  </a:lnTo>
                  <a:lnTo>
                    <a:pt x="44118" y="40106"/>
                  </a:lnTo>
                  <a:lnTo>
                    <a:pt x="44786" y="41443"/>
                  </a:lnTo>
                  <a:lnTo>
                    <a:pt x="47460" y="44785"/>
                  </a:lnTo>
                  <a:lnTo>
                    <a:pt x="48128" y="44785"/>
                  </a:lnTo>
                  <a:lnTo>
                    <a:pt x="50802" y="48128"/>
                  </a:lnTo>
                  <a:lnTo>
                    <a:pt x="50133" y="50801"/>
                  </a:lnTo>
                  <a:lnTo>
                    <a:pt x="54812" y="52138"/>
                  </a:lnTo>
                  <a:lnTo>
                    <a:pt x="57486" y="55480"/>
                  </a:lnTo>
                  <a:lnTo>
                    <a:pt x="59491" y="55480"/>
                  </a:lnTo>
                  <a:lnTo>
                    <a:pt x="61497" y="56817"/>
                  </a:lnTo>
                  <a:lnTo>
                    <a:pt x="64839" y="59491"/>
                  </a:lnTo>
                  <a:lnTo>
                    <a:pt x="64171" y="61496"/>
                  </a:lnTo>
                  <a:lnTo>
                    <a:pt x="66175" y="61496"/>
                  </a:lnTo>
                  <a:lnTo>
                    <a:pt x="68849" y="64839"/>
                  </a:lnTo>
                  <a:lnTo>
                    <a:pt x="72860" y="67512"/>
                  </a:lnTo>
                  <a:lnTo>
                    <a:pt x="72860" y="68849"/>
                  </a:lnTo>
                  <a:lnTo>
                    <a:pt x="74865" y="69518"/>
                  </a:lnTo>
                  <a:lnTo>
                    <a:pt x="76870" y="71523"/>
                  </a:lnTo>
                  <a:lnTo>
                    <a:pt x="76870" y="72860"/>
                  </a:lnTo>
                  <a:lnTo>
                    <a:pt x="78876" y="76870"/>
                  </a:lnTo>
                  <a:lnTo>
                    <a:pt x="81550" y="79544"/>
                  </a:lnTo>
                  <a:lnTo>
                    <a:pt x="82218" y="78876"/>
                  </a:lnTo>
                  <a:lnTo>
                    <a:pt x="84892" y="82886"/>
                  </a:lnTo>
                  <a:lnTo>
                    <a:pt x="88234" y="83555"/>
                  </a:lnTo>
                  <a:lnTo>
                    <a:pt x="90239" y="85560"/>
                  </a:lnTo>
                  <a:lnTo>
                    <a:pt x="90239" y="88234"/>
                  </a:lnTo>
                  <a:lnTo>
                    <a:pt x="90908" y="90908"/>
                  </a:lnTo>
                  <a:lnTo>
                    <a:pt x="91576" y="91576"/>
                  </a:lnTo>
                  <a:lnTo>
                    <a:pt x="90239" y="95586"/>
                  </a:lnTo>
                  <a:lnTo>
                    <a:pt x="85560" y="98260"/>
                  </a:lnTo>
                  <a:lnTo>
                    <a:pt x="84892" y="96255"/>
                  </a:lnTo>
                  <a:lnTo>
                    <a:pt x="82886" y="96923"/>
                  </a:lnTo>
                  <a:lnTo>
                    <a:pt x="80882" y="98929"/>
                  </a:lnTo>
                  <a:lnTo>
                    <a:pt x="76870" y="93581"/>
                  </a:lnTo>
                  <a:lnTo>
                    <a:pt x="74197" y="93581"/>
                  </a:lnTo>
                  <a:lnTo>
                    <a:pt x="73528" y="92244"/>
                  </a:lnTo>
                  <a:lnTo>
                    <a:pt x="72192" y="92244"/>
                  </a:lnTo>
                  <a:lnTo>
                    <a:pt x="70855" y="94250"/>
                  </a:lnTo>
                  <a:lnTo>
                    <a:pt x="64839" y="88234"/>
                  </a:lnTo>
                  <a:lnTo>
                    <a:pt x="63502" y="88234"/>
                  </a:lnTo>
                  <a:lnTo>
                    <a:pt x="60828" y="84892"/>
                  </a:lnTo>
                  <a:lnTo>
                    <a:pt x="61497" y="79544"/>
                  </a:lnTo>
                  <a:lnTo>
                    <a:pt x="59491" y="79544"/>
                  </a:lnTo>
                  <a:lnTo>
                    <a:pt x="56817" y="79544"/>
                  </a:lnTo>
                  <a:lnTo>
                    <a:pt x="54812" y="78207"/>
                  </a:lnTo>
                  <a:lnTo>
                    <a:pt x="54144" y="76870"/>
                  </a:lnTo>
                  <a:lnTo>
                    <a:pt x="52807" y="76202"/>
                  </a:lnTo>
                  <a:lnTo>
                    <a:pt x="50802" y="76202"/>
                  </a:lnTo>
                  <a:lnTo>
                    <a:pt x="50802" y="74197"/>
                  </a:lnTo>
                  <a:lnTo>
                    <a:pt x="49465" y="70855"/>
                  </a:lnTo>
                  <a:lnTo>
                    <a:pt x="46791" y="71523"/>
                  </a:lnTo>
                  <a:lnTo>
                    <a:pt x="41444" y="68181"/>
                  </a:lnTo>
                  <a:lnTo>
                    <a:pt x="40775" y="66844"/>
                  </a:lnTo>
                  <a:lnTo>
                    <a:pt x="40775" y="64839"/>
                  </a:lnTo>
                  <a:lnTo>
                    <a:pt x="38770" y="66175"/>
                  </a:lnTo>
                  <a:lnTo>
                    <a:pt x="34759" y="64170"/>
                  </a:lnTo>
                  <a:lnTo>
                    <a:pt x="34091" y="61496"/>
                  </a:lnTo>
                  <a:lnTo>
                    <a:pt x="31417" y="59491"/>
                  </a:lnTo>
                  <a:lnTo>
                    <a:pt x="30080" y="56149"/>
                  </a:lnTo>
                  <a:lnTo>
                    <a:pt x="26737" y="55480"/>
                  </a:lnTo>
                  <a:lnTo>
                    <a:pt x="28075" y="54144"/>
                  </a:lnTo>
                  <a:lnTo>
                    <a:pt x="26069" y="52138"/>
                  </a:lnTo>
                  <a:lnTo>
                    <a:pt x="24064" y="51470"/>
                  </a:lnTo>
                  <a:lnTo>
                    <a:pt x="22059" y="46791"/>
                  </a:lnTo>
                  <a:lnTo>
                    <a:pt x="22059" y="44117"/>
                  </a:lnTo>
                  <a:lnTo>
                    <a:pt x="20722" y="42111"/>
                  </a:lnTo>
                  <a:lnTo>
                    <a:pt x="18717" y="42111"/>
                  </a:lnTo>
                  <a:lnTo>
                    <a:pt x="17380" y="38101"/>
                  </a:lnTo>
                  <a:lnTo>
                    <a:pt x="18048" y="36764"/>
                  </a:lnTo>
                  <a:lnTo>
                    <a:pt x="13369" y="34091"/>
                  </a:lnTo>
                  <a:lnTo>
                    <a:pt x="11364" y="32754"/>
                  </a:lnTo>
                  <a:lnTo>
                    <a:pt x="8690" y="28743"/>
                  </a:lnTo>
                  <a:lnTo>
                    <a:pt x="10696" y="27406"/>
                  </a:lnTo>
                  <a:lnTo>
                    <a:pt x="9358" y="26069"/>
                  </a:lnTo>
                  <a:lnTo>
                    <a:pt x="8022" y="24064"/>
                  </a:lnTo>
                  <a:lnTo>
                    <a:pt x="8022" y="20722"/>
                  </a:lnTo>
                  <a:lnTo>
                    <a:pt x="4680" y="18716"/>
                  </a:lnTo>
                  <a:lnTo>
                    <a:pt x="4680" y="14706"/>
                  </a:lnTo>
                  <a:lnTo>
                    <a:pt x="3342" y="12700"/>
                  </a:lnTo>
                  <a:lnTo>
                    <a:pt x="5348" y="12700"/>
                  </a:lnTo>
                  <a:lnTo>
                    <a:pt x="6016" y="10695"/>
                  </a:lnTo>
                  <a:lnTo>
                    <a:pt x="5348" y="9358"/>
                  </a:lnTo>
                  <a:lnTo>
                    <a:pt x="1337" y="9358"/>
                  </a:lnTo>
                  <a:lnTo>
                    <a:pt x="0" y="7353"/>
                  </a:lnTo>
                  <a:lnTo>
                    <a:pt x="3342" y="2674"/>
                  </a:lnTo>
                  <a:lnTo>
                    <a:pt x="1337" y="669"/>
                  </a:lnTo>
                  <a:lnTo>
                    <a:pt x="2674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504">
              <a:extLst>
                <a:ext uri="{FF2B5EF4-FFF2-40B4-BE49-F238E27FC236}">
                  <a16:creationId xmlns:a16="http://schemas.microsoft.com/office/drawing/2014/main" id="{632F1BD7-7B2E-8153-5681-C0F5CD82512F}"/>
                </a:ext>
              </a:extLst>
            </p:cNvPr>
            <p:cNvSpPr/>
            <p:nvPr/>
          </p:nvSpPr>
          <p:spPr>
            <a:xfrm>
              <a:off x="11526236" y="4721721"/>
              <a:ext cx="2004" cy="3342"/>
            </a:xfrm>
            <a:custGeom>
              <a:avLst/>
              <a:gdLst>
                <a:gd name="connsiteX0" fmla="*/ 2005 w 2004"/>
                <a:gd name="connsiteY0" fmla="*/ 3342 h 3342"/>
                <a:gd name="connsiteX1" fmla="*/ 0 w 2004"/>
                <a:gd name="connsiteY1" fmla="*/ 2674 h 3342"/>
                <a:gd name="connsiteX2" fmla="*/ 668 w 2004"/>
                <a:gd name="connsiteY2" fmla="*/ 0 h 3342"/>
                <a:gd name="connsiteX3" fmla="*/ 2005 w 2004"/>
                <a:gd name="connsiteY3" fmla="*/ 3342 h 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4" h="3342">
                  <a:moveTo>
                    <a:pt x="2005" y="3342"/>
                  </a:moveTo>
                  <a:lnTo>
                    <a:pt x="0" y="2674"/>
                  </a:lnTo>
                  <a:lnTo>
                    <a:pt x="668" y="0"/>
                  </a:lnTo>
                  <a:lnTo>
                    <a:pt x="2005" y="3342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505">
              <a:extLst>
                <a:ext uri="{FF2B5EF4-FFF2-40B4-BE49-F238E27FC236}">
                  <a16:creationId xmlns:a16="http://schemas.microsoft.com/office/drawing/2014/main" id="{3FB4BC18-8819-D347-3393-79098CE39897}"/>
                </a:ext>
              </a:extLst>
            </p:cNvPr>
            <p:cNvSpPr/>
            <p:nvPr/>
          </p:nvSpPr>
          <p:spPr>
            <a:xfrm>
              <a:off x="11510862" y="4706347"/>
              <a:ext cx="2005" cy="4010"/>
            </a:xfrm>
            <a:custGeom>
              <a:avLst/>
              <a:gdLst>
                <a:gd name="connsiteX0" fmla="*/ 2006 w 2005"/>
                <a:gd name="connsiteY0" fmla="*/ 2674 h 4010"/>
                <a:gd name="connsiteX1" fmla="*/ 668 w 2005"/>
                <a:gd name="connsiteY1" fmla="*/ 4011 h 4010"/>
                <a:gd name="connsiteX2" fmla="*/ 0 w 2005"/>
                <a:gd name="connsiteY2" fmla="*/ 1337 h 4010"/>
                <a:gd name="connsiteX3" fmla="*/ 1337 w 2005"/>
                <a:gd name="connsiteY3" fmla="*/ 0 h 4010"/>
                <a:gd name="connsiteX4" fmla="*/ 2006 w 2005"/>
                <a:gd name="connsiteY4" fmla="*/ 2674 h 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5" h="4010">
                  <a:moveTo>
                    <a:pt x="2006" y="2674"/>
                  </a:moveTo>
                  <a:lnTo>
                    <a:pt x="668" y="4011"/>
                  </a:lnTo>
                  <a:lnTo>
                    <a:pt x="0" y="1337"/>
                  </a:lnTo>
                  <a:lnTo>
                    <a:pt x="1337" y="0"/>
                  </a:lnTo>
                  <a:lnTo>
                    <a:pt x="2006" y="2674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506">
              <a:extLst>
                <a:ext uri="{FF2B5EF4-FFF2-40B4-BE49-F238E27FC236}">
                  <a16:creationId xmlns:a16="http://schemas.microsoft.com/office/drawing/2014/main" id="{DFB89E91-7CBC-CB42-40C4-F89D0D787225}"/>
                </a:ext>
              </a:extLst>
            </p:cNvPr>
            <p:cNvSpPr/>
            <p:nvPr/>
          </p:nvSpPr>
          <p:spPr>
            <a:xfrm>
              <a:off x="11742141" y="3882164"/>
              <a:ext cx="2005" cy="2005"/>
            </a:xfrm>
            <a:custGeom>
              <a:avLst/>
              <a:gdLst>
                <a:gd name="connsiteX0" fmla="*/ 2006 w 2005"/>
                <a:gd name="connsiteY0" fmla="*/ 2005 h 2005"/>
                <a:gd name="connsiteX1" fmla="*/ 669 w 2005"/>
                <a:gd name="connsiteY1" fmla="*/ 2005 h 2005"/>
                <a:gd name="connsiteX2" fmla="*/ 0 w 2005"/>
                <a:gd name="connsiteY2" fmla="*/ 0 h 2005"/>
                <a:gd name="connsiteX3" fmla="*/ 2006 w 2005"/>
                <a:gd name="connsiteY3" fmla="*/ 0 h 2005"/>
                <a:gd name="connsiteX4" fmla="*/ 2006 w 2005"/>
                <a:gd name="connsiteY4" fmla="*/ 2005 h 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5" h="2005">
                  <a:moveTo>
                    <a:pt x="2006" y="2005"/>
                  </a:moveTo>
                  <a:lnTo>
                    <a:pt x="669" y="2005"/>
                  </a:lnTo>
                  <a:lnTo>
                    <a:pt x="0" y="0"/>
                  </a:lnTo>
                  <a:lnTo>
                    <a:pt x="2006" y="0"/>
                  </a:lnTo>
                  <a:lnTo>
                    <a:pt x="2006" y="2005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507">
              <a:extLst>
                <a:ext uri="{FF2B5EF4-FFF2-40B4-BE49-F238E27FC236}">
                  <a16:creationId xmlns:a16="http://schemas.microsoft.com/office/drawing/2014/main" id="{6C25567D-46DC-45DD-4176-1DD4B3FE2D06}"/>
                </a:ext>
              </a:extLst>
            </p:cNvPr>
            <p:cNvSpPr/>
            <p:nvPr/>
          </p:nvSpPr>
          <p:spPr>
            <a:xfrm>
              <a:off x="10499516" y="3533239"/>
              <a:ext cx="6015" cy="12031"/>
            </a:xfrm>
            <a:custGeom>
              <a:avLst/>
              <a:gdLst>
                <a:gd name="connsiteX0" fmla="*/ 6015 w 6015"/>
                <a:gd name="connsiteY0" fmla="*/ 2005 h 12031"/>
                <a:gd name="connsiteX1" fmla="*/ 4679 w 6015"/>
                <a:gd name="connsiteY1" fmla="*/ 4679 h 12031"/>
                <a:gd name="connsiteX2" fmla="*/ 5347 w 6015"/>
                <a:gd name="connsiteY2" fmla="*/ 5348 h 12031"/>
                <a:gd name="connsiteX3" fmla="*/ 4010 w 6015"/>
                <a:gd name="connsiteY3" fmla="*/ 9358 h 12031"/>
                <a:gd name="connsiteX4" fmla="*/ 4679 w 6015"/>
                <a:gd name="connsiteY4" fmla="*/ 10695 h 12031"/>
                <a:gd name="connsiteX5" fmla="*/ 1337 w 6015"/>
                <a:gd name="connsiteY5" fmla="*/ 12032 h 12031"/>
                <a:gd name="connsiteX6" fmla="*/ 0 w 6015"/>
                <a:gd name="connsiteY6" fmla="*/ 7353 h 12031"/>
                <a:gd name="connsiteX7" fmla="*/ 2005 w 6015"/>
                <a:gd name="connsiteY7" fmla="*/ 6016 h 12031"/>
                <a:gd name="connsiteX8" fmla="*/ 668 w 6015"/>
                <a:gd name="connsiteY8" fmla="*/ 4679 h 12031"/>
                <a:gd name="connsiteX9" fmla="*/ 2673 w 6015"/>
                <a:gd name="connsiteY9" fmla="*/ 668 h 12031"/>
                <a:gd name="connsiteX10" fmla="*/ 4679 w 6015"/>
                <a:gd name="connsiteY10" fmla="*/ 0 h 12031"/>
                <a:gd name="connsiteX11" fmla="*/ 6015 w 6015"/>
                <a:gd name="connsiteY11" fmla="*/ 2005 h 12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5" h="12031">
                  <a:moveTo>
                    <a:pt x="6015" y="2005"/>
                  </a:moveTo>
                  <a:lnTo>
                    <a:pt x="4679" y="4679"/>
                  </a:lnTo>
                  <a:lnTo>
                    <a:pt x="5347" y="5348"/>
                  </a:lnTo>
                  <a:lnTo>
                    <a:pt x="4010" y="9358"/>
                  </a:lnTo>
                  <a:lnTo>
                    <a:pt x="4679" y="10695"/>
                  </a:lnTo>
                  <a:lnTo>
                    <a:pt x="1337" y="12032"/>
                  </a:lnTo>
                  <a:lnTo>
                    <a:pt x="0" y="7353"/>
                  </a:lnTo>
                  <a:lnTo>
                    <a:pt x="2005" y="6016"/>
                  </a:lnTo>
                  <a:lnTo>
                    <a:pt x="668" y="4679"/>
                  </a:lnTo>
                  <a:lnTo>
                    <a:pt x="2673" y="668"/>
                  </a:lnTo>
                  <a:lnTo>
                    <a:pt x="4679" y="0"/>
                  </a:lnTo>
                  <a:lnTo>
                    <a:pt x="6015" y="2005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508">
              <a:extLst>
                <a:ext uri="{FF2B5EF4-FFF2-40B4-BE49-F238E27FC236}">
                  <a16:creationId xmlns:a16="http://schemas.microsoft.com/office/drawing/2014/main" id="{CBE82F58-6FBF-CA64-58BC-112837499F9B}"/>
                </a:ext>
              </a:extLst>
            </p:cNvPr>
            <p:cNvSpPr/>
            <p:nvPr/>
          </p:nvSpPr>
          <p:spPr>
            <a:xfrm>
              <a:off x="2879329" y="3083381"/>
              <a:ext cx="3342" cy="2673"/>
            </a:xfrm>
            <a:custGeom>
              <a:avLst/>
              <a:gdLst>
                <a:gd name="connsiteX0" fmla="*/ 2005 w 3342"/>
                <a:gd name="connsiteY0" fmla="*/ 2674 h 2673"/>
                <a:gd name="connsiteX1" fmla="*/ 0 w 3342"/>
                <a:gd name="connsiteY1" fmla="*/ 1337 h 2673"/>
                <a:gd name="connsiteX2" fmla="*/ 669 w 3342"/>
                <a:gd name="connsiteY2" fmla="*/ 0 h 2673"/>
                <a:gd name="connsiteX3" fmla="*/ 2674 w 3342"/>
                <a:gd name="connsiteY3" fmla="*/ 0 h 2673"/>
                <a:gd name="connsiteX4" fmla="*/ 3342 w 3342"/>
                <a:gd name="connsiteY4" fmla="*/ 668 h 2673"/>
                <a:gd name="connsiteX5" fmla="*/ 2005 w 3342"/>
                <a:gd name="connsiteY5" fmla="*/ 2674 h 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2" h="2673">
                  <a:moveTo>
                    <a:pt x="2005" y="2674"/>
                  </a:moveTo>
                  <a:lnTo>
                    <a:pt x="0" y="1337"/>
                  </a:lnTo>
                  <a:lnTo>
                    <a:pt x="669" y="0"/>
                  </a:lnTo>
                  <a:lnTo>
                    <a:pt x="2674" y="0"/>
                  </a:lnTo>
                  <a:lnTo>
                    <a:pt x="3342" y="668"/>
                  </a:lnTo>
                  <a:lnTo>
                    <a:pt x="2005" y="2674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509">
              <a:extLst>
                <a:ext uri="{FF2B5EF4-FFF2-40B4-BE49-F238E27FC236}">
                  <a16:creationId xmlns:a16="http://schemas.microsoft.com/office/drawing/2014/main" id="{5DBA3EB1-1148-FD45-6406-48023668C382}"/>
                </a:ext>
              </a:extLst>
            </p:cNvPr>
            <p:cNvSpPr/>
            <p:nvPr/>
          </p:nvSpPr>
          <p:spPr>
            <a:xfrm>
              <a:off x="2967563" y="3081376"/>
              <a:ext cx="11363" cy="3342"/>
            </a:xfrm>
            <a:custGeom>
              <a:avLst/>
              <a:gdLst>
                <a:gd name="connsiteX0" fmla="*/ 11364 w 11363"/>
                <a:gd name="connsiteY0" fmla="*/ 1337 h 3342"/>
                <a:gd name="connsiteX1" fmla="*/ 10027 w 11363"/>
                <a:gd name="connsiteY1" fmla="*/ 1337 h 3342"/>
                <a:gd name="connsiteX2" fmla="*/ 4010 w 11363"/>
                <a:gd name="connsiteY2" fmla="*/ 3342 h 3342"/>
                <a:gd name="connsiteX3" fmla="*/ 0 w 11363"/>
                <a:gd name="connsiteY3" fmla="*/ 3342 h 3342"/>
                <a:gd name="connsiteX4" fmla="*/ 1337 w 11363"/>
                <a:gd name="connsiteY4" fmla="*/ 2005 h 3342"/>
                <a:gd name="connsiteX5" fmla="*/ 4010 w 11363"/>
                <a:gd name="connsiteY5" fmla="*/ 668 h 3342"/>
                <a:gd name="connsiteX6" fmla="*/ 6684 w 11363"/>
                <a:gd name="connsiteY6" fmla="*/ 0 h 3342"/>
                <a:gd name="connsiteX7" fmla="*/ 10695 w 11363"/>
                <a:gd name="connsiteY7" fmla="*/ 668 h 3342"/>
                <a:gd name="connsiteX8" fmla="*/ 11364 w 11363"/>
                <a:gd name="connsiteY8" fmla="*/ 1337 h 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63" h="3342">
                  <a:moveTo>
                    <a:pt x="11364" y="1337"/>
                  </a:moveTo>
                  <a:lnTo>
                    <a:pt x="10027" y="1337"/>
                  </a:lnTo>
                  <a:lnTo>
                    <a:pt x="4010" y="3342"/>
                  </a:lnTo>
                  <a:lnTo>
                    <a:pt x="0" y="3342"/>
                  </a:lnTo>
                  <a:lnTo>
                    <a:pt x="1337" y="2005"/>
                  </a:lnTo>
                  <a:lnTo>
                    <a:pt x="4010" y="668"/>
                  </a:lnTo>
                  <a:lnTo>
                    <a:pt x="6684" y="0"/>
                  </a:lnTo>
                  <a:lnTo>
                    <a:pt x="10695" y="668"/>
                  </a:lnTo>
                  <a:lnTo>
                    <a:pt x="11364" y="133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510">
              <a:extLst>
                <a:ext uri="{FF2B5EF4-FFF2-40B4-BE49-F238E27FC236}">
                  <a16:creationId xmlns:a16="http://schemas.microsoft.com/office/drawing/2014/main" id="{5A624A9E-1876-CE85-3ACA-D6B58CA1DDA7}"/>
                </a:ext>
              </a:extLst>
            </p:cNvPr>
            <p:cNvSpPr/>
            <p:nvPr/>
          </p:nvSpPr>
          <p:spPr>
            <a:xfrm>
              <a:off x="2905398" y="3066001"/>
              <a:ext cx="62164" cy="25400"/>
            </a:xfrm>
            <a:custGeom>
              <a:avLst/>
              <a:gdLst>
                <a:gd name="connsiteX0" fmla="*/ 10027 w 62164"/>
                <a:gd name="connsiteY0" fmla="*/ 668 h 25400"/>
                <a:gd name="connsiteX1" fmla="*/ 14037 w 62164"/>
                <a:gd name="connsiteY1" fmla="*/ 1337 h 25400"/>
                <a:gd name="connsiteX2" fmla="*/ 18048 w 62164"/>
                <a:gd name="connsiteY2" fmla="*/ 1337 h 25400"/>
                <a:gd name="connsiteX3" fmla="*/ 20053 w 62164"/>
                <a:gd name="connsiteY3" fmla="*/ 2005 h 25400"/>
                <a:gd name="connsiteX4" fmla="*/ 24064 w 62164"/>
                <a:gd name="connsiteY4" fmla="*/ 1337 h 25400"/>
                <a:gd name="connsiteX5" fmla="*/ 26069 w 62164"/>
                <a:gd name="connsiteY5" fmla="*/ 2005 h 25400"/>
                <a:gd name="connsiteX6" fmla="*/ 28743 w 62164"/>
                <a:gd name="connsiteY6" fmla="*/ 1337 h 25400"/>
                <a:gd name="connsiteX7" fmla="*/ 30080 w 62164"/>
                <a:gd name="connsiteY7" fmla="*/ 2005 h 25400"/>
                <a:gd name="connsiteX8" fmla="*/ 33422 w 62164"/>
                <a:gd name="connsiteY8" fmla="*/ 1337 h 25400"/>
                <a:gd name="connsiteX9" fmla="*/ 36095 w 62164"/>
                <a:gd name="connsiteY9" fmla="*/ 2005 h 25400"/>
                <a:gd name="connsiteX10" fmla="*/ 38101 w 62164"/>
                <a:gd name="connsiteY10" fmla="*/ 2005 h 25400"/>
                <a:gd name="connsiteX11" fmla="*/ 43448 w 62164"/>
                <a:gd name="connsiteY11" fmla="*/ 3342 h 25400"/>
                <a:gd name="connsiteX12" fmla="*/ 43448 w 62164"/>
                <a:gd name="connsiteY12" fmla="*/ 2005 h 25400"/>
                <a:gd name="connsiteX13" fmla="*/ 47459 w 62164"/>
                <a:gd name="connsiteY13" fmla="*/ 3342 h 25400"/>
                <a:gd name="connsiteX14" fmla="*/ 48128 w 62164"/>
                <a:gd name="connsiteY14" fmla="*/ 2674 h 25400"/>
                <a:gd name="connsiteX15" fmla="*/ 53475 w 62164"/>
                <a:gd name="connsiteY15" fmla="*/ 3342 h 25400"/>
                <a:gd name="connsiteX16" fmla="*/ 54812 w 62164"/>
                <a:gd name="connsiteY16" fmla="*/ 4679 h 25400"/>
                <a:gd name="connsiteX17" fmla="*/ 56149 w 62164"/>
                <a:gd name="connsiteY17" fmla="*/ 4679 h 25400"/>
                <a:gd name="connsiteX18" fmla="*/ 60159 w 62164"/>
                <a:gd name="connsiteY18" fmla="*/ 6684 h 25400"/>
                <a:gd name="connsiteX19" fmla="*/ 61496 w 62164"/>
                <a:gd name="connsiteY19" fmla="*/ 6016 h 25400"/>
                <a:gd name="connsiteX20" fmla="*/ 60828 w 62164"/>
                <a:gd name="connsiteY20" fmla="*/ 10695 h 25400"/>
                <a:gd name="connsiteX21" fmla="*/ 62165 w 62164"/>
                <a:gd name="connsiteY21" fmla="*/ 12700 h 25400"/>
                <a:gd name="connsiteX22" fmla="*/ 56149 w 62164"/>
                <a:gd name="connsiteY22" fmla="*/ 14706 h 25400"/>
                <a:gd name="connsiteX23" fmla="*/ 54143 w 62164"/>
                <a:gd name="connsiteY23" fmla="*/ 17379 h 25400"/>
                <a:gd name="connsiteX24" fmla="*/ 52138 w 62164"/>
                <a:gd name="connsiteY24" fmla="*/ 21390 h 25400"/>
                <a:gd name="connsiteX25" fmla="*/ 50133 w 62164"/>
                <a:gd name="connsiteY25" fmla="*/ 22727 h 25400"/>
                <a:gd name="connsiteX26" fmla="*/ 48128 w 62164"/>
                <a:gd name="connsiteY26" fmla="*/ 23395 h 25400"/>
                <a:gd name="connsiteX27" fmla="*/ 45454 w 62164"/>
                <a:gd name="connsiteY27" fmla="*/ 23395 h 25400"/>
                <a:gd name="connsiteX28" fmla="*/ 41443 w 62164"/>
                <a:gd name="connsiteY28" fmla="*/ 24064 h 25400"/>
                <a:gd name="connsiteX29" fmla="*/ 39438 w 62164"/>
                <a:gd name="connsiteY29" fmla="*/ 25401 h 25400"/>
                <a:gd name="connsiteX30" fmla="*/ 34759 w 62164"/>
                <a:gd name="connsiteY30" fmla="*/ 24732 h 25400"/>
                <a:gd name="connsiteX31" fmla="*/ 33422 w 62164"/>
                <a:gd name="connsiteY31" fmla="*/ 23395 h 25400"/>
                <a:gd name="connsiteX32" fmla="*/ 30080 w 62164"/>
                <a:gd name="connsiteY32" fmla="*/ 24732 h 25400"/>
                <a:gd name="connsiteX33" fmla="*/ 28074 w 62164"/>
                <a:gd name="connsiteY33" fmla="*/ 22727 h 25400"/>
                <a:gd name="connsiteX34" fmla="*/ 23395 w 62164"/>
                <a:gd name="connsiteY34" fmla="*/ 24064 h 25400"/>
                <a:gd name="connsiteX35" fmla="*/ 17379 w 62164"/>
                <a:gd name="connsiteY35" fmla="*/ 23395 h 25400"/>
                <a:gd name="connsiteX36" fmla="*/ 15374 w 62164"/>
                <a:gd name="connsiteY36" fmla="*/ 24064 h 25400"/>
                <a:gd name="connsiteX37" fmla="*/ 11364 w 62164"/>
                <a:gd name="connsiteY37" fmla="*/ 24732 h 25400"/>
                <a:gd name="connsiteX38" fmla="*/ 10027 w 62164"/>
                <a:gd name="connsiteY38" fmla="*/ 25401 h 25400"/>
                <a:gd name="connsiteX39" fmla="*/ 8690 w 62164"/>
                <a:gd name="connsiteY39" fmla="*/ 24064 h 25400"/>
                <a:gd name="connsiteX40" fmla="*/ 6016 w 62164"/>
                <a:gd name="connsiteY40" fmla="*/ 23395 h 25400"/>
                <a:gd name="connsiteX41" fmla="*/ 4010 w 62164"/>
                <a:gd name="connsiteY41" fmla="*/ 24732 h 25400"/>
                <a:gd name="connsiteX42" fmla="*/ 0 w 62164"/>
                <a:gd name="connsiteY42" fmla="*/ 24064 h 25400"/>
                <a:gd name="connsiteX43" fmla="*/ 2005 w 62164"/>
                <a:gd name="connsiteY43" fmla="*/ 19385 h 25400"/>
                <a:gd name="connsiteX44" fmla="*/ 2005 w 62164"/>
                <a:gd name="connsiteY44" fmla="*/ 16711 h 25400"/>
                <a:gd name="connsiteX45" fmla="*/ 3342 w 62164"/>
                <a:gd name="connsiteY45" fmla="*/ 14037 h 25400"/>
                <a:gd name="connsiteX46" fmla="*/ 2005 w 62164"/>
                <a:gd name="connsiteY46" fmla="*/ 10027 h 25400"/>
                <a:gd name="connsiteX47" fmla="*/ 668 w 62164"/>
                <a:gd name="connsiteY47" fmla="*/ 9358 h 25400"/>
                <a:gd name="connsiteX48" fmla="*/ 0 w 62164"/>
                <a:gd name="connsiteY48" fmla="*/ 6684 h 25400"/>
                <a:gd name="connsiteX49" fmla="*/ 2674 w 62164"/>
                <a:gd name="connsiteY49" fmla="*/ 5348 h 25400"/>
                <a:gd name="connsiteX50" fmla="*/ 4010 w 62164"/>
                <a:gd name="connsiteY50" fmla="*/ 4679 h 25400"/>
                <a:gd name="connsiteX51" fmla="*/ 4010 w 62164"/>
                <a:gd name="connsiteY51" fmla="*/ 1337 h 25400"/>
                <a:gd name="connsiteX52" fmla="*/ 6684 w 62164"/>
                <a:gd name="connsiteY52" fmla="*/ 0 h 25400"/>
                <a:gd name="connsiteX53" fmla="*/ 10027 w 62164"/>
                <a:gd name="connsiteY53" fmla="*/ 668 h 2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62164" h="25400">
                  <a:moveTo>
                    <a:pt x="10027" y="668"/>
                  </a:moveTo>
                  <a:lnTo>
                    <a:pt x="14037" y="1337"/>
                  </a:lnTo>
                  <a:lnTo>
                    <a:pt x="18048" y="1337"/>
                  </a:lnTo>
                  <a:lnTo>
                    <a:pt x="20053" y="2005"/>
                  </a:lnTo>
                  <a:lnTo>
                    <a:pt x="24064" y="1337"/>
                  </a:lnTo>
                  <a:lnTo>
                    <a:pt x="26069" y="2005"/>
                  </a:lnTo>
                  <a:lnTo>
                    <a:pt x="28743" y="1337"/>
                  </a:lnTo>
                  <a:lnTo>
                    <a:pt x="30080" y="2005"/>
                  </a:lnTo>
                  <a:lnTo>
                    <a:pt x="33422" y="1337"/>
                  </a:lnTo>
                  <a:lnTo>
                    <a:pt x="36095" y="2005"/>
                  </a:lnTo>
                  <a:lnTo>
                    <a:pt x="38101" y="2005"/>
                  </a:lnTo>
                  <a:lnTo>
                    <a:pt x="43448" y="3342"/>
                  </a:lnTo>
                  <a:lnTo>
                    <a:pt x="43448" y="2005"/>
                  </a:lnTo>
                  <a:lnTo>
                    <a:pt x="47459" y="3342"/>
                  </a:lnTo>
                  <a:lnTo>
                    <a:pt x="48128" y="2674"/>
                  </a:lnTo>
                  <a:lnTo>
                    <a:pt x="53475" y="3342"/>
                  </a:lnTo>
                  <a:lnTo>
                    <a:pt x="54812" y="4679"/>
                  </a:lnTo>
                  <a:lnTo>
                    <a:pt x="56149" y="4679"/>
                  </a:lnTo>
                  <a:lnTo>
                    <a:pt x="60159" y="6684"/>
                  </a:lnTo>
                  <a:lnTo>
                    <a:pt x="61496" y="6016"/>
                  </a:lnTo>
                  <a:lnTo>
                    <a:pt x="60828" y="10695"/>
                  </a:lnTo>
                  <a:lnTo>
                    <a:pt x="62165" y="12700"/>
                  </a:lnTo>
                  <a:lnTo>
                    <a:pt x="56149" y="14706"/>
                  </a:lnTo>
                  <a:lnTo>
                    <a:pt x="54143" y="17379"/>
                  </a:lnTo>
                  <a:lnTo>
                    <a:pt x="52138" y="21390"/>
                  </a:lnTo>
                  <a:lnTo>
                    <a:pt x="50133" y="22727"/>
                  </a:lnTo>
                  <a:lnTo>
                    <a:pt x="48128" y="23395"/>
                  </a:lnTo>
                  <a:lnTo>
                    <a:pt x="45454" y="23395"/>
                  </a:lnTo>
                  <a:lnTo>
                    <a:pt x="41443" y="24064"/>
                  </a:lnTo>
                  <a:lnTo>
                    <a:pt x="39438" y="25401"/>
                  </a:lnTo>
                  <a:lnTo>
                    <a:pt x="34759" y="24732"/>
                  </a:lnTo>
                  <a:lnTo>
                    <a:pt x="33422" y="23395"/>
                  </a:lnTo>
                  <a:lnTo>
                    <a:pt x="30080" y="24732"/>
                  </a:lnTo>
                  <a:lnTo>
                    <a:pt x="28074" y="22727"/>
                  </a:lnTo>
                  <a:lnTo>
                    <a:pt x="23395" y="24064"/>
                  </a:lnTo>
                  <a:lnTo>
                    <a:pt x="17379" y="23395"/>
                  </a:lnTo>
                  <a:lnTo>
                    <a:pt x="15374" y="24064"/>
                  </a:lnTo>
                  <a:lnTo>
                    <a:pt x="11364" y="24732"/>
                  </a:lnTo>
                  <a:lnTo>
                    <a:pt x="10027" y="25401"/>
                  </a:lnTo>
                  <a:lnTo>
                    <a:pt x="8690" y="24064"/>
                  </a:lnTo>
                  <a:lnTo>
                    <a:pt x="6016" y="23395"/>
                  </a:lnTo>
                  <a:lnTo>
                    <a:pt x="4010" y="24732"/>
                  </a:lnTo>
                  <a:lnTo>
                    <a:pt x="0" y="24064"/>
                  </a:lnTo>
                  <a:lnTo>
                    <a:pt x="2005" y="19385"/>
                  </a:lnTo>
                  <a:lnTo>
                    <a:pt x="2005" y="16711"/>
                  </a:lnTo>
                  <a:lnTo>
                    <a:pt x="3342" y="14037"/>
                  </a:lnTo>
                  <a:lnTo>
                    <a:pt x="2005" y="10027"/>
                  </a:lnTo>
                  <a:lnTo>
                    <a:pt x="668" y="9358"/>
                  </a:lnTo>
                  <a:lnTo>
                    <a:pt x="0" y="6684"/>
                  </a:lnTo>
                  <a:lnTo>
                    <a:pt x="2674" y="5348"/>
                  </a:lnTo>
                  <a:lnTo>
                    <a:pt x="4010" y="4679"/>
                  </a:lnTo>
                  <a:lnTo>
                    <a:pt x="4010" y="1337"/>
                  </a:lnTo>
                  <a:lnTo>
                    <a:pt x="6684" y="0"/>
                  </a:lnTo>
                  <a:lnTo>
                    <a:pt x="10027" y="66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511">
              <a:extLst>
                <a:ext uri="{FF2B5EF4-FFF2-40B4-BE49-F238E27FC236}">
                  <a16:creationId xmlns:a16="http://schemas.microsoft.com/office/drawing/2014/main" id="{667FC6F0-9A76-6F39-A5CC-9CD1B8EDA219}"/>
                </a:ext>
              </a:extLst>
            </p:cNvPr>
            <p:cNvSpPr/>
            <p:nvPr/>
          </p:nvSpPr>
          <p:spPr>
            <a:xfrm>
              <a:off x="126704" y="5043240"/>
              <a:ext cx="2673" cy="4010"/>
            </a:xfrm>
            <a:custGeom>
              <a:avLst/>
              <a:gdLst>
                <a:gd name="connsiteX0" fmla="*/ 2005 w 2673"/>
                <a:gd name="connsiteY0" fmla="*/ 4010 h 4010"/>
                <a:gd name="connsiteX1" fmla="*/ 1337 w 2673"/>
                <a:gd name="connsiteY1" fmla="*/ 3342 h 4010"/>
                <a:gd name="connsiteX2" fmla="*/ 0 w 2673"/>
                <a:gd name="connsiteY2" fmla="*/ 1337 h 4010"/>
                <a:gd name="connsiteX3" fmla="*/ 668 w 2673"/>
                <a:gd name="connsiteY3" fmla="*/ 0 h 4010"/>
                <a:gd name="connsiteX4" fmla="*/ 2674 w 2673"/>
                <a:gd name="connsiteY4" fmla="*/ 1337 h 4010"/>
                <a:gd name="connsiteX5" fmla="*/ 2005 w 2673"/>
                <a:gd name="connsiteY5" fmla="*/ 4010 h 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3" h="4010">
                  <a:moveTo>
                    <a:pt x="2005" y="4010"/>
                  </a:moveTo>
                  <a:lnTo>
                    <a:pt x="1337" y="3342"/>
                  </a:lnTo>
                  <a:lnTo>
                    <a:pt x="0" y="1337"/>
                  </a:lnTo>
                  <a:lnTo>
                    <a:pt x="668" y="0"/>
                  </a:lnTo>
                  <a:lnTo>
                    <a:pt x="2674" y="1337"/>
                  </a:lnTo>
                  <a:lnTo>
                    <a:pt x="2005" y="401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512">
              <a:extLst>
                <a:ext uri="{FF2B5EF4-FFF2-40B4-BE49-F238E27FC236}">
                  <a16:creationId xmlns:a16="http://schemas.microsoft.com/office/drawing/2014/main" id="{5D3D78FA-BAA9-B0E7-1A81-1212154A7342}"/>
                </a:ext>
              </a:extLst>
            </p:cNvPr>
            <p:cNvSpPr/>
            <p:nvPr/>
          </p:nvSpPr>
          <p:spPr>
            <a:xfrm>
              <a:off x="194884" y="4790570"/>
              <a:ext cx="2673" cy="2673"/>
            </a:xfrm>
            <a:custGeom>
              <a:avLst/>
              <a:gdLst>
                <a:gd name="connsiteX0" fmla="*/ 2674 w 2673"/>
                <a:gd name="connsiteY0" fmla="*/ 2005 h 2673"/>
                <a:gd name="connsiteX1" fmla="*/ 2005 w 2673"/>
                <a:gd name="connsiteY1" fmla="*/ 2674 h 2673"/>
                <a:gd name="connsiteX2" fmla="*/ 0 w 2673"/>
                <a:gd name="connsiteY2" fmla="*/ 1337 h 2673"/>
                <a:gd name="connsiteX3" fmla="*/ 1337 w 2673"/>
                <a:gd name="connsiteY3" fmla="*/ 0 h 2673"/>
                <a:gd name="connsiteX4" fmla="*/ 2674 w 2673"/>
                <a:gd name="connsiteY4" fmla="*/ 2005 h 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3" h="2673">
                  <a:moveTo>
                    <a:pt x="2674" y="2005"/>
                  </a:moveTo>
                  <a:lnTo>
                    <a:pt x="2005" y="2674"/>
                  </a:lnTo>
                  <a:lnTo>
                    <a:pt x="0" y="1337"/>
                  </a:lnTo>
                  <a:lnTo>
                    <a:pt x="1337" y="0"/>
                  </a:lnTo>
                  <a:lnTo>
                    <a:pt x="2674" y="2005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513">
              <a:extLst>
                <a:ext uri="{FF2B5EF4-FFF2-40B4-BE49-F238E27FC236}">
                  <a16:creationId xmlns:a16="http://schemas.microsoft.com/office/drawing/2014/main" id="{95C2F516-9ED3-E65E-6EE6-D0C68D405F36}"/>
                </a:ext>
              </a:extLst>
            </p:cNvPr>
            <p:cNvSpPr/>
            <p:nvPr/>
          </p:nvSpPr>
          <p:spPr>
            <a:xfrm>
              <a:off x="154778" y="4620119"/>
              <a:ext cx="6684" cy="7352"/>
            </a:xfrm>
            <a:custGeom>
              <a:avLst/>
              <a:gdLst>
                <a:gd name="connsiteX0" fmla="*/ 1337 w 6684"/>
                <a:gd name="connsiteY0" fmla="*/ 7353 h 7352"/>
                <a:gd name="connsiteX1" fmla="*/ 0 w 6684"/>
                <a:gd name="connsiteY1" fmla="*/ 6684 h 7352"/>
                <a:gd name="connsiteX2" fmla="*/ 1337 w 6684"/>
                <a:gd name="connsiteY2" fmla="*/ 2674 h 7352"/>
                <a:gd name="connsiteX3" fmla="*/ 4679 w 6684"/>
                <a:gd name="connsiteY3" fmla="*/ 0 h 7352"/>
                <a:gd name="connsiteX4" fmla="*/ 6684 w 6684"/>
                <a:gd name="connsiteY4" fmla="*/ 0 h 7352"/>
                <a:gd name="connsiteX5" fmla="*/ 6684 w 6684"/>
                <a:gd name="connsiteY5" fmla="*/ 1337 h 7352"/>
                <a:gd name="connsiteX6" fmla="*/ 5348 w 6684"/>
                <a:gd name="connsiteY6" fmla="*/ 4010 h 7352"/>
                <a:gd name="connsiteX7" fmla="*/ 1337 w 6684"/>
                <a:gd name="connsiteY7" fmla="*/ 7353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84" h="7352">
                  <a:moveTo>
                    <a:pt x="1337" y="7353"/>
                  </a:moveTo>
                  <a:lnTo>
                    <a:pt x="0" y="6684"/>
                  </a:lnTo>
                  <a:lnTo>
                    <a:pt x="1337" y="2674"/>
                  </a:lnTo>
                  <a:lnTo>
                    <a:pt x="4679" y="0"/>
                  </a:lnTo>
                  <a:lnTo>
                    <a:pt x="6684" y="0"/>
                  </a:lnTo>
                  <a:lnTo>
                    <a:pt x="6684" y="1337"/>
                  </a:lnTo>
                  <a:lnTo>
                    <a:pt x="5348" y="4010"/>
                  </a:lnTo>
                  <a:lnTo>
                    <a:pt x="1337" y="7353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514">
              <a:extLst>
                <a:ext uri="{FF2B5EF4-FFF2-40B4-BE49-F238E27FC236}">
                  <a16:creationId xmlns:a16="http://schemas.microsoft.com/office/drawing/2014/main" id="{8CD94FAA-527E-59CB-0B57-3A9D72F8CF7B}"/>
                </a:ext>
              </a:extLst>
            </p:cNvPr>
            <p:cNvSpPr/>
            <p:nvPr/>
          </p:nvSpPr>
          <p:spPr>
            <a:xfrm>
              <a:off x="-176766" y="4612097"/>
              <a:ext cx="20721" cy="15373"/>
            </a:xfrm>
            <a:custGeom>
              <a:avLst/>
              <a:gdLst>
                <a:gd name="connsiteX0" fmla="*/ 14037 w 20721"/>
                <a:gd name="connsiteY0" fmla="*/ 8690 h 15373"/>
                <a:gd name="connsiteX1" fmla="*/ 18716 w 20721"/>
                <a:gd name="connsiteY1" fmla="*/ 10027 h 15373"/>
                <a:gd name="connsiteX2" fmla="*/ 20722 w 20721"/>
                <a:gd name="connsiteY2" fmla="*/ 12700 h 15373"/>
                <a:gd name="connsiteX3" fmla="*/ 20722 w 20721"/>
                <a:gd name="connsiteY3" fmla="*/ 14706 h 15373"/>
                <a:gd name="connsiteX4" fmla="*/ 19385 w 20721"/>
                <a:gd name="connsiteY4" fmla="*/ 15374 h 15373"/>
                <a:gd name="connsiteX5" fmla="*/ 16042 w 20721"/>
                <a:gd name="connsiteY5" fmla="*/ 14706 h 15373"/>
                <a:gd name="connsiteX6" fmla="*/ 13369 w 20721"/>
                <a:gd name="connsiteY6" fmla="*/ 10695 h 15373"/>
                <a:gd name="connsiteX7" fmla="*/ 12700 w 20721"/>
                <a:gd name="connsiteY7" fmla="*/ 9358 h 15373"/>
                <a:gd name="connsiteX8" fmla="*/ 8690 w 20721"/>
                <a:gd name="connsiteY8" fmla="*/ 10695 h 15373"/>
                <a:gd name="connsiteX9" fmla="*/ 7353 w 20721"/>
                <a:gd name="connsiteY9" fmla="*/ 10695 h 15373"/>
                <a:gd name="connsiteX10" fmla="*/ 3342 w 20721"/>
                <a:gd name="connsiteY10" fmla="*/ 10027 h 15373"/>
                <a:gd name="connsiteX11" fmla="*/ 2005 w 20721"/>
                <a:gd name="connsiteY11" fmla="*/ 7353 h 15373"/>
                <a:gd name="connsiteX12" fmla="*/ 0 w 20721"/>
                <a:gd name="connsiteY12" fmla="*/ 4010 h 15373"/>
                <a:gd name="connsiteX13" fmla="*/ 0 w 20721"/>
                <a:gd name="connsiteY13" fmla="*/ 2005 h 15373"/>
                <a:gd name="connsiteX14" fmla="*/ 668 w 20721"/>
                <a:gd name="connsiteY14" fmla="*/ 668 h 15373"/>
                <a:gd name="connsiteX15" fmla="*/ 4011 w 20721"/>
                <a:gd name="connsiteY15" fmla="*/ 0 h 15373"/>
                <a:gd name="connsiteX16" fmla="*/ 7353 w 20721"/>
                <a:gd name="connsiteY16" fmla="*/ 0 h 15373"/>
                <a:gd name="connsiteX17" fmla="*/ 10695 w 20721"/>
                <a:gd name="connsiteY17" fmla="*/ 1337 h 15373"/>
                <a:gd name="connsiteX18" fmla="*/ 12032 w 20721"/>
                <a:gd name="connsiteY18" fmla="*/ 4010 h 15373"/>
                <a:gd name="connsiteX19" fmla="*/ 12700 w 20721"/>
                <a:gd name="connsiteY19" fmla="*/ 8021 h 15373"/>
                <a:gd name="connsiteX20" fmla="*/ 14037 w 20721"/>
                <a:gd name="connsiteY20" fmla="*/ 8690 h 1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721" h="15373">
                  <a:moveTo>
                    <a:pt x="14037" y="8690"/>
                  </a:moveTo>
                  <a:lnTo>
                    <a:pt x="18716" y="10027"/>
                  </a:lnTo>
                  <a:lnTo>
                    <a:pt x="20722" y="12700"/>
                  </a:lnTo>
                  <a:lnTo>
                    <a:pt x="20722" y="14706"/>
                  </a:lnTo>
                  <a:lnTo>
                    <a:pt x="19385" y="15374"/>
                  </a:lnTo>
                  <a:lnTo>
                    <a:pt x="16042" y="14706"/>
                  </a:lnTo>
                  <a:lnTo>
                    <a:pt x="13369" y="10695"/>
                  </a:lnTo>
                  <a:lnTo>
                    <a:pt x="12700" y="9358"/>
                  </a:lnTo>
                  <a:lnTo>
                    <a:pt x="8690" y="10695"/>
                  </a:lnTo>
                  <a:lnTo>
                    <a:pt x="7353" y="10695"/>
                  </a:lnTo>
                  <a:lnTo>
                    <a:pt x="3342" y="10027"/>
                  </a:lnTo>
                  <a:lnTo>
                    <a:pt x="2005" y="7353"/>
                  </a:lnTo>
                  <a:lnTo>
                    <a:pt x="0" y="4010"/>
                  </a:lnTo>
                  <a:lnTo>
                    <a:pt x="0" y="2005"/>
                  </a:lnTo>
                  <a:lnTo>
                    <a:pt x="668" y="668"/>
                  </a:lnTo>
                  <a:lnTo>
                    <a:pt x="4011" y="0"/>
                  </a:lnTo>
                  <a:lnTo>
                    <a:pt x="7353" y="0"/>
                  </a:lnTo>
                  <a:lnTo>
                    <a:pt x="10695" y="1337"/>
                  </a:lnTo>
                  <a:lnTo>
                    <a:pt x="12032" y="4010"/>
                  </a:lnTo>
                  <a:lnTo>
                    <a:pt x="12700" y="8021"/>
                  </a:lnTo>
                  <a:lnTo>
                    <a:pt x="14037" y="869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515">
              <a:extLst>
                <a:ext uri="{FF2B5EF4-FFF2-40B4-BE49-F238E27FC236}">
                  <a16:creationId xmlns:a16="http://schemas.microsoft.com/office/drawing/2014/main" id="{623F4B17-B859-B567-0D3C-176AFD75512C}"/>
                </a:ext>
              </a:extLst>
            </p:cNvPr>
            <p:cNvSpPr/>
            <p:nvPr/>
          </p:nvSpPr>
          <p:spPr>
            <a:xfrm>
              <a:off x="-187461" y="4610092"/>
              <a:ext cx="4679" cy="4678"/>
            </a:xfrm>
            <a:custGeom>
              <a:avLst/>
              <a:gdLst>
                <a:gd name="connsiteX0" fmla="*/ 4679 w 4679"/>
                <a:gd name="connsiteY0" fmla="*/ 668 h 4678"/>
                <a:gd name="connsiteX1" fmla="*/ 3342 w 4679"/>
                <a:gd name="connsiteY1" fmla="*/ 4679 h 4678"/>
                <a:gd name="connsiteX2" fmla="*/ 0 w 4679"/>
                <a:gd name="connsiteY2" fmla="*/ 3342 h 4678"/>
                <a:gd name="connsiteX3" fmla="*/ 668 w 4679"/>
                <a:gd name="connsiteY3" fmla="*/ 1337 h 4678"/>
                <a:gd name="connsiteX4" fmla="*/ 4011 w 4679"/>
                <a:gd name="connsiteY4" fmla="*/ 0 h 4678"/>
                <a:gd name="connsiteX5" fmla="*/ 4679 w 4679"/>
                <a:gd name="connsiteY5" fmla="*/ 668 h 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9" h="4678">
                  <a:moveTo>
                    <a:pt x="4679" y="668"/>
                  </a:moveTo>
                  <a:lnTo>
                    <a:pt x="3342" y="4679"/>
                  </a:lnTo>
                  <a:lnTo>
                    <a:pt x="0" y="3342"/>
                  </a:lnTo>
                  <a:lnTo>
                    <a:pt x="668" y="1337"/>
                  </a:lnTo>
                  <a:lnTo>
                    <a:pt x="4011" y="0"/>
                  </a:lnTo>
                  <a:lnTo>
                    <a:pt x="4679" y="66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516">
              <a:extLst>
                <a:ext uri="{FF2B5EF4-FFF2-40B4-BE49-F238E27FC236}">
                  <a16:creationId xmlns:a16="http://schemas.microsoft.com/office/drawing/2014/main" id="{91D4DE6A-AD92-1D3B-464E-470505081546}"/>
                </a:ext>
              </a:extLst>
            </p:cNvPr>
            <p:cNvSpPr/>
            <p:nvPr/>
          </p:nvSpPr>
          <p:spPr>
            <a:xfrm>
              <a:off x="-236257" y="4580013"/>
              <a:ext cx="2673" cy="2673"/>
            </a:xfrm>
            <a:custGeom>
              <a:avLst/>
              <a:gdLst>
                <a:gd name="connsiteX0" fmla="*/ 2674 w 2673"/>
                <a:gd name="connsiteY0" fmla="*/ 2005 h 2673"/>
                <a:gd name="connsiteX1" fmla="*/ 1337 w 2673"/>
                <a:gd name="connsiteY1" fmla="*/ 2674 h 2673"/>
                <a:gd name="connsiteX2" fmla="*/ 0 w 2673"/>
                <a:gd name="connsiteY2" fmla="*/ 668 h 2673"/>
                <a:gd name="connsiteX3" fmla="*/ 2005 w 2673"/>
                <a:gd name="connsiteY3" fmla="*/ 0 h 2673"/>
                <a:gd name="connsiteX4" fmla="*/ 2674 w 2673"/>
                <a:gd name="connsiteY4" fmla="*/ 2005 h 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3" h="2673">
                  <a:moveTo>
                    <a:pt x="2674" y="2005"/>
                  </a:moveTo>
                  <a:lnTo>
                    <a:pt x="1337" y="2674"/>
                  </a:lnTo>
                  <a:lnTo>
                    <a:pt x="0" y="668"/>
                  </a:lnTo>
                  <a:lnTo>
                    <a:pt x="2005" y="0"/>
                  </a:lnTo>
                  <a:lnTo>
                    <a:pt x="2674" y="2005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517">
              <a:extLst>
                <a:ext uri="{FF2B5EF4-FFF2-40B4-BE49-F238E27FC236}">
                  <a16:creationId xmlns:a16="http://schemas.microsoft.com/office/drawing/2014/main" id="{43AB0093-FB1A-8195-4B45-D5BAED58A313}"/>
                </a:ext>
              </a:extLst>
            </p:cNvPr>
            <p:cNvSpPr/>
            <p:nvPr/>
          </p:nvSpPr>
          <p:spPr>
            <a:xfrm>
              <a:off x="-252968" y="4579344"/>
              <a:ext cx="6015" cy="6684"/>
            </a:xfrm>
            <a:custGeom>
              <a:avLst/>
              <a:gdLst>
                <a:gd name="connsiteX0" fmla="*/ 5348 w 6015"/>
                <a:gd name="connsiteY0" fmla="*/ 5347 h 6684"/>
                <a:gd name="connsiteX1" fmla="*/ 3342 w 6015"/>
                <a:gd name="connsiteY1" fmla="*/ 6684 h 6684"/>
                <a:gd name="connsiteX2" fmla="*/ 1337 w 6015"/>
                <a:gd name="connsiteY2" fmla="*/ 6684 h 6684"/>
                <a:gd name="connsiteX3" fmla="*/ 0 w 6015"/>
                <a:gd name="connsiteY3" fmla="*/ 1337 h 6684"/>
                <a:gd name="connsiteX4" fmla="*/ 1337 w 6015"/>
                <a:gd name="connsiteY4" fmla="*/ 0 h 6684"/>
                <a:gd name="connsiteX5" fmla="*/ 6016 w 6015"/>
                <a:gd name="connsiteY5" fmla="*/ 5347 h 6684"/>
                <a:gd name="connsiteX6" fmla="*/ 5348 w 6015"/>
                <a:gd name="connsiteY6" fmla="*/ 5347 h 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5" h="6684">
                  <a:moveTo>
                    <a:pt x="5348" y="5347"/>
                  </a:moveTo>
                  <a:lnTo>
                    <a:pt x="3342" y="6684"/>
                  </a:lnTo>
                  <a:lnTo>
                    <a:pt x="1337" y="6684"/>
                  </a:lnTo>
                  <a:lnTo>
                    <a:pt x="0" y="1337"/>
                  </a:lnTo>
                  <a:lnTo>
                    <a:pt x="1337" y="0"/>
                  </a:lnTo>
                  <a:lnTo>
                    <a:pt x="6016" y="5347"/>
                  </a:lnTo>
                  <a:lnTo>
                    <a:pt x="5348" y="534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518">
              <a:extLst>
                <a:ext uri="{FF2B5EF4-FFF2-40B4-BE49-F238E27FC236}">
                  <a16:creationId xmlns:a16="http://schemas.microsoft.com/office/drawing/2014/main" id="{EC1B1989-62CE-F804-BDC1-C1F57103D300}"/>
                </a:ext>
              </a:extLst>
            </p:cNvPr>
            <p:cNvSpPr/>
            <p:nvPr/>
          </p:nvSpPr>
          <p:spPr>
            <a:xfrm>
              <a:off x="-256310" y="4572659"/>
              <a:ext cx="3342" cy="4010"/>
            </a:xfrm>
            <a:custGeom>
              <a:avLst/>
              <a:gdLst>
                <a:gd name="connsiteX0" fmla="*/ 2005 w 3342"/>
                <a:gd name="connsiteY0" fmla="*/ 0 h 4010"/>
                <a:gd name="connsiteX1" fmla="*/ 3342 w 3342"/>
                <a:gd name="connsiteY1" fmla="*/ 669 h 4010"/>
                <a:gd name="connsiteX2" fmla="*/ 3342 w 3342"/>
                <a:gd name="connsiteY2" fmla="*/ 4011 h 4010"/>
                <a:gd name="connsiteX3" fmla="*/ 668 w 3342"/>
                <a:gd name="connsiteY3" fmla="*/ 2674 h 4010"/>
                <a:gd name="connsiteX4" fmla="*/ 0 w 3342"/>
                <a:gd name="connsiteY4" fmla="*/ 669 h 4010"/>
                <a:gd name="connsiteX5" fmla="*/ 2005 w 3342"/>
                <a:gd name="connsiteY5" fmla="*/ 0 h 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2" h="4010">
                  <a:moveTo>
                    <a:pt x="2005" y="0"/>
                  </a:moveTo>
                  <a:lnTo>
                    <a:pt x="3342" y="669"/>
                  </a:lnTo>
                  <a:lnTo>
                    <a:pt x="3342" y="4011"/>
                  </a:lnTo>
                  <a:lnTo>
                    <a:pt x="668" y="2674"/>
                  </a:lnTo>
                  <a:lnTo>
                    <a:pt x="0" y="669"/>
                  </a:lnTo>
                  <a:lnTo>
                    <a:pt x="2005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519">
              <a:extLst>
                <a:ext uri="{FF2B5EF4-FFF2-40B4-BE49-F238E27FC236}">
                  <a16:creationId xmlns:a16="http://schemas.microsoft.com/office/drawing/2014/main" id="{2D7BA343-4812-4FD7-EE61-971ED1F1BD17}"/>
                </a:ext>
              </a:extLst>
            </p:cNvPr>
            <p:cNvSpPr/>
            <p:nvPr/>
          </p:nvSpPr>
          <p:spPr>
            <a:xfrm>
              <a:off x="-67142" y="4551938"/>
              <a:ext cx="2005" cy="2005"/>
            </a:xfrm>
            <a:custGeom>
              <a:avLst/>
              <a:gdLst>
                <a:gd name="connsiteX0" fmla="*/ 2005 w 2005"/>
                <a:gd name="connsiteY0" fmla="*/ 1337 h 2005"/>
                <a:gd name="connsiteX1" fmla="*/ 0 w 2005"/>
                <a:gd name="connsiteY1" fmla="*/ 2005 h 2005"/>
                <a:gd name="connsiteX2" fmla="*/ 668 w 2005"/>
                <a:gd name="connsiteY2" fmla="*/ 0 h 2005"/>
                <a:gd name="connsiteX3" fmla="*/ 2005 w 2005"/>
                <a:gd name="connsiteY3" fmla="*/ 1337 h 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5" h="2005">
                  <a:moveTo>
                    <a:pt x="2005" y="1337"/>
                  </a:moveTo>
                  <a:lnTo>
                    <a:pt x="0" y="2005"/>
                  </a:lnTo>
                  <a:lnTo>
                    <a:pt x="668" y="0"/>
                  </a:lnTo>
                  <a:lnTo>
                    <a:pt x="2005" y="133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520">
              <a:extLst>
                <a:ext uri="{FF2B5EF4-FFF2-40B4-BE49-F238E27FC236}">
                  <a16:creationId xmlns:a16="http://schemas.microsoft.com/office/drawing/2014/main" id="{8DE2E42C-6C18-8CBB-B9EF-D78E53785033}"/>
                </a:ext>
              </a:extLst>
            </p:cNvPr>
            <p:cNvSpPr/>
            <p:nvPr/>
          </p:nvSpPr>
          <p:spPr>
            <a:xfrm>
              <a:off x="185526" y="4308627"/>
              <a:ext cx="3342" cy="4679"/>
            </a:xfrm>
            <a:custGeom>
              <a:avLst/>
              <a:gdLst>
                <a:gd name="connsiteX0" fmla="*/ 3342 w 3342"/>
                <a:gd name="connsiteY0" fmla="*/ 4679 h 4679"/>
                <a:gd name="connsiteX1" fmla="*/ 1337 w 3342"/>
                <a:gd name="connsiteY1" fmla="*/ 4679 h 4679"/>
                <a:gd name="connsiteX2" fmla="*/ 1337 w 3342"/>
                <a:gd name="connsiteY2" fmla="*/ 2005 h 4679"/>
                <a:gd name="connsiteX3" fmla="*/ 0 w 3342"/>
                <a:gd name="connsiteY3" fmla="*/ 0 h 4679"/>
                <a:gd name="connsiteX4" fmla="*/ 2674 w 3342"/>
                <a:gd name="connsiteY4" fmla="*/ 669 h 4679"/>
                <a:gd name="connsiteX5" fmla="*/ 3342 w 3342"/>
                <a:gd name="connsiteY5" fmla="*/ 3342 h 4679"/>
                <a:gd name="connsiteX6" fmla="*/ 3342 w 3342"/>
                <a:gd name="connsiteY6" fmla="*/ 4679 h 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2" h="4679">
                  <a:moveTo>
                    <a:pt x="3342" y="4679"/>
                  </a:moveTo>
                  <a:lnTo>
                    <a:pt x="1337" y="4679"/>
                  </a:lnTo>
                  <a:lnTo>
                    <a:pt x="1337" y="2005"/>
                  </a:lnTo>
                  <a:lnTo>
                    <a:pt x="0" y="0"/>
                  </a:lnTo>
                  <a:lnTo>
                    <a:pt x="2674" y="669"/>
                  </a:lnTo>
                  <a:lnTo>
                    <a:pt x="3342" y="3342"/>
                  </a:lnTo>
                  <a:lnTo>
                    <a:pt x="3342" y="4679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521">
              <a:extLst>
                <a:ext uri="{FF2B5EF4-FFF2-40B4-BE49-F238E27FC236}">
                  <a16:creationId xmlns:a16="http://schemas.microsoft.com/office/drawing/2014/main" id="{4277B3FE-2E39-A8F1-CCA7-B62031A22C21}"/>
                </a:ext>
              </a:extLst>
            </p:cNvPr>
            <p:cNvSpPr/>
            <p:nvPr/>
          </p:nvSpPr>
          <p:spPr>
            <a:xfrm>
              <a:off x="166810" y="4285231"/>
              <a:ext cx="3342" cy="4679"/>
            </a:xfrm>
            <a:custGeom>
              <a:avLst/>
              <a:gdLst>
                <a:gd name="connsiteX0" fmla="*/ 1337 w 3342"/>
                <a:gd name="connsiteY0" fmla="*/ 4679 h 4679"/>
                <a:gd name="connsiteX1" fmla="*/ 0 w 3342"/>
                <a:gd name="connsiteY1" fmla="*/ 4679 h 4679"/>
                <a:gd name="connsiteX2" fmla="*/ 0 w 3342"/>
                <a:gd name="connsiteY2" fmla="*/ 2005 h 4679"/>
                <a:gd name="connsiteX3" fmla="*/ 1337 w 3342"/>
                <a:gd name="connsiteY3" fmla="*/ 0 h 4679"/>
                <a:gd name="connsiteX4" fmla="*/ 3342 w 3342"/>
                <a:gd name="connsiteY4" fmla="*/ 1337 h 4679"/>
                <a:gd name="connsiteX5" fmla="*/ 2005 w 3342"/>
                <a:gd name="connsiteY5" fmla="*/ 2674 h 4679"/>
                <a:gd name="connsiteX6" fmla="*/ 1337 w 3342"/>
                <a:gd name="connsiteY6" fmla="*/ 4679 h 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2" h="4679">
                  <a:moveTo>
                    <a:pt x="1337" y="4679"/>
                  </a:moveTo>
                  <a:lnTo>
                    <a:pt x="0" y="4679"/>
                  </a:lnTo>
                  <a:lnTo>
                    <a:pt x="0" y="2005"/>
                  </a:lnTo>
                  <a:lnTo>
                    <a:pt x="1337" y="0"/>
                  </a:lnTo>
                  <a:lnTo>
                    <a:pt x="3342" y="1337"/>
                  </a:lnTo>
                  <a:lnTo>
                    <a:pt x="2005" y="2674"/>
                  </a:lnTo>
                  <a:lnTo>
                    <a:pt x="1337" y="4679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522">
              <a:extLst>
                <a:ext uri="{FF2B5EF4-FFF2-40B4-BE49-F238E27FC236}">
                  <a16:creationId xmlns:a16="http://schemas.microsoft.com/office/drawing/2014/main" id="{46BA1817-22F4-F6D1-F6A6-0B83AC2E55E1}"/>
                </a:ext>
              </a:extLst>
            </p:cNvPr>
            <p:cNvSpPr/>
            <p:nvPr/>
          </p:nvSpPr>
          <p:spPr>
            <a:xfrm>
              <a:off x="164804" y="4277210"/>
              <a:ext cx="11363" cy="6684"/>
            </a:xfrm>
            <a:custGeom>
              <a:avLst/>
              <a:gdLst>
                <a:gd name="connsiteX0" fmla="*/ 11363 w 11363"/>
                <a:gd name="connsiteY0" fmla="*/ 2006 h 6684"/>
                <a:gd name="connsiteX1" fmla="*/ 11363 w 11363"/>
                <a:gd name="connsiteY1" fmla="*/ 4011 h 6684"/>
                <a:gd name="connsiteX2" fmla="*/ 8690 w 11363"/>
                <a:gd name="connsiteY2" fmla="*/ 4679 h 6684"/>
                <a:gd name="connsiteX3" fmla="*/ 4679 w 11363"/>
                <a:gd name="connsiteY3" fmla="*/ 4679 h 6684"/>
                <a:gd name="connsiteX4" fmla="*/ 4679 w 11363"/>
                <a:gd name="connsiteY4" fmla="*/ 6684 h 6684"/>
                <a:gd name="connsiteX5" fmla="*/ 2005 w 11363"/>
                <a:gd name="connsiteY5" fmla="*/ 6016 h 6684"/>
                <a:gd name="connsiteX6" fmla="*/ 668 w 11363"/>
                <a:gd name="connsiteY6" fmla="*/ 4679 h 6684"/>
                <a:gd name="connsiteX7" fmla="*/ 0 w 11363"/>
                <a:gd name="connsiteY7" fmla="*/ 2674 h 6684"/>
                <a:gd name="connsiteX8" fmla="*/ 4679 w 11363"/>
                <a:gd name="connsiteY8" fmla="*/ 0 h 6684"/>
                <a:gd name="connsiteX9" fmla="*/ 6684 w 11363"/>
                <a:gd name="connsiteY9" fmla="*/ 0 h 6684"/>
                <a:gd name="connsiteX10" fmla="*/ 8021 w 11363"/>
                <a:gd name="connsiteY10" fmla="*/ 1337 h 6684"/>
                <a:gd name="connsiteX11" fmla="*/ 11363 w 11363"/>
                <a:gd name="connsiteY11" fmla="*/ 2006 h 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63" h="6684">
                  <a:moveTo>
                    <a:pt x="11363" y="2006"/>
                  </a:moveTo>
                  <a:lnTo>
                    <a:pt x="11363" y="4011"/>
                  </a:lnTo>
                  <a:lnTo>
                    <a:pt x="8690" y="4679"/>
                  </a:lnTo>
                  <a:lnTo>
                    <a:pt x="4679" y="4679"/>
                  </a:lnTo>
                  <a:lnTo>
                    <a:pt x="4679" y="6684"/>
                  </a:lnTo>
                  <a:lnTo>
                    <a:pt x="2005" y="6016"/>
                  </a:lnTo>
                  <a:lnTo>
                    <a:pt x="668" y="4679"/>
                  </a:lnTo>
                  <a:lnTo>
                    <a:pt x="0" y="2674"/>
                  </a:lnTo>
                  <a:lnTo>
                    <a:pt x="4679" y="0"/>
                  </a:lnTo>
                  <a:lnTo>
                    <a:pt x="6684" y="0"/>
                  </a:lnTo>
                  <a:lnTo>
                    <a:pt x="8021" y="1337"/>
                  </a:lnTo>
                  <a:lnTo>
                    <a:pt x="11363" y="2006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523">
              <a:extLst>
                <a:ext uri="{FF2B5EF4-FFF2-40B4-BE49-F238E27FC236}">
                  <a16:creationId xmlns:a16="http://schemas.microsoft.com/office/drawing/2014/main" id="{9F359E7B-20D7-E0F8-1D0F-D88A1252AFE5}"/>
                </a:ext>
              </a:extLst>
            </p:cNvPr>
            <p:cNvSpPr/>
            <p:nvPr/>
          </p:nvSpPr>
          <p:spPr>
            <a:xfrm>
              <a:off x="126035" y="4261168"/>
              <a:ext cx="4010" cy="4679"/>
            </a:xfrm>
            <a:custGeom>
              <a:avLst/>
              <a:gdLst>
                <a:gd name="connsiteX0" fmla="*/ 4011 w 4010"/>
                <a:gd name="connsiteY0" fmla="*/ 668 h 4679"/>
                <a:gd name="connsiteX1" fmla="*/ 4011 w 4010"/>
                <a:gd name="connsiteY1" fmla="*/ 3342 h 4679"/>
                <a:gd name="connsiteX2" fmla="*/ 4011 w 4010"/>
                <a:gd name="connsiteY2" fmla="*/ 4679 h 4679"/>
                <a:gd name="connsiteX3" fmla="*/ 2005 w 4010"/>
                <a:gd name="connsiteY3" fmla="*/ 4679 h 4679"/>
                <a:gd name="connsiteX4" fmla="*/ 0 w 4010"/>
                <a:gd name="connsiteY4" fmla="*/ 2005 h 4679"/>
                <a:gd name="connsiteX5" fmla="*/ 2005 w 4010"/>
                <a:gd name="connsiteY5" fmla="*/ 0 h 4679"/>
                <a:gd name="connsiteX6" fmla="*/ 4011 w 4010"/>
                <a:gd name="connsiteY6" fmla="*/ 668 h 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0" h="4679">
                  <a:moveTo>
                    <a:pt x="4011" y="668"/>
                  </a:moveTo>
                  <a:lnTo>
                    <a:pt x="4011" y="3342"/>
                  </a:lnTo>
                  <a:lnTo>
                    <a:pt x="4011" y="4679"/>
                  </a:lnTo>
                  <a:lnTo>
                    <a:pt x="2005" y="4679"/>
                  </a:lnTo>
                  <a:lnTo>
                    <a:pt x="0" y="2005"/>
                  </a:lnTo>
                  <a:lnTo>
                    <a:pt x="2005" y="0"/>
                  </a:lnTo>
                  <a:lnTo>
                    <a:pt x="4011" y="66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524">
              <a:extLst>
                <a:ext uri="{FF2B5EF4-FFF2-40B4-BE49-F238E27FC236}">
                  <a16:creationId xmlns:a16="http://schemas.microsoft.com/office/drawing/2014/main" id="{6E6C733F-1E79-4F84-0199-DC50C70708DA}"/>
                </a:ext>
              </a:extLst>
            </p:cNvPr>
            <p:cNvSpPr/>
            <p:nvPr/>
          </p:nvSpPr>
          <p:spPr>
            <a:xfrm>
              <a:off x="144083" y="4241783"/>
              <a:ext cx="4679" cy="2673"/>
            </a:xfrm>
            <a:custGeom>
              <a:avLst/>
              <a:gdLst>
                <a:gd name="connsiteX0" fmla="*/ 2005 w 4679"/>
                <a:gd name="connsiteY0" fmla="*/ 0 h 2673"/>
                <a:gd name="connsiteX1" fmla="*/ 4011 w 4679"/>
                <a:gd name="connsiteY1" fmla="*/ 669 h 2673"/>
                <a:gd name="connsiteX2" fmla="*/ 4679 w 4679"/>
                <a:gd name="connsiteY2" fmla="*/ 1337 h 2673"/>
                <a:gd name="connsiteX3" fmla="*/ 668 w 4679"/>
                <a:gd name="connsiteY3" fmla="*/ 2674 h 2673"/>
                <a:gd name="connsiteX4" fmla="*/ 0 w 4679"/>
                <a:gd name="connsiteY4" fmla="*/ 669 h 2673"/>
                <a:gd name="connsiteX5" fmla="*/ 2005 w 4679"/>
                <a:gd name="connsiteY5" fmla="*/ 0 h 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9" h="2673">
                  <a:moveTo>
                    <a:pt x="2005" y="0"/>
                  </a:moveTo>
                  <a:lnTo>
                    <a:pt x="4011" y="669"/>
                  </a:lnTo>
                  <a:lnTo>
                    <a:pt x="4679" y="1337"/>
                  </a:lnTo>
                  <a:lnTo>
                    <a:pt x="668" y="2674"/>
                  </a:lnTo>
                  <a:lnTo>
                    <a:pt x="0" y="669"/>
                  </a:lnTo>
                  <a:lnTo>
                    <a:pt x="2005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525">
              <a:extLst>
                <a:ext uri="{FF2B5EF4-FFF2-40B4-BE49-F238E27FC236}">
                  <a16:creationId xmlns:a16="http://schemas.microsoft.com/office/drawing/2014/main" id="{17A1A2D2-37AB-8000-1C06-CF0E280146AB}"/>
                </a:ext>
              </a:extLst>
            </p:cNvPr>
            <p:cNvSpPr/>
            <p:nvPr/>
          </p:nvSpPr>
          <p:spPr>
            <a:xfrm>
              <a:off x="120019" y="4237772"/>
              <a:ext cx="9358" cy="6015"/>
            </a:xfrm>
            <a:custGeom>
              <a:avLst/>
              <a:gdLst>
                <a:gd name="connsiteX0" fmla="*/ 1337 w 9358"/>
                <a:gd name="connsiteY0" fmla="*/ 0 h 6015"/>
                <a:gd name="connsiteX1" fmla="*/ 7353 w 9358"/>
                <a:gd name="connsiteY1" fmla="*/ 668 h 6015"/>
                <a:gd name="connsiteX2" fmla="*/ 9358 w 9358"/>
                <a:gd name="connsiteY2" fmla="*/ 2674 h 6015"/>
                <a:gd name="connsiteX3" fmla="*/ 9358 w 9358"/>
                <a:gd name="connsiteY3" fmla="*/ 4010 h 6015"/>
                <a:gd name="connsiteX4" fmla="*/ 6684 w 9358"/>
                <a:gd name="connsiteY4" fmla="*/ 6016 h 6015"/>
                <a:gd name="connsiteX5" fmla="*/ 1337 w 9358"/>
                <a:gd name="connsiteY5" fmla="*/ 6016 h 6015"/>
                <a:gd name="connsiteX6" fmla="*/ 668 w 9358"/>
                <a:gd name="connsiteY6" fmla="*/ 2674 h 6015"/>
                <a:gd name="connsiteX7" fmla="*/ 0 w 9358"/>
                <a:gd name="connsiteY7" fmla="*/ 0 h 6015"/>
                <a:gd name="connsiteX8" fmla="*/ 1337 w 9358"/>
                <a:gd name="connsiteY8" fmla="*/ 0 h 6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58" h="6015">
                  <a:moveTo>
                    <a:pt x="1337" y="0"/>
                  </a:moveTo>
                  <a:lnTo>
                    <a:pt x="7353" y="668"/>
                  </a:lnTo>
                  <a:lnTo>
                    <a:pt x="9358" y="2674"/>
                  </a:lnTo>
                  <a:lnTo>
                    <a:pt x="9358" y="4010"/>
                  </a:lnTo>
                  <a:lnTo>
                    <a:pt x="6684" y="6016"/>
                  </a:lnTo>
                  <a:lnTo>
                    <a:pt x="1337" y="6016"/>
                  </a:lnTo>
                  <a:lnTo>
                    <a:pt x="668" y="2674"/>
                  </a:lnTo>
                  <a:lnTo>
                    <a:pt x="0" y="0"/>
                  </a:lnTo>
                  <a:lnTo>
                    <a:pt x="1337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526">
              <a:extLst>
                <a:ext uri="{FF2B5EF4-FFF2-40B4-BE49-F238E27FC236}">
                  <a16:creationId xmlns:a16="http://schemas.microsoft.com/office/drawing/2014/main" id="{D95AA681-4EBA-D212-7915-A3AE022D8261}"/>
                </a:ext>
              </a:extLst>
            </p:cNvPr>
            <p:cNvSpPr/>
            <p:nvPr/>
          </p:nvSpPr>
          <p:spPr>
            <a:xfrm>
              <a:off x="11698692" y="4358091"/>
              <a:ext cx="7353" cy="5347"/>
            </a:xfrm>
            <a:custGeom>
              <a:avLst/>
              <a:gdLst>
                <a:gd name="connsiteX0" fmla="*/ 4011 w 7353"/>
                <a:gd name="connsiteY0" fmla="*/ 0 h 5347"/>
                <a:gd name="connsiteX1" fmla="*/ 6016 w 7353"/>
                <a:gd name="connsiteY1" fmla="*/ 1337 h 5347"/>
                <a:gd name="connsiteX2" fmla="*/ 5348 w 7353"/>
                <a:gd name="connsiteY2" fmla="*/ 4010 h 5347"/>
                <a:gd name="connsiteX3" fmla="*/ 7353 w 7353"/>
                <a:gd name="connsiteY3" fmla="*/ 4010 h 5347"/>
                <a:gd name="connsiteX4" fmla="*/ 7353 w 7353"/>
                <a:gd name="connsiteY4" fmla="*/ 5347 h 5347"/>
                <a:gd name="connsiteX5" fmla="*/ 2006 w 7353"/>
                <a:gd name="connsiteY5" fmla="*/ 5347 h 5347"/>
                <a:gd name="connsiteX6" fmla="*/ 0 w 7353"/>
                <a:gd name="connsiteY6" fmla="*/ 2005 h 5347"/>
                <a:gd name="connsiteX7" fmla="*/ 1337 w 7353"/>
                <a:gd name="connsiteY7" fmla="*/ 0 h 5347"/>
                <a:gd name="connsiteX8" fmla="*/ 4011 w 7353"/>
                <a:gd name="connsiteY8" fmla="*/ 0 h 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53" h="5347">
                  <a:moveTo>
                    <a:pt x="4011" y="0"/>
                  </a:moveTo>
                  <a:lnTo>
                    <a:pt x="6016" y="1337"/>
                  </a:lnTo>
                  <a:lnTo>
                    <a:pt x="5348" y="4010"/>
                  </a:lnTo>
                  <a:lnTo>
                    <a:pt x="7353" y="4010"/>
                  </a:lnTo>
                  <a:lnTo>
                    <a:pt x="7353" y="5347"/>
                  </a:lnTo>
                  <a:lnTo>
                    <a:pt x="2006" y="5347"/>
                  </a:lnTo>
                  <a:lnTo>
                    <a:pt x="0" y="2005"/>
                  </a:lnTo>
                  <a:lnTo>
                    <a:pt x="1337" y="0"/>
                  </a:lnTo>
                  <a:lnTo>
                    <a:pt x="4011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527">
              <a:extLst>
                <a:ext uri="{FF2B5EF4-FFF2-40B4-BE49-F238E27FC236}">
                  <a16:creationId xmlns:a16="http://schemas.microsoft.com/office/drawing/2014/main" id="{9AB6253F-E71C-782E-A9E9-84F745393D33}"/>
                </a:ext>
              </a:extLst>
            </p:cNvPr>
            <p:cNvSpPr/>
            <p:nvPr/>
          </p:nvSpPr>
          <p:spPr>
            <a:xfrm>
              <a:off x="11442681" y="4352744"/>
              <a:ext cx="21389" cy="16710"/>
            </a:xfrm>
            <a:custGeom>
              <a:avLst/>
              <a:gdLst>
                <a:gd name="connsiteX0" fmla="*/ 4010 w 21389"/>
                <a:gd name="connsiteY0" fmla="*/ 1337 h 16710"/>
                <a:gd name="connsiteX1" fmla="*/ 5347 w 21389"/>
                <a:gd name="connsiteY1" fmla="*/ 1337 h 16710"/>
                <a:gd name="connsiteX2" fmla="*/ 12031 w 21389"/>
                <a:gd name="connsiteY2" fmla="*/ 6684 h 16710"/>
                <a:gd name="connsiteX3" fmla="*/ 15374 w 21389"/>
                <a:gd name="connsiteY3" fmla="*/ 8690 h 16710"/>
                <a:gd name="connsiteX4" fmla="*/ 21390 w 21389"/>
                <a:gd name="connsiteY4" fmla="*/ 13369 h 16710"/>
                <a:gd name="connsiteX5" fmla="*/ 20721 w 21389"/>
                <a:gd name="connsiteY5" fmla="*/ 15374 h 16710"/>
                <a:gd name="connsiteX6" fmla="*/ 19385 w 21389"/>
                <a:gd name="connsiteY6" fmla="*/ 15374 h 16710"/>
                <a:gd name="connsiteX7" fmla="*/ 18047 w 21389"/>
                <a:gd name="connsiteY7" fmla="*/ 16711 h 16710"/>
                <a:gd name="connsiteX8" fmla="*/ 16711 w 21389"/>
                <a:gd name="connsiteY8" fmla="*/ 14705 h 16710"/>
                <a:gd name="connsiteX9" fmla="*/ 16043 w 21389"/>
                <a:gd name="connsiteY9" fmla="*/ 14705 h 16710"/>
                <a:gd name="connsiteX10" fmla="*/ 14705 w 21389"/>
                <a:gd name="connsiteY10" fmla="*/ 13369 h 16710"/>
                <a:gd name="connsiteX11" fmla="*/ 14037 w 21389"/>
                <a:gd name="connsiteY11" fmla="*/ 10695 h 16710"/>
                <a:gd name="connsiteX12" fmla="*/ 11363 w 21389"/>
                <a:gd name="connsiteY12" fmla="*/ 10027 h 16710"/>
                <a:gd name="connsiteX13" fmla="*/ 11363 w 21389"/>
                <a:gd name="connsiteY13" fmla="*/ 8021 h 16710"/>
                <a:gd name="connsiteX14" fmla="*/ 9358 w 21389"/>
                <a:gd name="connsiteY14" fmla="*/ 7353 h 16710"/>
                <a:gd name="connsiteX15" fmla="*/ 8689 w 21389"/>
                <a:gd name="connsiteY15" fmla="*/ 8021 h 16710"/>
                <a:gd name="connsiteX16" fmla="*/ 7353 w 21389"/>
                <a:gd name="connsiteY16" fmla="*/ 8021 h 16710"/>
                <a:gd name="connsiteX17" fmla="*/ 1337 w 21389"/>
                <a:gd name="connsiteY17" fmla="*/ 5347 h 16710"/>
                <a:gd name="connsiteX18" fmla="*/ 0 w 21389"/>
                <a:gd name="connsiteY18" fmla="*/ 2674 h 16710"/>
                <a:gd name="connsiteX19" fmla="*/ 2005 w 21389"/>
                <a:gd name="connsiteY19" fmla="*/ 0 h 16710"/>
                <a:gd name="connsiteX20" fmla="*/ 4010 w 21389"/>
                <a:gd name="connsiteY20" fmla="*/ 1337 h 1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389" h="16710">
                  <a:moveTo>
                    <a:pt x="4010" y="1337"/>
                  </a:moveTo>
                  <a:lnTo>
                    <a:pt x="5347" y="1337"/>
                  </a:lnTo>
                  <a:lnTo>
                    <a:pt x="12031" y="6684"/>
                  </a:lnTo>
                  <a:lnTo>
                    <a:pt x="15374" y="8690"/>
                  </a:lnTo>
                  <a:lnTo>
                    <a:pt x="21390" y="13369"/>
                  </a:lnTo>
                  <a:lnTo>
                    <a:pt x="20721" y="15374"/>
                  </a:lnTo>
                  <a:lnTo>
                    <a:pt x="19385" y="15374"/>
                  </a:lnTo>
                  <a:lnTo>
                    <a:pt x="18047" y="16711"/>
                  </a:lnTo>
                  <a:lnTo>
                    <a:pt x="16711" y="14705"/>
                  </a:lnTo>
                  <a:lnTo>
                    <a:pt x="16043" y="14705"/>
                  </a:lnTo>
                  <a:lnTo>
                    <a:pt x="14705" y="13369"/>
                  </a:lnTo>
                  <a:lnTo>
                    <a:pt x="14037" y="10695"/>
                  </a:lnTo>
                  <a:lnTo>
                    <a:pt x="11363" y="10027"/>
                  </a:lnTo>
                  <a:lnTo>
                    <a:pt x="11363" y="8021"/>
                  </a:lnTo>
                  <a:lnTo>
                    <a:pt x="9358" y="7353"/>
                  </a:lnTo>
                  <a:lnTo>
                    <a:pt x="8689" y="8021"/>
                  </a:lnTo>
                  <a:lnTo>
                    <a:pt x="7353" y="8021"/>
                  </a:lnTo>
                  <a:lnTo>
                    <a:pt x="1337" y="5347"/>
                  </a:lnTo>
                  <a:lnTo>
                    <a:pt x="0" y="2674"/>
                  </a:lnTo>
                  <a:lnTo>
                    <a:pt x="2005" y="0"/>
                  </a:lnTo>
                  <a:lnTo>
                    <a:pt x="4010" y="133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528">
              <a:extLst>
                <a:ext uri="{FF2B5EF4-FFF2-40B4-BE49-F238E27FC236}">
                  <a16:creationId xmlns:a16="http://schemas.microsoft.com/office/drawing/2014/main" id="{9D1D822B-D0A6-0599-CF9F-F9B475C3E6C6}"/>
                </a:ext>
              </a:extLst>
            </p:cNvPr>
            <p:cNvSpPr/>
            <p:nvPr/>
          </p:nvSpPr>
          <p:spPr>
            <a:xfrm>
              <a:off x="11690003" y="4342049"/>
              <a:ext cx="3342" cy="4010"/>
            </a:xfrm>
            <a:custGeom>
              <a:avLst/>
              <a:gdLst>
                <a:gd name="connsiteX0" fmla="*/ 3342 w 3342"/>
                <a:gd name="connsiteY0" fmla="*/ 2005 h 4010"/>
                <a:gd name="connsiteX1" fmla="*/ 2005 w 3342"/>
                <a:gd name="connsiteY1" fmla="*/ 4011 h 4010"/>
                <a:gd name="connsiteX2" fmla="*/ 0 w 3342"/>
                <a:gd name="connsiteY2" fmla="*/ 2674 h 4010"/>
                <a:gd name="connsiteX3" fmla="*/ 0 w 3342"/>
                <a:gd name="connsiteY3" fmla="*/ 1337 h 4010"/>
                <a:gd name="connsiteX4" fmla="*/ 2005 w 3342"/>
                <a:gd name="connsiteY4" fmla="*/ 0 h 4010"/>
                <a:gd name="connsiteX5" fmla="*/ 3342 w 3342"/>
                <a:gd name="connsiteY5" fmla="*/ 2005 h 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2" h="4010">
                  <a:moveTo>
                    <a:pt x="3342" y="2005"/>
                  </a:moveTo>
                  <a:lnTo>
                    <a:pt x="2005" y="4011"/>
                  </a:lnTo>
                  <a:lnTo>
                    <a:pt x="0" y="2674"/>
                  </a:lnTo>
                  <a:lnTo>
                    <a:pt x="0" y="1337"/>
                  </a:lnTo>
                  <a:lnTo>
                    <a:pt x="2005" y="0"/>
                  </a:lnTo>
                  <a:lnTo>
                    <a:pt x="3342" y="2005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529">
              <a:extLst>
                <a:ext uri="{FF2B5EF4-FFF2-40B4-BE49-F238E27FC236}">
                  <a16:creationId xmlns:a16="http://schemas.microsoft.com/office/drawing/2014/main" id="{14C3F85C-CA6E-1DD1-93A6-1C063CBC055A}"/>
                </a:ext>
              </a:extLst>
            </p:cNvPr>
            <p:cNvSpPr/>
            <p:nvPr/>
          </p:nvSpPr>
          <p:spPr>
            <a:xfrm>
              <a:off x="11665270" y="4317985"/>
              <a:ext cx="15374" cy="9357"/>
            </a:xfrm>
            <a:custGeom>
              <a:avLst/>
              <a:gdLst>
                <a:gd name="connsiteX0" fmla="*/ 12700 w 15374"/>
                <a:gd name="connsiteY0" fmla="*/ 0 h 9357"/>
                <a:gd name="connsiteX1" fmla="*/ 13369 w 15374"/>
                <a:gd name="connsiteY1" fmla="*/ 668 h 9357"/>
                <a:gd name="connsiteX2" fmla="*/ 15374 w 15374"/>
                <a:gd name="connsiteY2" fmla="*/ 668 h 9357"/>
                <a:gd name="connsiteX3" fmla="*/ 14706 w 15374"/>
                <a:gd name="connsiteY3" fmla="*/ 3342 h 9357"/>
                <a:gd name="connsiteX4" fmla="*/ 11364 w 15374"/>
                <a:gd name="connsiteY4" fmla="*/ 4679 h 9357"/>
                <a:gd name="connsiteX5" fmla="*/ 9358 w 15374"/>
                <a:gd name="connsiteY5" fmla="*/ 4679 h 9357"/>
                <a:gd name="connsiteX6" fmla="*/ 6684 w 15374"/>
                <a:gd name="connsiteY6" fmla="*/ 5347 h 9357"/>
                <a:gd name="connsiteX7" fmla="*/ 4011 w 15374"/>
                <a:gd name="connsiteY7" fmla="*/ 9358 h 9357"/>
                <a:gd name="connsiteX8" fmla="*/ 3342 w 15374"/>
                <a:gd name="connsiteY8" fmla="*/ 7353 h 9357"/>
                <a:gd name="connsiteX9" fmla="*/ 1337 w 15374"/>
                <a:gd name="connsiteY9" fmla="*/ 8021 h 9357"/>
                <a:gd name="connsiteX10" fmla="*/ 0 w 15374"/>
                <a:gd name="connsiteY10" fmla="*/ 6684 h 9357"/>
                <a:gd name="connsiteX11" fmla="*/ 0 w 15374"/>
                <a:gd name="connsiteY11" fmla="*/ 4679 h 9357"/>
                <a:gd name="connsiteX12" fmla="*/ 3342 w 15374"/>
                <a:gd name="connsiteY12" fmla="*/ 4010 h 9357"/>
                <a:gd name="connsiteX13" fmla="*/ 3342 w 15374"/>
                <a:gd name="connsiteY13" fmla="*/ 2674 h 9357"/>
                <a:gd name="connsiteX14" fmla="*/ 5348 w 15374"/>
                <a:gd name="connsiteY14" fmla="*/ 0 h 9357"/>
                <a:gd name="connsiteX15" fmla="*/ 10027 w 15374"/>
                <a:gd name="connsiteY15" fmla="*/ 668 h 9357"/>
                <a:gd name="connsiteX16" fmla="*/ 12700 w 15374"/>
                <a:gd name="connsiteY16" fmla="*/ 0 h 9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74" h="9357">
                  <a:moveTo>
                    <a:pt x="12700" y="0"/>
                  </a:moveTo>
                  <a:lnTo>
                    <a:pt x="13369" y="668"/>
                  </a:lnTo>
                  <a:lnTo>
                    <a:pt x="15374" y="668"/>
                  </a:lnTo>
                  <a:lnTo>
                    <a:pt x="14706" y="3342"/>
                  </a:lnTo>
                  <a:lnTo>
                    <a:pt x="11364" y="4679"/>
                  </a:lnTo>
                  <a:lnTo>
                    <a:pt x="9358" y="4679"/>
                  </a:lnTo>
                  <a:lnTo>
                    <a:pt x="6684" y="5347"/>
                  </a:lnTo>
                  <a:lnTo>
                    <a:pt x="4011" y="9358"/>
                  </a:lnTo>
                  <a:lnTo>
                    <a:pt x="3342" y="7353"/>
                  </a:lnTo>
                  <a:lnTo>
                    <a:pt x="1337" y="8021"/>
                  </a:lnTo>
                  <a:lnTo>
                    <a:pt x="0" y="6684"/>
                  </a:lnTo>
                  <a:lnTo>
                    <a:pt x="0" y="4679"/>
                  </a:lnTo>
                  <a:lnTo>
                    <a:pt x="3342" y="4010"/>
                  </a:lnTo>
                  <a:lnTo>
                    <a:pt x="3342" y="2674"/>
                  </a:lnTo>
                  <a:lnTo>
                    <a:pt x="5348" y="0"/>
                  </a:lnTo>
                  <a:lnTo>
                    <a:pt x="10027" y="668"/>
                  </a:lnTo>
                  <a:lnTo>
                    <a:pt x="12700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530">
              <a:extLst>
                <a:ext uri="{FF2B5EF4-FFF2-40B4-BE49-F238E27FC236}">
                  <a16:creationId xmlns:a16="http://schemas.microsoft.com/office/drawing/2014/main" id="{20F802C0-C1D8-DDEC-C049-4E3507394CD4}"/>
                </a:ext>
              </a:extLst>
            </p:cNvPr>
            <p:cNvSpPr/>
            <p:nvPr/>
          </p:nvSpPr>
          <p:spPr>
            <a:xfrm>
              <a:off x="11499498" y="4298600"/>
              <a:ext cx="35426" cy="27406"/>
            </a:xfrm>
            <a:custGeom>
              <a:avLst/>
              <a:gdLst>
                <a:gd name="connsiteX0" fmla="*/ 2674 w 35426"/>
                <a:gd name="connsiteY0" fmla="*/ 669 h 27406"/>
                <a:gd name="connsiteX1" fmla="*/ 4679 w 35426"/>
                <a:gd name="connsiteY1" fmla="*/ 0 h 27406"/>
                <a:gd name="connsiteX2" fmla="*/ 8689 w 35426"/>
                <a:gd name="connsiteY2" fmla="*/ 2005 h 27406"/>
                <a:gd name="connsiteX3" fmla="*/ 12031 w 35426"/>
                <a:gd name="connsiteY3" fmla="*/ 5347 h 27406"/>
                <a:gd name="connsiteX4" fmla="*/ 14037 w 35426"/>
                <a:gd name="connsiteY4" fmla="*/ 7353 h 27406"/>
                <a:gd name="connsiteX5" fmla="*/ 15374 w 35426"/>
                <a:gd name="connsiteY5" fmla="*/ 7353 h 27406"/>
                <a:gd name="connsiteX6" fmla="*/ 16711 w 35426"/>
                <a:gd name="connsiteY6" fmla="*/ 8690 h 27406"/>
                <a:gd name="connsiteX7" fmla="*/ 18047 w 35426"/>
                <a:gd name="connsiteY7" fmla="*/ 8690 h 27406"/>
                <a:gd name="connsiteX8" fmla="*/ 20053 w 35426"/>
                <a:gd name="connsiteY8" fmla="*/ 10695 h 27406"/>
                <a:gd name="connsiteX9" fmla="*/ 22058 w 35426"/>
                <a:gd name="connsiteY9" fmla="*/ 10027 h 27406"/>
                <a:gd name="connsiteX10" fmla="*/ 24732 w 35426"/>
                <a:gd name="connsiteY10" fmla="*/ 10695 h 27406"/>
                <a:gd name="connsiteX11" fmla="*/ 26069 w 35426"/>
                <a:gd name="connsiteY11" fmla="*/ 12032 h 27406"/>
                <a:gd name="connsiteX12" fmla="*/ 28742 w 35426"/>
                <a:gd name="connsiteY12" fmla="*/ 12032 h 27406"/>
                <a:gd name="connsiteX13" fmla="*/ 30748 w 35426"/>
                <a:gd name="connsiteY13" fmla="*/ 11364 h 27406"/>
                <a:gd name="connsiteX14" fmla="*/ 32085 w 35426"/>
                <a:gd name="connsiteY14" fmla="*/ 13369 h 27406"/>
                <a:gd name="connsiteX15" fmla="*/ 33422 w 35426"/>
                <a:gd name="connsiteY15" fmla="*/ 18716 h 27406"/>
                <a:gd name="connsiteX16" fmla="*/ 35427 w 35426"/>
                <a:gd name="connsiteY16" fmla="*/ 20722 h 27406"/>
                <a:gd name="connsiteX17" fmla="*/ 35427 w 35426"/>
                <a:gd name="connsiteY17" fmla="*/ 24064 h 27406"/>
                <a:gd name="connsiteX18" fmla="*/ 34090 w 35426"/>
                <a:gd name="connsiteY18" fmla="*/ 25401 h 27406"/>
                <a:gd name="connsiteX19" fmla="*/ 34758 w 35426"/>
                <a:gd name="connsiteY19" fmla="*/ 27406 h 27406"/>
                <a:gd name="connsiteX20" fmla="*/ 32085 w 35426"/>
                <a:gd name="connsiteY20" fmla="*/ 26069 h 27406"/>
                <a:gd name="connsiteX21" fmla="*/ 30080 w 35426"/>
                <a:gd name="connsiteY21" fmla="*/ 27406 h 27406"/>
                <a:gd name="connsiteX22" fmla="*/ 28074 w 35426"/>
                <a:gd name="connsiteY22" fmla="*/ 26737 h 27406"/>
                <a:gd name="connsiteX23" fmla="*/ 24732 w 35426"/>
                <a:gd name="connsiteY23" fmla="*/ 24732 h 27406"/>
                <a:gd name="connsiteX24" fmla="*/ 23395 w 35426"/>
                <a:gd name="connsiteY24" fmla="*/ 24732 h 27406"/>
                <a:gd name="connsiteX25" fmla="*/ 19385 w 35426"/>
                <a:gd name="connsiteY25" fmla="*/ 23395 h 27406"/>
                <a:gd name="connsiteX26" fmla="*/ 16711 w 35426"/>
                <a:gd name="connsiteY26" fmla="*/ 22727 h 27406"/>
                <a:gd name="connsiteX27" fmla="*/ 15374 w 35426"/>
                <a:gd name="connsiteY27" fmla="*/ 20722 h 27406"/>
                <a:gd name="connsiteX28" fmla="*/ 13369 w 35426"/>
                <a:gd name="connsiteY28" fmla="*/ 19385 h 27406"/>
                <a:gd name="connsiteX29" fmla="*/ 11363 w 35426"/>
                <a:gd name="connsiteY29" fmla="*/ 18716 h 27406"/>
                <a:gd name="connsiteX30" fmla="*/ 10027 w 35426"/>
                <a:gd name="connsiteY30" fmla="*/ 16711 h 27406"/>
                <a:gd name="connsiteX31" fmla="*/ 7353 w 35426"/>
                <a:gd name="connsiteY31" fmla="*/ 15374 h 27406"/>
                <a:gd name="connsiteX32" fmla="*/ 8689 w 35426"/>
                <a:gd name="connsiteY32" fmla="*/ 12700 h 27406"/>
                <a:gd name="connsiteX33" fmla="*/ 8021 w 35426"/>
                <a:gd name="connsiteY33" fmla="*/ 10027 h 27406"/>
                <a:gd name="connsiteX34" fmla="*/ 8021 w 35426"/>
                <a:gd name="connsiteY34" fmla="*/ 7353 h 27406"/>
                <a:gd name="connsiteX35" fmla="*/ 6684 w 35426"/>
                <a:gd name="connsiteY35" fmla="*/ 6684 h 27406"/>
                <a:gd name="connsiteX36" fmla="*/ 2674 w 35426"/>
                <a:gd name="connsiteY36" fmla="*/ 5347 h 27406"/>
                <a:gd name="connsiteX37" fmla="*/ 668 w 35426"/>
                <a:gd name="connsiteY37" fmla="*/ 6016 h 27406"/>
                <a:gd name="connsiteX38" fmla="*/ 0 w 35426"/>
                <a:gd name="connsiteY38" fmla="*/ 4679 h 27406"/>
                <a:gd name="connsiteX39" fmla="*/ 668 w 35426"/>
                <a:gd name="connsiteY39" fmla="*/ 2674 h 27406"/>
                <a:gd name="connsiteX40" fmla="*/ 1337 w 35426"/>
                <a:gd name="connsiteY40" fmla="*/ 669 h 27406"/>
                <a:gd name="connsiteX41" fmla="*/ 2674 w 35426"/>
                <a:gd name="connsiteY41" fmla="*/ 669 h 2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5426" h="27406">
                  <a:moveTo>
                    <a:pt x="2674" y="669"/>
                  </a:moveTo>
                  <a:lnTo>
                    <a:pt x="4679" y="0"/>
                  </a:lnTo>
                  <a:lnTo>
                    <a:pt x="8689" y="2005"/>
                  </a:lnTo>
                  <a:lnTo>
                    <a:pt x="12031" y="5347"/>
                  </a:lnTo>
                  <a:lnTo>
                    <a:pt x="14037" y="7353"/>
                  </a:lnTo>
                  <a:lnTo>
                    <a:pt x="15374" y="7353"/>
                  </a:lnTo>
                  <a:lnTo>
                    <a:pt x="16711" y="8690"/>
                  </a:lnTo>
                  <a:lnTo>
                    <a:pt x="18047" y="8690"/>
                  </a:lnTo>
                  <a:lnTo>
                    <a:pt x="20053" y="10695"/>
                  </a:lnTo>
                  <a:lnTo>
                    <a:pt x="22058" y="10027"/>
                  </a:lnTo>
                  <a:lnTo>
                    <a:pt x="24732" y="10695"/>
                  </a:lnTo>
                  <a:lnTo>
                    <a:pt x="26069" y="12032"/>
                  </a:lnTo>
                  <a:lnTo>
                    <a:pt x="28742" y="12032"/>
                  </a:lnTo>
                  <a:lnTo>
                    <a:pt x="30748" y="11364"/>
                  </a:lnTo>
                  <a:lnTo>
                    <a:pt x="32085" y="13369"/>
                  </a:lnTo>
                  <a:lnTo>
                    <a:pt x="33422" y="18716"/>
                  </a:lnTo>
                  <a:lnTo>
                    <a:pt x="35427" y="20722"/>
                  </a:lnTo>
                  <a:lnTo>
                    <a:pt x="35427" y="24064"/>
                  </a:lnTo>
                  <a:lnTo>
                    <a:pt x="34090" y="25401"/>
                  </a:lnTo>
                  <a:lnTo>
                    <a:pt x="34758" y="27406"/>
                  </a:lnTo>
                  <a:lnTo>
                    <a:pt x="32085" y="26069"/>
                  </a:lnTo>
                  <a:lnTo>
                    <a:pt x="30080" y="27406"/>
                  </a:lnTo>
                  <a:lnTo>
                    <a:pt x="28074" y="26737"/>
                  </a:lnTo>
                  <a:lnTo>
                    <a:pt x="24732" y="24732"/>
                  </a:lnTo>
                  <a:lnTo>
                    <a:pt x="23395" y="24732"/>
                  </a:lnTo>
                  <a:lnTo>
                    <a:pt x="19385" y="23395"/>
                  </a:lnTo>
                  <a:lnTo>
                    <a:pt x="16711" y="22727"/>
                  </a:lnTo>
                  <a:lnTo>
                    <a:pt x="15374" y="20722"/>
                  </a:lnTo>
                  <a:lnTo>
                    <a:pt x="13369" y="19385"/>
                  </a:lnTo>
                  <a:lnTo>
                    <a:pt x="11363" y="18716"/>
                  </a:lnTo>
                  <a:lnTo>
                    <a:pt x="10027" y="16711"/>
                  </a:lnTo>
                  <a:lnTo>
                    <a:pt x="7353" y="15374"/>
                  </a:lnTo>
                  <a:lnTo>
                    <a:pt x="8689" y="12700"/>
                  </a:lnTo>
                  <a:lnTo>
                    <a:pt x="8021" y="10027"/>
                  </a:lnTo>
                  <a:lnTo>
                    <a:pt x="8021" y="7353"/>
                  </a:lnTo>
                  <a:lnTo>
                    <a:pt x="6684" y="6684"/>
                  </a:lnTo>
                  <a:lnTo>
                    <a:pt x="2674" y="5347"/>
                  </a:lnTo>
                  <a:lnTo>
                    <a:pt x="668" y="6016"/>
                  </a:lnTo>
                  <a:lnTo>
                    <a:pt x="0" y="4679"/>
                  </a:lnTo>
                  <a:lnTo>
                    <a:pt x="668" y="2674"/>
                  </a:lnTo>
                  <a:lnTo>
                    <a:pt x="1337" y="669"/>
                  </a:lnTo>
                  <a:lnTo>
                    <a:pt x="2674" y="669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531">
              <a:extLst>
                <a:ext uri="{FF2B5EF4-FFF2-40B4-BE49-F238E27FC236}">
                  <a16:creationId xmlns:a16="http://schemas.microsoft.com/office/drawing/2014/main" id="{F9230B3C-8716-A270-D0C4-4ED5DB701170}"/>
                </a:ext>
              </a:extLst>
            </p:cNvPr>
            <p:cNvSpPr/>
            <p:nvPr/>
          </p:nvSpPr>
          <p:spPr>
            <a:xfrm>
              <a:off x="11526904" y="4276542"/>
              <a:ext cx="2005" cy="6016"/>
            </a:xfrm>
            <a:custGeom>
              <a:avLst/>
              <a:gdLst>
                <a:gd name="connsiteX0" fmla="*/ 2006 w 2005"/>
                <a:gd name="connsiteY0" fmla="*/ 0 h 6016"/>
                <a:gd name="connsiteX1" fmla="*/ 1337 w 2005"/>
                <a:gd name="connsiteY1" fmla="*/ 1337 h 6016"/>
                <a:gd name="connsiteX2" fmla="*/ 1337 w 2005"/>
                <a:gd name="connsiteY2" fmla="*/ 6016 h 6016"/>
                <a:gd name="connsiteX3" fmla="*/ 0 w 2005"/>
                <a:gd name="connsiteY3" fmla="*/ 4679 h 6016"/>
                <a:gd name="connsiteX4" fmla="*/ 0 w 2005"/>
                <a:gd name="connsiteY4" fmla="*/ 1337 h 6016"/>
                <a:gd name="connsiteX5" fmla="*/ 2006 w 2005"/>
                <a:gd name="connsiteY5" fmla="*/ 0 h 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5" h="6016">
                  <a:moveTo>
                    <a:pt x="2006" y="0"/>
                  </a:moveTo>
                  <a:lnTo>
                    <a:pt x="1337" y="1337"/>
                  </a:lnTo>
                  <a:lnTo>
                    <a:pt x="1337" y="6016"/>
                  </a:lnTo>
                  <a:lnTo>
                    <a:pt x="0" y="4679"/>
                  </a:lnTo>
                  <a:lnTo>
                    <a:pt x="0" y="1337"/>
                  </a:lnTo>
                  <a:lnTo>
                    <a:pt x="2006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532">
              <a:extLst>
                <a:ext uri="{FF2B5EF4-FFF2-40B4-BE49-F238E27FC236}">
                  <a16:creationId xmlns:a16="http://schemas.microsoft.com/office/drawing/2014/main" id="{7F5956A4-DEC4-E257-01F8-4ACA643CED17}"/>
                </a:ext>
              </a:extLst>
            </p:cNvPr>
            <p:cNvSpPr/>
            <p:nvPr/>
          </p:nvSpPr>
          <p:spPr>
            <a:xfrm>
              <a:off x="11506851" y="4264510"/>
              <a:ext cx="6684" cy="16710"/>
            </a:xfrm>
            <a:custGeom>
              <a:avLst/>
              <a:gdLst>
                <a:gd name="connsiteX0" fmla="*/ 2674 w 6684"/>
                <a:gd name="connsiteY0" fmla="*/ 0 h 16710"/>
                <a:gd name="connsiteX1" fmla="*/ 4679 w 6684"/>
                <a:gd name="connsiteY1" fmla="*/ 6016 h 16710"/>
                <a:gd name="connsiteX2" fmla="*/ 6016 w 6684"/>
                <a:gd name="connsiteY2" fmla="*/ 8690 h 16710"/>
                <a:gd name="connsiteX3" fmla="*/ 6016 w 6684"/>
                <a:gd name="connsiteY3" fmla="*/ 11364 h 16710"/>
                <a:gd name="connsiteX4" fmla="*/ 6684 w 6684"/>
                <a:gd name="connsiteY4" fmla="*/ 14706 h 16710"/>
                <a:gd name="connsiteX5" fmla="*/ 5348 w 6684"/>
                <a:gd name="connsiteY5" fmla="*/ 16711 h 16710"/>
                <a:gd name="connsiteX6" fmla="*/ 2674 w 6684"/>
                <a:gd name="connsiteY6" fmla="*/ 12032 h 16710"/>
                <a:gd name="connsiteX7" fmla="*/ 2006 w 6684"/>
                <a:gd name="connsiteY7" fmla="*/ 14037 h 16710"/>
                <a:gd name="connsiteX8" fmla="*/ 0 w 6684"/>
                <a:gd name="connsiteY8" fmla="*/ 10695 h 16710"/>
                <a:gd name="connsiteX9" fmla="*/ 668 w 6684"/>
                <a:gd name="connsiteY9" fmla="*/ 4010 h 16710"/>
                <a:gd name="connsiteX10" fmla="*/ 1337 w 6684"/>
                <a:gd name="connsiteY10" fmla="*/ 2674 h 16710"/>
                <a:gd name="connsiteX11" fmla="*/ 1337 w 6684"/>
                <a:gd name="connsiteY11" fmla="*/ 668 h 16710"/>
                <a:gd name="connsiteX12" fmla="*/ 2674 w 6684"/>
                <a:gd name="connsiteY12" fmla="*/ 0 h 1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84" h="16710">
                  <a:moveTo>
                    <a:pt x="2674" y="0"/>
                  </a:moveTo>
                  <a:lnTo>
                    <a:pt x="4679" y="6016"/>
                  </a:lnTo>
                  <a:lnTo>
                    <a:pt x="6016" y="8690"/>
                  </a:lnTo>
                  <a:lnTo>
                    <a:pt x="6016" y="11364"/>
                  </a:lnTo>
                  <a:lnTo>
                    <a:pt x="6684" y="14706"/>
                  </a:lnTo>
                  <a:lnTo>
                    <a:pt x="5348" y="16711"/>
                  </a:lnTo>
                  <a:lnTo>
                    <a:pt x="2674" y="12032"/>
                  </a:lnTo>
                  <a:lnTo>
                    <a:pt x="2006" y="14037"/>
                  </a:lnTo>
                  <a:lnTo>
                    <a:pt x="0" y="10695"/>
                  </a:lnTo>
                  <a:lnTo>
                    <a:pt x="668" y="4010"/>
                  </a:lnTo>
                  <a:lnTo>
                    <a:pt x="1337" y="2674"/>
                  </a:lnTo>
                  <a:lnTo>
                    <a:pt x="1337" y="668"/>
                  </a:lnTo>
                  <a:lnTo>
                    <a:pt x="2674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533">
              <a:extLst>
                <a:ext uri="{FF2B5EF4-FFF2-40B4-BE49-F238E27FC236}">
                  <a16:creationId xmlns:a16="http://schemas.microsoft.com/office/drawing/2014/main" id="{F4DF9618-C60B-8AA4-BCFC-947F7BE708D7}"/>
                </a:ext>
              </a:extLst>
            </p:cNvPr>
            <p:cNvSpPr/>
            <p:nvPr/>
          </p:nvSpPr>
          <p:spPr>
            <a:xfrm>
              <a:off x="11440007" y="4257826"/>
              <a:ext cx="44116" cy="29411"/>
            </a:xfrm>
            <a:custGeom>
              <a:avLst/>
              <a:gdLst>
                <a:gd name="connsiteX0" fmla="*/ 13369 w 44116"/>
                <a:gd name="connsiteY0" fmla="*/ 8021 h 29411"/>
                <a:gd name="connsiteX1" fmla="*/ 15374 w 44116"/>
                <a:gd name="connsiteY1" fmla="*/ 8021 h 29411"/>
                <a:gd name="connsiteX2" fmla="*/ 17379 w 44116"/>
                <a:gd name="connsiteY2" fmla="*/ 7353 h 29411"/>
                <a:gd name="connsiteX3" fmla="*/ 20053 w 44116"/>
                <a:gd name="connsiteY3" fmla="*/ 8021 h 29411"/>
                <a:gd name="connsiteX4" fmla="*/ 20721 w 44116"/>
                <a:gd name="connsiteY4" fmla="*/ 7353 h 29411"/>
                <a:gd name="connsiteX5" fmla="*/ 24064 w 44116"/>
                <a:gd name="connsiteY5" fmla="*/ 7353 h 29411"/>
                <a:gd name="connsiteX6" fmla="*/ 29411 w 44116"/>
                <a:gd name="connsiteY6" fmla="*/ 7353 h 29411"/>
                <a:gd name="connsiteX7" fmla="*/ 30748 w 44116"/>
                <a:gd name="connsiteY7" fmla="*/ 9358 h 29411"/>
                <a:gd name="connsiteX8" fmla="*/ 32754 w 44116"/>
                <a:gd name="connsiteY8" fmla="*/ 10027 h 29411"/>
                <a:gd name="connsiteX9" fmla="*/ 34090 w 44116"/>
                <a:gd name="connsiteY9" fmla="*/ 12032 h 29411"/>
                <a:gd name="connsiteX10" fmla="*/ 35428 w 44116"/>
                <a:gd name="connsiteY10" fmla="*/ 12032 h 29411"/>
                <a:gd name="connsiteX11" fmla="*/ 36764 w 44116"/>
                <a:gd name="connsiteY11" fmla="*/ 12700 h 29411"/>
                <a:gd name="connsiteX12" fmla="*/ 39438 w 44116"/>
                <a:gd name="connsiteY12" fmla="*/ 15374 h 29411"/>
                <a:gd name="connsiteX13" fmla="*/ 39438 w 44116"/>
                <a:gd name="connsiteY13" fmla="*/ 19384 h 29411"/>
                <a:gd name="connsiteX14" fmla="*/ 40775 w 44116"/>
                <a:gd name="connsiteY14" fmla="*/ 19384 h 29411"/>
                <a:gd name="connsiteX15" fmla="*/ 43448 w 44116"/>
                <a:gd name="connsiteY15" fmla="*/ 20721 h 29411"/>
                <a:gd name="connsiteX16" fmla="*/ 44117 w 44116"/>
                <a:gd name="connsiteY16" fmla="*/ 22727 h 29411"/>
                <a:gd name="connsiteX17" fmla="*/ 44117 w 44116"/>
                <a:gd name="connsiteY17" fmla="*/ 26737 h 29411"/>
                <a:gd name="connsiteX18" fmla="*/ 43448 w 44116"/>
                <a:gd name="connsiteY18" fmla="*/ 27406 h 29411"/>
                <a:gd name="connsiteX19" fmla="*/ 38770 w 44116"/>
                <a:gd name="connsiteY19" fmla="*/ 28743 h 29411"/>
                <a:gd name="connsiteX20" fmla="*/ 37432 w 44116"/>
                <a:gd name="connsiteY20" fmla="*/ 29411 h 29411"/>
                <a:gd name="connsiteX21" fmla="*/ 34758 w 44116"/>
                <a:gd name="connsiteY21" fmla="*/ 28743 h 29411"/>
                <a:gd name="connsiteX22" fmla="*/ 32085 w 44116"/>
                <a:gd name="connsiteY22" fmla="*/ 27406 h 29411"/>
                <a:gd name="connsiteX23" fmla="*/ 29411 w 44116"/>
                <a:gd name="connsiteY23" fmla="*/ 27406 h 29411"/>
                <a:gd name="connsiteX24" fmla="*/ 28743 w 44116"/>
                <a:gd name="connsiteY24" fmla="*/ 26069 h 29411"/>
                <a:gd name="connsiteX25" fmla="*/ 25401 w 44116"/>
                <a:gd name="connsiteY25" fmla="*/ 24064 h 29411"/>
                <a:gd name="connsiteX26" fmla="*/ 21390 w 44116"/>
                <a:gd name="connsiteY26" fmla="*/ 24064 h 29411"/>
                <a:gd name="connsiteX27" fmla="*/ 18047 w 44116"/>
                <a:gd name="connsiteY27" fmla="*/ 24732 h 29411"/>
                <a:gd name="connsiteX28" fmla="*/ 14705 w 44116"/>
                <a:gd name="connsiteY28" fmla="*/ 24732 h 29411"/>
                <a:gd name="connsiteX29" fmla="*/ 11363 w 44116"/>
                <a:gd name="connsiteY29" fmla="*/ 24064 h 29411"/>
                <a:gd name="connsiteX30" fmla="*/ 9358 w 44116"/>
                <a:gd name="connsiteY30" fmla="*/ 22727 h 29411"/>
                <a:gd name="connsiteX31" fmla="*/ 7353 w 44116"/>
                <a:gd name="connsiteY31" fmla="*/ 23395 h 29411"/>
                <a:gd name="connsiteX32" fmla="*/ 5348 w 44116"/>
                <a:gd name="connsiteY32" fmla="*/ 20721 h 29411"/>
                <a:gd name="connsiteX33" fmla="*/ 3342 w 44116"/>
                <a:gd name="connsiteY33" fmla="*/ 19384 h 29411"/>
                <a:gd name="connsiteX34" fmla="*/ 1337 w 44116"/>
                <a:gd name="connsiteY34" fmla="*/ 14037 h 29411"/>
                <a:gd name="connsiteX35" fmla="*/ 0 w 44116"/>
                <a:gd name="connsiteY35" fmla="*/ 11364 h 29411"/>
                <a:gd name="connsiteX36" fmla="*/ 1337 w 44116"/>
                <a:gd name="connsiteY36" fmla="*/ 10027 h 29411"/>
                <a:gd name="connsiteX37" fmla="*/ 668 w 44116"/>
                <a:gd name="connsiteY37" fmla="*/ 8690 h 29411"/>
                <a:gd name="connsiteX38" fmla="*/ 668 w 44116"/>
                <a:gd name="connsiteY38" fmla="*/ 4010 h 29411"/>
                <a:gd name="connsiteX39" fmla="*/ 1337 w 44116"/>
                <a:gd name="connsiteY39" fmla="*/ 2005 h 29411"/>
                <a:gd name="connsiteX40" fmla="*/ 5348 w 44116"/>
                <a:gd name="connsiteY40" fmla="*/ 0 h 29411"/>
                <a:gd name="connsiteX41" fmla="*/ 8021 w 44116"/>
                <a:gd name="connsiteY41" fmla="*/ 1337 h 29411"/>
                <a:gd name="connsiteX42" fmla="*/ 10695 w 44116"/>
                <a:gd name="connsiteY42" fmla="*/ 4679 h 29411"/>
                <a:gd name="connsiteX43" fmla="*/ 11363 w 44116"/>
                <a:gd name="connsiteY43" fmla="*/ 6684 h 29411"/>
                <a:gd name="connsiteX44" fmla="*/ 13369 w 44116"/>
                <a:gd name="connsiteY44" fmla="*/ 8021 h 2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116" h="29411">
                  <a:moveTo>
                    <a:pt x="13369" y="8021"/>
                  </a:moveTo>
                  <a:lnTo>
                    <a:pt x="15374" y="8021"/>
                  </a:lnTo>
                  <a:lnTo>
                    <a:pt x="17379" y="7353"/>
                  </a:lnTo>
                  <a:lnTo>
                    <a:pt x="20053" y="8021"/>
                  </a:lnTo>
                  <a:lnTo>
                    <a:pt x="20721" y="7353"/>
                  </a:lnTo>
                  <a:lnTo>
                    <a:pt x="24064" y="7353"/>
                  </a:lnTo>
                  <a:lnTo>
                    <a:pt x="29411" y="7353"/>
                  </a:lnTo>
                  <a:lnTo>
                    <a:pt x="30748" y="9358"/>
                  </a:lnTo>
                  <a:lnTo>
                    <a:pt x="32754" y="10027"/>
                  </a:lnTo>
                  <a:lnTo>
                    <a:pt x="34090" y="12032"/>
                  </a:lnTo>
                  <a:lnTo>
                    <a:pt x="35428" y="12032"/>
                  </a:lnTo>
                  <a:lnTo>
                    <a:pt x="36764" y="12700"/>
                  </a:lnTo>
                  <a:lnTo>
                    <a:pt x="39438" y="15374"/>
                  </a:lnTo>
                  <a:lnTo>
                    <a:pt x="39438" y="19384"/>
                  </a:lnTo>
                  <a:lnTo>
                    <a:pt x="40775" y="19384"/>
                  </a:lnTo>
                  <a:lnTo>
                    <a:pt x="43448" y="20721"/>
                  </a:lnTo>
                  <a:lnTo>
                    <a:pt x="44117" y="22727"/>
                  </a:lnTo>
                  <a:lnTo>
                    <a:pt x="44117" y="26737"/>
                  </a:lnTo>
                  <a:lnTo>
                    <a:pt x="43448" y="27406"/>
                  </a:lnTo>
                  <a:lnTo>
                    <a:pt x="38770" y="28743"/>
                  </a:lnTo>
                  <a:lnTo>
                    <a:pt x="37432" y="29411"/>
                  </a:lnTo>
                  <a:lnTo>
                    <a:pt x="34758" y="28743"/>
                  </a:lnTo>
                  <a:lnTo>
                    <a:pt x="32085" y="27406"/>
                  </a:lnTo>
                  <a:lnTo>
                    <a:pt x="29411" y="27406"/>
                  </a:lnTo>
                  <a:lnTo>
                    <a:pt x="28743" y="26069"/>
                  </a:lnTo>
                  <a:lnTo>
                    <a:pt x="25401" y="24064"/>
                  </a:lnTo>
                  <a:lnTo>
                    <a:pt x="21390" y="24064"/>
                  </a:lnTo>
                  <a:lnTo>
                    <a:pt x="18047" y="24732"/>
                  </a:lnTo>
                  <a:lnTo>
                    <a:pt x="14705" y="24732"/>
                  </a:lnTo>
                  <a:lnTo>
                    <a:pt x="11363" y="24064"/>
                  </a:lnTo>
                  <a:lnTo>
                    <a:pt x="9358" y="22727"/>
                  </a:lnTo>
                  <a:lnTo>
                    <a:pt x="7353" y="23395"/>
                  </a:lnTo>
                  <a:lnTo>
                    <a:pt x="5348" y="20721"/>
                  </a:lnTo>
                  <a:lnTo>
                    <a:pt x="3342" y="19384"/>
                  </a:lnTo>
                  <a:lnTo>
                    <a:pt x="1337" y="14037"/>
                  </a:lnTo>
                  <a:lnTo>
                    <a:pt x="0" y="11364"/>
                  </a:lnTo>
                  <a:lnTo>
                    <a:pt x="1337" y="10027"/>
                  </a:lnTo>
                  <a:lnTo>
                    <a:pt x="668" y="8690"/>
                  </a:lnTo>
                  <a:lnTo>
                    <a:pt x="668" y="4010"/>
                  </a:lnTo>
                  <a:lnTo>
                    <a:pt x="1337" y="2005"/>
                  </a:lnTo>
                  <a:lnTo>
                    <a:pt x="5348" y="0"/>
                  </a:lnTo>
                  <a:lnTo>
                    <a:pt x="8021" y="1337"/>
                  </a:lnTo>
                  <a:lnTo>
                    <a:pt x="10695" y="4679"/>
                  </a:lnTo>
                  <a:lnTo>
                    <a:pt x="11363" y="6684"/>
                  </a:lnTo>
                  <a:lnTo>
                    <a:pt x="13369" y="8021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534">
              <a:extLst>
                <a:ext uri="{FF2B5EF4-FFF2-40B4-BE49-F238E27FC236}">
                  <a16:creationId xmlns:a16="http://schemas.microsoft.com/office/drawing/2014/main" id="{8D56501E-0675-EF96-0E29-EA3CA43CD1BC}"/>
                </a:ext>
              </a:extLst>
            </p:cNvPr>
            <p:cNvSpPr/>
            <p:nvPr/>
          </p:nvSpPr>
          <p:spPr>
            <a:xfrm>
              <a:off x="11468081" y="4249804"/>
              <a:ext cx="4011" cy="5347"/>
            </a:xfrm>
            <a:custGeom>
              <a:avLst/>
              <a:gdLst>
                <a:gd name="connsiteX0" fmla="*/ 669 w 4011"/>
                <a:gd name="connsiteY0" fmla="*/ 0 h 5347"/>
                <a:gd name="connsiteX1" fmla="*/ 4011 w 4011"/>
                <a:gd name="connsiteY1" fmla="*/ 3342 h 5347"/>
                <a:gd name="connsiteX2" fmla="*/ 2006 w 4011"/>
                <a:gd name="connsiteY2" fmla="*/ 5347 h 5347"/>
                <a:gd name="connsiteX3" fmla="*/ 0 w 4011"/>
                <a:gd name="connsiteY3" fmla="*/ 4010 h 5347"/>
                <a:gd name="connsiteX4" fmla="*/ 0 w 4011"/>
                <a:gd name="connsiteY4" fmla="*/ 3342 h 5347"/>
                <a:gd name="connsiteX5" fmla="*/ 669 w 4011"/>
                <a:gd name="connsiteY5" fmla="*/ 0 h 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1" h="5347">
                  <a:moveTo>
                    <a:pt x="669" y="0"/>
                  </a:moveTo>
                  <a:lnTo>
                    <a:pt x="4011" y="3342"/>
                  </a:lnTo>
                  <a:lnTo>
                    <a:pt x="2006" y="5347"/>
                  </a:lnTo>
                  <a:lnTo>
                    <a:pt x="0" y="4010"/>
                  </a:lnTo>
                  <a:lnTo>
                    <a:pt x="0" y="3342"/>
                  </a:lnTo>
                  <a:lnTo>
                    <a:pt x="669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535">
              <a:extLst>
                <a:ext uri="{FF2B5EF4-FFF2-40B4-BE49-F238E27FC236}">
                  <a16:creationId xmlns:a16="http://schemas.microsoft.com/office/drawing/2014/main" id="{3B4A25B2-01B5-99DF-747C-5C542FAA8C97}"/>
                </a:ext>
              </a:extLst>
            </p:cNvPr>
            <p:cNvSpPr/>
            <p:nvPr/>
          </p:nvSpPr>
          <p:spPr>
            <a:xfrm>
              <a:off x="11460060" y="4247130"/>
              <a:ext cx="8690" cy="5347"/>
            </a:xfrm>
            <a:custGeom>
              <a:avLst/>
              <a:gdLst>
                <a:gd name="connsiteX0" fmla="*/ 8690 w 8690"/>
                <a:gd name="connsiteY0" fmla="*/ 2674 h 5347"/>
                <a:gd name="connsiteX1" fmla="*/ 7353 w 8690"/>
                <a:gd name="connsiteY1" fmla="*/ 5348 h 5347"/>
                <a:gd name="connsiteX2" fmla="*/ 6684 w 8690"/>
                <a:gd name="connsiteY2" fmla="*/ 5348 h 5347"/>
                <a:gd name="connsiteX3" fmla="*/ 4010 w 8690"/>
                <a:gd name="connsiteY3" fmla="*/ 3342 h 5347"/>
                <a:gd name="connsiteX4" fmla="*/ 2006 w 8690"/>
                <a:gd name="connsiteY4" fmla="*/ 4011 h 5347"/>
                <a:gd name="connsiteX5" fmla="*/ 668 w 8690"/>
                <a:gd name="connsiteY5" fmla="*/ 3342 h 5347"/>
                <a:gd name="connsiteX6" fmla="*/ 0 w 8690"/>
                <a:gd name="connsiteY6" fmla="*/ 2006 h 5347"/>
                <a:gd name="connsiteX7" fmla="*/ 2006 w 8690"/>
                <a:gd name="connsiteY7" fmla="*/ 1337 h 5347"/>
                <a:gd name="connsiteX8" fmla="*/ 3342 w 8690"/>
                <a:gd name="connsiteY8" fmla="*/ 0 h 5347"/>
                <a:gd name="connsiteX9" fmla="*/ 6684 w 8690"/>
                <a:gd name="connsiteY9" fmla="*/ 669 h 5347"/>
                <a:gd name="connsiteX10" fmla="*/ 8690 w 8690"/>
                <a:gd name="connsiteY10" fmla="*/ 2674 h 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90" h="5347">
                  <a:moveTo>
                    <a:pt x="8690" y="2674"/>
                  </a:moveTo>
                  <a:lnTo>
                    <a:pt x="7353" y="5348"/>
                  </a:lnTo>
                  <a:lnTo>
                    <a:pt x="6684" y="5348"/>
                  </a:lnTo>
                  <a:lnTo>
                    <a:pt x="4010" y="3342"/>
                  </a:lnTo>
                  <a:lnTo>
                    <a:pt x="2006" y="4011"/>
                  </a:lnTo>
                  <a:lnTo>
                    <a:pt x="668" y="3342"/>
                  </a:lnTo>
                  <a:lnTo>
                    <a:pt x="0" y="2006"/>
                  </a:lnTo>
                  <a:lnTo>
                    <a:pt x="2006" y="1337"/>
                  </a:lnTo>
                  <a:lnTo>
                    <a:pt x="3342" y="0"/>
                  </a:lnTo>
                  <a:lnTo>
                    <a:pt x="6684" y="669"/>
                  </a:lnTo>
                  <a:lnTo>
                    <a:pt x="8690" y="2674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536">
              <a:extLst>
                <a:ext uri="{FF2B5EF4-FFF2-40B4-BE49-F238E27FC236}">
                  <a16:creationId xmlns:a16="http://schemas.microsoft.com/office/drawing/2014/main" id="{6D6C6333-7ED3-19B3-2852-E7929CD91C72}"/>
                </a:ext>
              </a:extLst>
            </p:cNvPr>
            <p:cNvSpPr/>
            <p:nvPr/>
          </p:nvSpPr>
          <p:spPr>
            <a:xfrm>
              <a:off x="11420623" y="4246462"/>
              <a:ext cx="6016" cy="6016"/>
            </a:xfrm>
            <a:custGeom>
              <a:avLst/>
              <a:gdLst>
                <a:gd name="connsiteX0" fmla="*/ 4010 w 6016"/>
                <a:gd name="connsiteY0" fmla="*/ 0 h 6016"/>
                <a:gd name="connsiteX1" fmla="*/ 4680 w 6016"/>
                <a:gd name="connsiteY1" fmla="*/ 1337 h 6016"/>
                <a:gd name="connsiteX2" fmla="*/ 6016 w 6016"/>
                <a:gd name="connsiteY2" fmla="*/ 2005 h 6016"/>
                <a:gd name="connsiteX3" fmla="*/ 4680 w 6016"/>
                <a:gd name="connsiteY3" fmla="*/ 4679 h 6016"/>
                <a:gd name="connsiteX4" fmla="*/ 2006 w 6016"/>
                <a:gd name="connsiteY4" fmla="*/ 6016 h 6016"/>
                <a:gd name="connsiteX5" fmla="*/ 0 w 6016"/>
                <a:gd name="connsiteY5" fmla="*/ 3342 h 6016"/>
                <a:gd name="connsiteX6" fmla="*/ 4010 w 6016"/>
                <a:gd name="connsiteY6" fmla="*/ 0 h 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6" h="6016">
                  <a:moveTo>
                    <a:pt x="4010" y="0"/>
                  </a:moveTo>
                  <a:lnTo>
                    <a:pt x="4680" y="1337"/>
                  </a:lnTo>
                  <a:lnTo>
                    <a:pt x="6016" y="2005"/>
                  </a:lnTo>
                  <a:lnTo>
                    <a:pt x="4680" y="4679"/>
                  </a:lnTo>
                  <a:lnTo>
                    <a:pt x="2006" y="6016"/>
                  </a:lnTo>
                  <a:lnTo>
                    <a:pt x="0" y="3342"/>
                  </a:lnTo>
                  <a:lnTo>
                    <a:pt x="4010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537">
              <a:extLst>
                <a:ext uri="{FF2B5EF4-FFF2-40B4-BE49-F238E27FC236}">
                  <a16:creationId xmlns:a16="http://schemas.microsoft.com/office/drawing/2014/main" id="{6E0FA16C-CCF5-C68E-0091-B6AEF68C4FD9}"/>
                </a:ext>
              </a:extLst>
            </p:cNvPr>
            <p:cNvSpPr/>
            <p:nvPr/>
          </p:nvSpPr>
          <p:spPr>
            <a:xfrm>
              <a:off x="11363137" y="4233762"/>
              <a:ext cx="6016" cy="4679"/>
            </a:xfrm>
            <a:custGeom>
              <a:avLst/>
              <a:gdLst>
                <a:gd name="connsiteX0" fmla="*/ 4679 w 6016"/>
                <a:gd name="connsiteY0" fmla="*/ 669 h 4679"/>
                <a:gd name="connsiteX1" fmla="*/ 6016 w 6016"/>
                <a:gd name="connsiteY1" fmla="*/ 2674 h 4679"/>
                <a:gd name="connsiteX2" fmla="*/ 5348 w 6016"/>
                <a:gd name="connsiteY2" fmla="*/ 4679 h 4679"/>
                <a:gd name="connsiteX3" fmla="*/ 0 w 6016"/>
                <a:gd name="connsiteY3" fmla="*/ 2006 h 4679"/>
                <a:gd name="connsiteX4" fmla="*/ 3342 w 6016"/>
                <a:gd name="connsiteY4" fmla="*/ 0 h 4679"/>
                <a:gd name="connsiteX5" fmla="*/ 4679 w 6016"/>
                <a:gd name="connsiteY5" fmla="*/ 669 h 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16" h="4679">
                  <a:moveTo>
                    <a:pt x="4679" y="669"/>
                  </a:moveTo>
                  <a:lnTo>
                    <a:pt x="6016" y="2674"/>
                  </a:lnTo>
                  <a:lnTo>
                    <a:pt x="5348" y="4679"/>
                  </a:lnTo>
                  <a:lnTo>
                    <a:pt x="0" y="2006"/>
                  </a:lnTo>
                  <a:lnTo>
                    <a:pt x="3342" y="0"/>
                  </a:lnTo>
                  <a:lnTo>
                    <a:pt x="4679" y="669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538">
              <a:extLst>
                <a:ext uri="{FF2B5EF4-FFF2-40B4-BE49-F238E27FC236}">
                  <a16:creationId xmlns:a16="http://schemas.microsoft.com/office/drawing/2014/main" id="{F58033F0-3E9A-58FD-4A3E-39CF4DCBB0DB}"/>
                </a:ext>
              </a:extLst>
            </p:cNvPr>
            <p:cNvSpPr/>
            <p:nvPr/>
          </p:nvSpPr>
          <p:spPr>
            <a:xfrm>
              <a:off x="11388538" y="4234430"/>
              <a:ext cx="3342" cy="5347"/>
            </a:xfrm>
            <a:custGeom>
              <a:avLst/>
              <a:gdLst>
                <a:gd name="connsiteX0" fmla="*/ 2005 w 3342"/>
                <a:gd name="connsiteY0" fmla="*/ 5347 h 5347"/>
                <a:gd name="connsiteX1" fmla="*/ 0 w 3342"/>
                <a:gd name="connsiteY1" fmla="*/ 4010 h 5347"/>
                <a:gd name="connsiteX2" fmla="*/ 668 w 3342"/>
                <a:gd name="connsiteY2" fmla="*/ 2005 h 5347"/>
                <a:gd name="connsiteX3" fmla="*/ 2673 w 3342"/>
                <a:gd name="connsiteY3" fmla="*/ 0 h 5347"/>
                <a:gd name="connsiteX4" fmla="*/ 2673 w 3342"/>
                <a:gd name="connsiteY4" fmla="*/ 3342 h 5347"/>
                <a:gd name="connsiteX5" fmla="*/ 3342 w 3342"/>
                <a:gd name="connsiteY5" fmla="*/ 4679 h 5347"/>
                <a:gd name="connsiteX6" fmla="*/ 2005 w 3342"/>
                <a:gd name="connsiteY6" fmla="*/ 5347 h 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2" h="5347">
                  <a:moveTo>
                    <a:pt x="2005" y="5347"/>
                  </a:moveTo>
                  <a:lnTo>
                    <a:pt x="0" y="4010"/>
                  </a:lnTo>
                  <a:lnTo>
                    <a:pt x="668" y="2005"/>
                  </a:lnTo>
                  <a:lnTo>
                    <a:pt x="2673" y="0"/>
                  </a:lnTo>
                  <a:lnTo>
                    <a:pt x="2673" y="3342"/>
                  </a:lnTo>
                  <a:lnTo>
                    <a:pt x="3342" y="4679"/>
                  </a:lnTo>
                  <a:lnTo>
                    <a:pt x="2005" y="534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539">
              <a:extLst>
                <a:ext uri="{FF2B5EF4-FFF2-40B4-BE49-F238E27FC236}">
                  <a16:creationId xmlns:a16="http://schemas.microsoft.com/office/drawing/2014/main" id="{74DCBF65-73C0-A465-EB34-D082322D6BD6}"/>
                </a:ext>
              </a:extLst>
            </p:cNvPr>
            <p:cNvSpPr/>
            <p:nvPr/>
          </p:nvSpPr>
          <p:spPr>
            <a:xfrm>
              <a:off x="11378511" y="4225741"/>
              <a:ext cx="10026" cy="11363"/>
            </a:xfrm>
            <a:custGeom>
              <a:avLst/>
              <a:gdLst>
                <a:gd name="connsiteX0" fmla="*/ 6015 w 10026"/>
                <a:gd name="connsiteY0" fmla="*/ 2005 h 11363"/>
                <a:gd name="connsiteX1" fmla="*/ 7353 w 10026"/>
                <a:gd name="connsiteY1" fmla="*/ 1337 h 11363"/>
                <a:gd name="connsiteX2" fmla="*/ 10027 w 10026"/>
                <a:gd name="connsiteY2" fmla="*/ 1337 h 11363"/>
                <a:gd name="connsiteX3" fmla="*/ 10027 w 10026"/>
                <a:gd name="connsiteY3" fmla="*/ 2674 h 11363"/>
                <a:gd name="connsiteX4" fmla="*/ 7353 w 10026"/>
                <a:gd name="connsiteY4" fmla="*/ 4679 h 11363"/>
                <a:gd name="connsiteX5" fmla="*/ 8689 w 10026"/>
                <a:gd name="connsiteY5" fmla="*/ 6016 h 11363"/>
                <a:gd name="connsiteX6" fmla="*/ 8689 w 10026"/>
                <a:gd name="connsiteY6" fmla="*/ 8021 h 11363"/>
                <a:gd name="connsiteX7" fmla="*/ 6015 w 10026"/>
                <a:gd name="connsiteY7" fmla="*/ 10695 h 11363"/>
                <a:gd name="connsiteX8" fmla="*/ 4679 w 10026"/>
                <a:gd name="connsiteY8" fmla="*/ 11363 h 11363"/>
                <a:gd name="connsiteX9" fmla="*/ 2673 w 10026"/>
                <a:gd name="connsiteY9" fmla="*/ 10695 h 11363"/>
                <a:gd name="connsiteX10" fmla="*/ 0 w 10026"/>
                <a:gd name="connsiteY10" fmla="*/ 8021 h 11363"/>
                <a:gd name="connsiteX11" fmla="*/ 668 w 10026"/>
                <a:gd name="connsiteY11" fmla="*/ 4010 h 11363"/>
                <a:gd name="connsiteX12" fmla="*/ 2673 w 10026"/>
                <a:gd name="connsiteY12" fmla="*/ 3342 h 11363"/>
                <a:gd name="connsiteX13" fmla="*/ 4010 w 10026"/>
                <a:gd name="connsiteY13" fmla="*/ 668 h 11363"/>
                <a:gd name="connsiteX14" fmla="*/ 6015 w 10026"/>
                <a:gd name="connsiteY14" fmla="*/ 0 h 11363"/>
                <a:gd name="connsiteX15" fmla="*/ 6015 w 10026"/>
                <a:gd name="connsiteY15" fmla="*/ 2005 h 1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26" h="11363">
                  <a:moveTo>
                    <a:pt x="6015" y="2005"/>
                  </a:moveTo>
                  <a:lnTo>
                    <a:pt x="7353" y="1337"/>
                  </a:lnTo>
                  <a:lnTo>
                    <a:pt x="10027" y="1337"/>
                  </a:lnTo>
                  <a:lnTo>
                    <a:pt x="10027" y="2674"/>
                  </a:lnTo>
                  <a:lnTo>
                    <a:pt x="7353" y="4679"/>
                  </a:lnTo>
                  <a:lnTo>
                    <a:pt x="8689" y="6016"/>
                  </a:lnTo>
                  <a:lnTo>
                    <a:pt x="8689" y="8021"/>
                  </a:lnTo>
                  <a:lnTo>
                    <a:pt x="6015" y="10695"/>
                  </a:lnTo>
                  <a:lnTo>
                    <a:pt x="4679" y="11363"/>
                  </a:lnTo>
                  <a:lnTo>
                    <a:pt x="2673" y="10695"/>
                  </a:lnTo>
                  <a:lnTo>
                    <a:pt x="0" y="8021"/>
                  </a:lnTo>
                  <a:lnTo>
                    <a:pt x="668" y="4010"/>
                  </a:lnTo>
                  <a:lnTo>
                    <a:pt x="2673" y="3342"/>
                  </a:lnTo>
                  <a:lnTo>
                    <a:pt x="4010" y="668"/>
                  </a:lnTo>
                  <a:lnTo>
                    <a:pt x="6015" y="0"/>
                  </a:lnTo>
                  <a:lnTo>
                    <a:pt x="6015" y="2005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540">
              <a:extLst>
                <a:ext uri="{FF2B5EF4-FFF2-40B4-BE49-F238E27FC236}">
                  <a16:creationId xmlns:a16="http://schemas.microsoft.com/office/drawing/2014/main" id="{33D08E66-C239-D0A8-4EA2-E8E097B68E67}"/>
                </a:ext>
              </a:extLst>
            </p:cNvPr>
            <p:cNvSpPr/>
            <p:nvPr/>
          </p:nvSpPr>
          <p:spPr>
            <a:xfrm>
              <a:off x="11353779" y="4221730"/>
              <a:ext cx="8021" cy="14037"/>
            </a:xfrm>
            <a:custGeom>
              <a:avLst/>
              <a:gdLst>
                <a:gd name="connsiteX0" fmla="*/ 6684 w 8021"/>
                <a:gd name="connsiteY0" fmla="*/ 6684 h 14037"/>
                <a:gd name="connsiteX1" fmla="*/ 5348 w 8021"/>
                <a:gd name="connsiteY1" fmla="*/ 7353 h 14037"/>
                <a:gd name="connsiteX2" fmla="*/ 4010 w 8021"/>
                <a:gd name="connsiteY2" fmla="*/ 10695 h 14037"/>
                <a:gd name="connsiteX3" fmla="*/ 6684 w 8021"/>
                <a:gd name="connsiteY3" fmla="*/ 14037 h 14037"/>
                <a:gd name="connsiteX4" fmla="*/ 3342 w 8021"/>
                <a:gd name="connsiteY4" fmla="*/ 12700 h 14037"/>
                <a:gd name="connsiteX5" fmla="*/ 3342 w 8021"/>
                <a:gd name="connsiteY5" fmla="*/ 11364 h 14037"/>
                <a:gd name="connsiteX6" fmla="*/ 2674 w 8021"/>
                <a:gd name="connsiteY6" fmla="*/ 9358 h 14037"/>
                <a:gd name="connsiteX7" fmla="*/ 0 w 8021"/>
                <a:gd name="connsiteY7" fmla="*/ 6684 h 14037"/>
                <a:gd name="connsiteX8" fmla="*/ 0 w 8021"/>
                <a:gd name="connsiteY8" fmla="*/ 5347 h 14037"/>
                <a:gd name="connsiteX9" fmla="*/ 2674 w 8021"/>
                <a:gd name="connsiteY9" fmla="*/ 4011 h 14037"/>
                <a:gd name="connsiteX10" fmla="*/ 3342 w 8021"/>
                <a:gd name="connsiteY10" fmla="*/ 2005 h 14037"/>
                <a:gd name="connsiteX11" fmla="*/ 6016 w 8021"/>
                <a:gd name="connsiteY11" fmla="*/ 0 h 14037"/>
                <a:gd name="connsiteX12" fmla="*/ 8022 w 8021"/>
                <a:gd name="connsiteY12" fmla="*/ 1337 h 14037"/>
                <a:gd name="connsiteX13" fmla="*/ 8022 w 8021"/>
                <a:gd name="connsiteY13" fmla="*/ 4011 h 14037"/>
                <a:gd name="connsiteX14" fmla="*/ 6684 w 8021"/>
                <a:gd name="connsiteY14" fmla="*/ 6684 h 1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1" h="14037">
                  <a:moveTo>
                    <a:pt x="6684" y="6684"/>
                  </a:moveTo>
                  <a:lnTo>
                    <a:pt x="5348" y="7353"/>
                  </a:lnTo>
                  <a:lnTo>
                    <a:pt x="4010" y="10695"/>
                  </a:lnTo>
                  <a:lnTo>
                    <a:pt x="6684" y="14037"/>
                  </a:lnTo>
                  <a:lnTo>
                    <a:pt x="3342" y="12700"/>
                  </a:lnTo>
                  <a:lnTo>
                    <a:pt x="3342" y="11364"/>
                  </a:lnTo>
                  <a:lnTo>
                    <a:pt x="2674" y="9358"/>
                  </a:lnTo>
                  <a:lnTo>
                    <a:pt x="0" y="6684"/>
                  </a:lnTo>
                  <a:lnTo>
                    <a:pt x="0" y="5347"/>
                  </a:lnTo>
                  <a:lnTo>
                    <a:pt x="2674" y="4011"/>
                  </a:lnTo>
                  <a:lnTo>
                    <a:pt x="3342" y="2005"/>
                  </a:lnTo>
                  <a:lnTo>
                    <a:pt x="6016" y="0"/>
                  </a:lnTo>
                  <a:lnTo>
                    <a:pt x="8022" y="1337"/>
                  </a:lnTo>
                  <a:lnTo>
                    <a:pt x="8022" y="4011"/>
                  </a:lnTo>
                  <a:lnTo>
                    <a:pt x="6684" y="6684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541">
              <a:extLst>
                <a:ext uri="{FF2B5EF4-FFF2-40B4-BE49-F238E27FC236}">
                  <a16:creationId xmlns:a16="http://schemas.microsoft.com/office/drawing/2014/main" id="{B33ACE99-AEC3-03B1-A5AA-C41C90E7AF4B}"/>
                </a:ext>
              </a:extLst>
            </p:cNvPr>
            <p:cNvSpPr/>
            <p:nvPr/>
          </p:nvSpPr>
          <p:spPr>
            <a:xfrm>
              <a:off x="11442013" y="4220393"/>
              <a:ext cx="6015" cy="7353"/>
            </a:xfrm>
            <a:custGeom>
              <a:avLst/>
              <a:gdLst>
                <a:gd name="connsiteX0" fmla="*/ 4679 w 6015"/>
                <a:gd name="connsiteY0" fmla="*/ 4679 h 7353"/>
                <a:gd name="connsiteX1" fmla="*/ 6015 w 6015"/>
                <a:gd name="connsiteY1" fmla="*/ 6016 h 7353"/>
                <a:gd name="connsiteX2" fmla="*/ 5347 w 6015"/>
                <a:gd name="connsiteY2" fmla="*/ 7353 h 7353"/>
                <a:gd name="connsiteX3" fmla="*/ 4010 w 6015"/>
                <a:gd name="connsiteY3" fmla="*/ 6684 h 7353"/>
                <a:gd name="connsiteX4" fmla="*/ 0 w 6015"/>
                <a:gd name="connsiteY4" fmla="*/ 3342 h 7353"/>
                <a:gd name="connsiteX5" fmla="*/ 1337 w 6015"/>
                <a:gd name="connsiteY5" fmla="*/ 669 h 7353"/>
                <a:gd name="connsiteX6" fmla="*/ 3342 w 6015"/>
                <a:gd name="connsiteY6" fmla="*/ 0 h 7353"/>
                <a:gd name="connsiteX7" fmla="*/ 4679 w 6015"/>
                <a:gd name="connsiteY7" fmla="*/ 1337 h 7353"/>
                <a:gd name="connsiteX8" fmla="*/ 4010 w 6015"/>
                <a:gd name="connsiteY8" fmla="*/ 3342 h 7353"/>
                <a:gd name="connsiteX9" fmla="*/ 4679 w 6015"/>
                <a:gd name="connsiteY9" fmla="*/ 4679 h 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15" h="7353">
                  <a:moveTo>
                    <a:pt x="4679" y="4679"/>
                  </a:moveTo>
                  <a:lnTo>
                    <a:pt x="6015" y="6016"/>
                  </a:lnTo>
                  <a:lnTo>
                    <a:pt x="5347" y="7353"/>
                  </a:lnTo>
                  <a:lnTo>
                    <a:pt x="4010" y="6684"/>
                  </a:lnTo>
                  <a:lnTo>
                    <a:pt x="0" y="3342"/>
                  </a:lnTo>
                  <a:lnTo>
                    <a:pt x="1337" y="669"/>
                  </a:lnTo>
                  <a:lnTo>
                    <a:pt x="3342" y="0"/>
                  </a:lnTo>
                  <a:lnTo>
                    <a:pt x="4679" y="1337"/>
                  </a:lnTo>
                  <a:lnTo>
                    <a:pt x="4010" y="3342"/>
                  </a:lnTo>
                  <a:lnTo>
                    <a:pt x="4679" y="4679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542">
              <a:extLst>
                <a:ext uri="{FF2B5EF4-FFF2-40B4-BE49-F238E27FC236}">
                  <a16:creationId xmlns:a16="http://schemas.microsoft.com/office/drawing/2014/main" id="{09F47758-D646-2998-9417-BCD5CEE06484}"/>
                </a:ext>
              </a:extLst>
            </p:cNvPr>
            <p:cNvSpPr/>
            <p:nvPr/>
          </p:nvSpPr>
          <p:spPr>
            <a:xfrm>
              <a:off x="11482119" y="4217719"/>
              <a:ext cx="24731" cy="56148"/>
            </a:xfrm>
            <a:custGeom>
              <a:avLst/>
              <a:gdLst>
                <a:gd name="connsiteX0" fmla="*/ 8021 w 24731"/>
                <a:gd name="connsiteY0" fmla="*/ 2005 h 56148"/>
                <a:gd name="connsiteX1" fmla="*/ 10695 w 24731"/>
                <a:gd name="connsiteY1" fmla="*/ 7353 h 56148"/>
                <a:gd name="connsiteX2" fmla="*/ 14705 w 24731"/>
                <a:gd name="connsiteY2" fmla="*/ 12700 h 56148"/>
                <a:gd name="connsiteX3" fmla="*/ 14705 w 24731"/>
                <a:gd name="connsiteY3" fmla="*/ 14706 h 56148"/>
                <a:gd name="connsiteX4" fmla="*/ 12031 w 24731"/>
                <a:gd name="connsiteY4" fmla="*/ 16042 h 56148"/>
                <a:gd name="connsiteX5" fmla="*/ 12031 w 24731"/>
                <a:gd name="connsiteY5" fmla="*/ 19384 h 56148"/>
                <a:gd name="connsiteX6" fmla="*/ 12031 w 24731"/>
                <a:gd name="connsiteY6" fmla="*/ 21390 h 56148"/>
                <a:gd name="connsiteX7" fmla="*/ 12700 w 24731"/>
                <a:gd name="connsiteY7" fmla="*/ 22727 h 56148"/>
                <a:gd name="connsiteX8" fmla="*/ 14037 w 24731"/>
                <a:gd name="connsiteY8" fmla="*/ 22727 h 56148"/>
                <a:gd name="connsiteX9" fmla="*/ 15374 w 24731"/>
                <a:gd name="connsiteY9" fmla="*/ 24732 h 56148"/>
                <a:gd name="connsiteX10" fmla="*/ 18716 w 24731"/>
                <a:gd name="connsiteY10" fmla="*/ 27406 h 56148"/>
                <a:gd name="connsiteX11" fmla="*/ 19384 w 24731"/>
                <a:gd name="connsiteY11" fmla="*/ 30748 h 56148"/>
                <a:gd name="connsiteX12" fmla="*/ 20053 w 24731"/>
                <a:gd name="connsiteY12" fmla="*/ 32753 h 56148"/>
                <a:gd name="connsiteX13" fmla="*/ 21390 w 24731"/>
                <a:gd name="connsiteY13" fmla="*/ 34090 h 56148"/>
                <a:gd name="connsiteX14" fmla="*/ 20053 w 24731"/>
                <a:gd name="connsiteY14" fmla="*/ 35427 h 56148"/>
                <a:gd name="connsiteX15" fmla="*/ 22058 w 24731"/>
                <a:gd name="connsiteY15" fmla="*/ 37432 h 56148"/>
                <a:gd name="connsiteX16" fmla="*/ 21390 w 24731"/>
                <a:gd name="connsiteY16" fmla="*/ 38101 h 56148"/>
                <a:gd name="connsiteX17" fmla="*/ 22058 w 24731"/>
                <a:gd name="connsiteY17" fmla="*/ 41443 h 56148"/>
                <a:gd name="connsiteX18" fmla="*/ 20721 w 24731"/>
                <a:gd name="connsiteY18" fmla="*/ 42780 h 56148"/>
                <a:gd name="connsiteX19" fmla="*/ 22726 w 24731"/>
                <a:gd name="connsiteY19" fmla="*/ 44785 h 56148"/>
                <a:gd name="connsiteX20" fmla="*/ 23395 w 24731"/>
                <a:gd name="connsiteY20" fmla="*/ 48128 h 56148"/>
                <a:gd name="connsiteX21" fmla="*/ 24732 w 24731"/>
                <a:gd name="connsiteY21" fmla="*/ 51470 h 56148"/>
                <a:gd name="connsiteX22" fmla="*/ 24732 w 24731"/>
                <a:gd name="connsiteY22" fmla="*/ 55480 h 56148"/>
                <a:gd name="connsiteX23" fmla="*/ 24064 w 24731"/>
                <a:gd name="connsiteY23" fmla="*/ 56149 h 56148"/>
                <a:gd name="connsiteX24" fmla="*/ 22058 w 24731"/>
                <a:gd name="connsiteY24" fmla="*/ 54143 h 56148"/>
                <a:gd name="connsiteX25" fmla="*/ 20053 w 24731"/>
                <a:gd name="connsiteY25" fmla="*/ 50801 h 56148"/>
                <a:gd name="connsiteX26" fmla="*/ 20053 w 24731"/>
                <a:gd name="connsiteY26" fmla="*/ 48796 h 56148"/>
                <a:gd name="connsiteX27" fmla="*/ 18047 w 24731"/>
                <a:gd name="connsiteY27" fmla="*/ 46122 h 56148"/>
                <a:gd name="connsiteX28" fmla="*/ 15374 w 24731"/>
                <a:gd name="connsiteY28" fmla="*/ 44117 h 56148"/>
                <a:gd name="connsiteX29" fmla="*/ 13369 w 24731"/>
                <a:gd name="connsiteY29" fmla="*/ 42111 h 56148"/>
                <a:gd name="connsiteX30" fmla="*/ 10027 w 24731"/>
                <a:gd name="connsiteY30" fmla="*/ 38101 h 56148"/>
                <a:gd name="connsiteX31" fmla="*/ 7353 w 24731"/>
                <a:gd name="connsiteY31" fmla="*/ 36095 h 56148"/>
                <a:gd name="connsiteX32" fmla="*/ 5347 w 24731"/>
                <a:gd name="connsiteY32" fmla="*/ 30080 h 56148"/>
                <a:gd name="connsiteX33" fmla="*/ 4010 w 24731"/>
                <a:gd name="connsiteY33" fmla="*/ 23395 h 56148"/>
                <a:gd name="connsiteX34" fmla="*/ 2673 w 24731"/>
                <a:gd name="connsiteY34" fmla="*/ 18716 h 56148"/>
                <a:gd name="connsiteX35" fmla="*/ 2673 w 24731"/>
                <a:gd name="connsiteY35" fmla="*/ 15374 h 56148"/>
                <a:gd name="connsiteX36" fmla="*/ 2005 w 24731"/>
                <a:gd name="connsiteY36" fmla="*/ 12700 h 56148"/>
                <a:gd name="connsiteX37" fmla="*/ 4679 w 24731"/>
                <a:gd name="connsiteY37" fmla="*/ 10027 h 56148"/>
                <a:gd name="connsiteX38" fmla="*/ 4010 w 24731"/>
                <a:gd name="connsiteY38" fmla="*/ 8021 h 56148"/>
                <a:gd name="connsiteX39" fmla="*/ 668 w 24731"/>
                <a:gd name="connsiteY39" fmla="*/ 3342 h 56148"/>
                <a:gd name="connsiteX40" fmla="*/ 0 w 24731"/>
                <a:gd name="connsiteY40" fmla="*/ 1337 h 56148"/>
                <a:gd name="connsiteX41" fmla="*/ 668 w 24731"/>
                <a:gd name="connsiteY41" fmla="*/ 668 h 56148"/>
                <a:gd name="connsiteX42" fmla="*/ 3342 w 24731"/>
                <a:gd name="connsiteY42" fmla="*/ 1337 h 56148"/>
                <a:gd name="connsiteX43" fmla="*/ 4679 w 24731"/>
                <a:gd name="connsiteY43" fmla="*/ 2005 h 56148"/>
                <a:gd name="connsiteX44" fmla="*/ 6684 w 24731"/>
                <a:gd name="connsiteY44" fmla="*/ 0 h 56148"/>
                <a:gd name="connsiteX45" fmla="*/ 8021 w 24731"/>
                <a:gd name="connsiteY45" fmla="*/ 2005 h 5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4731" h="56148">
                  <a:moveTo>
                    <a:pt x="8021" y="2005"/>
                  </a:moveTo>
                  <a:lnTo>
                    <a:pt x="10695" y="7353"/>
                  </a:lnTo>
                  <a:lnTo>
                    <a:pt x="14705" y="12700"/>
                  </a:lnTo>
                  <a:lnTo>
                    <a:pt x="14705" y="14706"/>
                  </a:lnTo>
                  <a:lnTo>
                    <a:pt x="12031" y="16042"/>
                  </a:lnTo>
                  <a:lnTo>
                    <a:pt x="12031" y="19384"/>
                  </a:lnTo>
                  <a:lnTo>
                    <a:pt x="12031" y="21390"/>
                  </a:lnTo>
                  <a:lnTo>
                    <a:pt x="12700" y="22727"/>
                  </a:lnTo>
                  <a:lnTo>
                    <a:pt x="14037" y="22727"/>
                  </a:lnTo>
                  <a:lnTo>
                    <a:pt x="15374" y="24732"/>
                  </a:lnTo>
                  <a:lnTo>
                    <a:pt x="18716" y="27406"/>
                  </a:lnTo>
                  <a:lnTo>
                    <a:pt x="19384" y="30748"/>
                  </a:lnTo>
                  <a:lnTo>
                    <a:pt x="20053" y="32753"/>
                  </a:lnTo>
                  <a:lnTo>
                    <a:pt x="21390" y="34090"/>
                  </a:lnTo>
                  <a:lnTo>
                    <a:pt x="20053" y="35427"/>
                  </a:lnTo>
                  <a:lnTo>
                    <a:pt x="22058" y="37432"/>
                  </a:lnTo>
                  <a:lnTo>
                    <a:pt x="21390" y="38101"/>
                  </a:lnTo>
                  <a:lnTo>
                    <a:pt x="22058" y="41443"/>
                  </a:lnTo>
                  <a:lnTo>
                    <a:pt x="20721" y="42780"/>
                  </a:lnTo>
                  <a:lnTo>
                    <a:pt x="22726" y="44785"/>
                  </a:lnTo>
                  <a:lnTo>
                    <a:pt x="23395" y="48128"/>
                  </a:lnTo>
                  <a:lnTo>
                    <a:pt x="24732" y="51470"/>
                  </a:lnTo>
                  <a:lnTo>
                    <a:pt x="24732" y="55480"/>
                  </a:lnTo>
                  <a:lnTo>
                    <a:pt x="24064" y="56149"/>
                  </a:lnTo>
                  <a:lnTo>
                    <a:pt x="22058" y="54143"/>
                  </a:lnTo>
                  <a:lnTo>
                    <a:pt x="20053" y="50801"/>
                  </a:lnTo>
                  <a:lnTo>
                    <a:pt x="20053" y="48796"/>
                  </a:lnTo>
                  <a:lnTo>
                    <a:pt x="18047" y="46122"/>
                  </a:lnTo>
                  <a:lnTo>
                    <a:pt x="15374" y="44117"/>
                  </a:lnTo>
                  <a:lnTo>
                    <a:pt x="13369" y="42111"/>
                  </a:lnTo>
                  <a:lnTo>
                    <a:pt x="10027" y="38101"/>
                  </a:lnTo>
                  <a:lnTo>
                    <a:pt x="7353" y="36095"/>
                  </a:lnTo>
                  <a:lnTo>
                    <a:pt x="5347" y="30080"/>
                  </a:lnTo>
                  <a:lnTo>
                    <a:pt x="4010" y="23395"/>
                  </a:lnTo>
                  <a:lnTo>
                    <a:pt x="2673" y="18716"/>
                  </a:lnTo>
                  <a:lnTo>
                    <a:pt x="2673" y="15374"/>
                  </a:lnTo>
                  <a:lnTo>
                    <a:pt x="2005" y="12700"/>
                  </a:lnTo>
                  <a:lnTo>
                    <a:pt x="4679" y="10027"/>
                  </a:lnTo>
                  <a:lnTo>
                    <a:pt x="4010" y="8021"/>
                  </a:lnTo>
                  <a:lnTo>
                    <a:pt x="668" y="3342"/>
                  </a:lnTo>
                  <a:lnTo>
                    <a:pt x="0" y="1337"/>
                  </a:lnTo>
                  <a:lnTo>
                    <a:pt x="668" y="668"/>
                  </a:lnTo>
                  <a:lnTo>
                    <a:pt x="3342" y="1337"/>
                  </a:lnTo>
                  <a:lnTo>
                    <a:pt x="4679" y="2005"/>
                  </a:lnTo>
                  <a:lnTo>
                    <a:pt x="6684" y="0"/>
                  </a:lnTo>
                  <a:lnTo>
                    <a:pt x="8021" y="2005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543">
              <a:extLst>
                <a:ext uri="{FF2B5EF4-FFF2-40B4-BE49-F238E27FC236}">
                  <a16:creationId xmlns:a16="http://schemas.microsoft.com/office/drawing/2014/main" id="{9A4564E1-42B3-7C90-AEAF-16698AB8C91A}"/>
                </a:ext>
              </a:extLst>
            </p:cNvPr>
            <p:cNvSpPr/>
            <p:nvPr/>
          </p:nvSpPr>
          <p:spPr>
            <a:xfrm>
              <a:off x="11348432" y="4213040"/>
              <a:ext cx="3342" cy="4679"/>
            </a:xfrm>
            <a:custGeom>
              <a:avLst/>
              <a:gdLst>
                <a:gd name="connsiteX0" fmla="*/ 3342 w 3342"/>
                <a:gd name="connsiteY0" fmla="*/ 4679 h 4679"/>
                <a:gd name="connsiteX1" fmla="*/ 2005 w 3342"/>
                <a:gd name="connsiteY1" fmla="*/ 2005 h 4679"/>
                <a:gd name="connsiteX2" fmla="*/ 0 w 3342"/>
                <a:gd name="connsiteY2" fmla="*/ 0 h 4679"/>
                <a:gd name="connsiteX3" fmla="*/ 2673 w 3342"/>
                <a:gd name="connsiteY3" fmla="*/ 0 h 4679"/>
                <a:gd name="connsiteX4" fmla="*/ 3342 w 3342"/>
                <a:gd name="connsiteY4" fmla="*/ 4679 h 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2" h="4679">
                  <a:moveTo>
                    <a:pt x="3342" y="4679"/>
                  </a:moveTo>
                  <a:lnTo>
                    <a:pt x="2005" y="2005"/>
                  </a:lnTo>
                  <a:lnTo>
                    <a:pt x="0" y="0"/>
                  </a:lnTo>
                  <a:lnTo>
                    <a:pt x="2673" y="0"/>
                  </a:lnTo>
                  <a:lnTo>
                    <a:pt x="3342" y="4679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544">
              <a:extLst>
                <a:ext uri="{FF2B5EF4-FFF2-40B4-BE49-F238E27FC236}">
                  <a16:creationId xmlns:a16="http://schemas.microsoft.com/office/drawing/2014/main" id="{A782B0AF-2202-8C83-3A0A-AF1807662324}"/>
                </a:ext>
              </a:extLst>
            </p:cNvPr>
            <p:cNvSpPr/>
            <p:nvPr/>
          </p:nvSpPr>
          <p:spPr>
            <a:xfrm>
              <a:off x="11351105" y="4211035"/>
              <a:ext cx="4011" cy="4679"/>
            </a:xfrm>
            <a:custGeom>
              <a:avLst/>
              <a:gdLst>
                <a:gd name="connsiteX0" fmla="*/ 0 w 4011"/>
                <a:gd name="connsiteY0" fmla="*/ 0 h 4679"/>
                <a:gd name="connsiteX1" fmla="*/ 2674 w 4011"/>
                <a:gd name="connsiteY1" fmla="*/ 668 h 4679"/>
                <a:gd name="connsiteX2" fmla="*/ 3342 w 4011"/>
                <a:gd name="connsiteY2" fmla="*/ 1337 h 4679"/>
                <a:gd name="connsiteX3" fmla="*/ 4011 w 4011"/>
                <a:gd name="connsiteY3" fmla="*/ 4679 h 4679"/>
                <a:gd name="connsiteX4" fmla="*/ 2674 w 4011"/>
                <a:gd name="connsiteY4" fmla="*/ 4679 h 4679"/>
                <a:gd name="connsiteX5" fmla="*/ 1337 w 4011"/>
                <a:gd name="connsiteY5" fmla="*/ 2005 h 4679"/>
                <a:gd name="connsiteX6" fmla="*/ 0 w 4011"/>
                <a:gd name="connsiteY6" fmla="*/ 0 h 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1" h="4679">
                  <a:moveTo>
                    <a:pt x="0" y="0"/>
                  </a:moveTo>
                  <a:lnTo>
                    <a:pt x="2674" y="668"/>
                  </a:lnTo>
                  <a:lnTo>
                    <a:pt x="3342" y="1337"/>
                  </a:lnTo>
                  <a:lnTo>
                    <a:pt x="4011" y="4679"/>
                  </a:lnTo>
                  <a:lnTo>
                    <a:pt x="2674" y="4679"/>
                  </a:lnTo>
                  <a:lnTo>
                    <a:pt x="1337" y="200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545">
              <a:extLst>
                <a:ext uri="{FF2B5EF4-FFF2-40B4-BE49-F238E27FC236}">
                  <a16:creationId xmlns:a16="http://schemas.microsoft.com/office/drawing/2014/main" id="{A638A042-FA02-F20D-BC75-52C39B4CDFB4}"/>
                </a:ext>
              </a:extLst>
            </p:cNvPr>
            <p:cNvSpPr/>
            <p:nvPr/>
          </p:nvSpPr>
          <p:spPr>
            <a:xfrm>
              <a:off x="11355784" y="4202345"/>
              <a:ext cx="24731" cy="26737"/>
            </a:xfrm>
            <a:custGeom>
              <a:avLst/>
              <a:gdLst>
                <a:gd name="connsiteX0" fmla="*/ 16043 w 24731"/>
                <a:gd name="connsiteY0" fmla="*/ 10027 h 26737"/>
                <a:gd name="connsiteX1" fmla="*/ 15374 w 24731"/>
                <a:gd name="connsiteY1" fmla="*/ 12032 h 26737"/>
                <a:gd name="connsiteX2" fmla="*/ 16711 w 24731"/>
                <a:gd name="connsiteY2" fmla="*/ 12032 h 26737"/>
                <a:gd name="connsiteX3" fmla="*/ 20053 w 24731"/>
                <a:gd name="connsiteY3" fmla="*/ 12032 h 26737"/>
                <a:gd name="connsiteX4" fmla="*/ 22727 w 24731"/>
                <a:gd name="connsiteY4" fmla="*/ 16711 h 26737"/>
                <a:gd name="connsiteX5" fmla="*/ 22727 w 24731"/>
                <a:gd name="connsiteY5" fmla="*/ 18047 h 26737"/>
                <a:gd name="connsiteX6" fmla="*/ 24064 w 24731"/>
                <a:gd name="connsiteY6" fmla="*/ 20053 h 26737"/>
                <a:gd name="connsiteX7" fmla="*/ 24732 w 24731"/>
                <a:gd name="connsiteY7" fmla="*/ 23395 h 26737"/>
                <a:gd name="connsiteX8" fmla="*/ 23395 w 24731"/>
                <a:gd name="connsiteY8" fmla="*/ 24732 h 26737"/>
                <a:gd name="connsiteX9" fmla="*/ 23395 w 24731"/>
                <a:gd name="connsiteY9" fmla="*/ 26737 h 26737"/>
                <a:gd name="connsiteX10" fmla="*/ 19385 w 24731"/>
                <a:gd name="connsiteY10" fmla="*/ 25401 h 26737"/>
                <a:gd name="connsiteX11" fmla="*/ 18047 w 24731"/>
                <a:gd name="connsiteY11" fmla="*/ 24064 h 26737"/>
                <a:gd name="connsiteX12" fmla="*/ 16043 w 24731"/>
                <a:gd name="connsiteY12" fmla="*/ 24064 h 26737"/>
                <a:gd name="connsiteX13" fmla="*/ 13369 w 24731"/>
                <a:gd name="connsiteY13" fmla="*/ 22058 h 26737"/>
                <a:gd name="connsiteX14" fmla="*/ 12700 w 24731"/>
                <a:gd name="connsiteY14" fmla="*/ 20721 h 26737"/>
                <a:gd name="connsiteX15" fmla="*/ 12031 w 24731"/>
                <a:gd name="connsiteY15" fmla="*/ 18716 h 26737"/>
                <a:gd name="connsiteX16" fmla="*/ 14705 w 24731"/>
                <a:gd name="connsiteY16" fmla="*/ 19384 h 26737"/>
                <a:gd name="connsiteX17" fmla="*/ 12700 w 24731"/>
                <a:gd name="connsiteY17" fmla="*/ 14037 h 26737"/>
                <a:gd name="connsiteX18" fmla="*/ 12031 w 24731"/>
                <a:gd name="connsiteY18" fmla="*/ 12700 h 26737"/>
                <a:gd name="connsiteX19" fmla="*/ 8689 w 24731"/>
                <a:gd name="connsiteY19" fmla="*/ 13369 h 26737"/>
                <a:gd name="connsiteX20" fmla="*/ 7353 w 24731"/>
                <a:gd name="connsiteY20" fmla="*/ 14037 h 26737"/>
                <a:gd name="connsiteX21" fmla="*/ 4679 w 24731"/>
                <a:gd name="connsiteY21" fmla="*/ 14037 h 26737"/>
                <a:gd name="connsiteX22" fmla="*/ 2674 w 24731"/>
                <a:gd name="connsiteY22" fmla="*/ 16711 h 26737"/>
                <a:gd name="connsiteX23" fmla="*/ 0 w 24731"/>
                <a:gd name="connsiteY23" fmla="*/ 15374 h 26737"/>
                <a:gd name="connsiteX24" fmla="*/ 0 w 24731"/>
                <a:gd name="connsiteY24" fmla="*/ 11363 h 26737"/>
                <a:gd name="connsiteX25" fmla="*/ 1337 w 24731"/>
                <a:gd name="connsiteY25" fmla="*/ 10027 h 26737"/>
                <a:gd name="connsiteX26" fmla="*/ 4010 w 24731"/>
                <a:gd name="connsiteY26" fmla="*/ 10027 h 26737"/>
                <a:gd name="connsiteX27" fmla="*/ 4010 w 24731"/>
                <a:gd name="connsiteY27" fmla="*/ 7353 h 26737"/>
                <a:gd name="connsiteX28" fmla="*/ 6684 w 24731"/>
                <a:gd name="connsiteY28" fmla="*/ 3342 h 26737"/>
                <a:gd name="connsiteX29" fmla="*/ 9358 w 24731"/>
                <a:gd name="connsiteY29" fmla="*/ 1337 h 26737"/>
                <a:gd name="connsiteX30" fmla="*/ 11363 w 24731"/>
                <a:gd name="connsiteY30" fmla="*/ 0 h 26737"/>
                <a:gd name="connsiteX31" fmla="*/ 14037 w 24731"/>
                <a:gd name="connsiteY31" fmla="*/ 2005 h 26737"/>
                <a:gd name="connsiteX32" fmla="*/ 15374 w 24731"/>
                <a:gd name="connsiteY32" fmla="*/ 4679 h 26737"/>
                <a:gd name="connsiteX33" fmla="*/ 14705 w 24731"/>
                <a:gd name="connsiteY33" fmla="*/ 9358 h 26737"/>
                <a:gd name="connsiteX34" fmla="*/ 16043 w 24731"/>
                <a:gd name="connsiteY34" fmla="*/ 10027 h 2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4731" h="26737">
                  <a:moveTo>
                    <a:pt x="16043" y="10027"/>
                  </a:moveTo>
                  <a:lnTo>
                    <a:pt x="15374" y="12032"/>
                  </a:lnTo>
                  <a:lnTo>
                    <a:pt x="16711" y="12032"/>
                  </a:lnTo>
                  <a:lnTo>
                    <a:pt x="20053" y="12032"/>
                  </a:lnTo>
                  <a:lnTo>
                    <a:pt x="22727" y="16711"/>
                  </a:lnTo>
                  <a:lnTo>
                    <a:pt x="22727" y="18047"/>
                  </a:lnTo>
                  <a:lnTo>
                    <a:pt x="24064" y="20053"/>
                  </a:lnTo>
                  <a:lnTo>
                    <a:pt x="24732" y="23395"/>
                  </a:lnTo>
                  <a:lnTo>
                    <a:pt x="23395" y="24732"/>
                  </a:lnTo>
                  <a:lnTo>
                    <a:pt x="23395" y="26737"/>
                  </a:lnTo>
                  <a:lnTo>
                    <a:pt x="19385" y="25401"/>
                  </a:lnTo>
                  <a:lnTo>
                    <a:pt x="18047" y="24064"/>
                  </a:lnTo>
                  <a:lnTo>
                    <a:pt x="16043" y="24064"/>
                  </a:lnTo>
                  <a:lnTo>
                    <a:pt x="13369" y="22058"/>
                  </a:lnTo>
                  <a:lnTo>
                    <a:pt x="12700" y="20721"/>
                  </a:lnTo>
                  <a:lnTo>
                    <a:pt x="12031" y="18716"/>
                  </a:lnTo>
                  <a:lnTo>
                    <a:pt x="14705" y="19384"/>
                  </a:lnTo>
                  <a:lnTo>
                    <a:pt x="12700" y="14037"/>
                  </a:lnTo>
                  <a:lnTo>
                    <a:pt x="12031" y="12700"/>
                  </a:lnTo>
                  <a:lnTo>
                    <a:pt x="8689" y="13369"/>
                  </a:lnTo>
                  <a:lnTo>
                    <a:pt x="7353" y="14037"/>
                  </a:lnTo>
                  <a:lnTo>
                    <a:pt x="4679" y="14037"/>
                  </a:lnTo>
                  <a:lnTo>
                    <a:pt x="2674" y="16711"/>
                  </a:lnTo>
                  <a:lnTo>
                    <a:pt x="0" y="15374"/>
                  </a:lnTo>
                  <a:lnTo>
                    <a:pt x="0" y="11363"/>
                  </a:lnTo>
                  <a:lnTo>
                    <a:pt x="1337" y="10027"/>
                  </a:lnTo>
                  <a:lnTo>
                    <a:pt x="4010" y="10027"/>
                  </a:lnTo>
                  <a:lnTo>
                    <a:pt x="4010" y="7353"/>
                  </a:lnTo>
                  <a:lnTo>
                    <a:pt x="6684" y="3342"/>
                  </a:lnTo>
                  <a:lnTo>
                    <a:pt x="9358" y="1337"/>
                  </a:lnTo>
                  <a:lnTo>
                    <a:pt x="11363" y="0"/>
                  </a:lnTo>
                  <a:lnTo>
                    <a:pt x="14037" y="2005"/>
                  </a:lnTo>
                  <a:lnTo>
                    <a:pt x="15374" y="4679"/>
                  </a:lnTo>
                  <a:lnTo>
                    <a:pt x="14705" y="9358"/>
                  </a:lnTo>
                  <a:lnTo>
                    <a:pt x="16043" y="1002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546">
              <a:extLst>
                <a:ext uri="{FF2B5EF4-FFF2-40B4-BE49-F238E27FC236}">
                  <a16:creationId xmlns:a16="http://schemas.microsoft.com/office/drawing/2014/main" id="{D5ABCAA2-94E6-5481-F162-908E8773A89A}"/>
                </a:ext>
              </a:extLst>
            </p:cNvPr>
            <p:cNvSpPr/>
            <p:nvPr/>
          </p:nvSpPr>
          <p:spPr>
            <a:xfrm>
              <a:off x="11330383" y="4202345"/>
              <a:ext cx="2673" cy="10026"/>
            </a:xfrm>
            <a:custGeom>
              <a:avLst/>
              <a:gdLst>
                <a:gd name="connsiteX0" fmla="*/ 2006 w 2673"/>
                <a:gd name="connsiteY0" fmla="*/ 10027 h 10026"/>
                <a:gd name="connsiteX1" fmla="*/ 1337 w 2673"/>
                <a:gd name="connsiteY1" fmla="*/ 10027 h 10026"/>
                <a:gd name="connsiteX2" fmla="*/ 0 w 2673"/>
                <a:gd name="connsiteY2" fmla="*/ 4679 h 10026"/>
                <a:gd name="connsiteX3" fmla="*/ 668 w 2673"/>
                <a:gd name="connsiteY3" fmla="*/ 2674 h 10026"/>
                <a:gd name="connsiteX4" fmla="*/ 668 w 2673"/>
                <a:gd name="connsiteY4" fmla="*/ 0 h 10026"/>
                <a:gd name="connsiteX5" fmla="*/ 2006 w 2673"/>
                <a:gd name="connsiteY5" fmla="*/ 668 h 10026"/>
                <a:gd name="connsiteX6" fmla="*/ 2674 w 2673"/>
                <a:gd name="connsiteY6" fmla="*/ 3342 h 10026"/>
                <a:gd name="connsiteX7" fmla="*/ 2674 w 2673"/>
                <a:gd name="connsiteY7" fmla="*/ 8021 h 10026"/>
                <a:gd name="connsiteX8" fmla="*/ 2006 w 2673"/>
                <a:gd name="connsiteY8" fmla="*/ 10027 h 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3" h="10026">
                  <a:moveTo>
                    <a:pt x="2006" y="10027"/>
                  </a:moveTo>
                  <a:lnTo>
                    <a:pt x="1337" y="10027"/>
                  </a:lnTo>
                  <a:lnTo>
                    <a:pt x="0" y="4679"/>
                  </a:lnTo>
                  <a:lnTo>
                    <a:pt x="668" y="2674"/>
                  </a:lnTo>
                  <a:lnTo>
                    <a:pt x="668" y="0"/>
                  </a:lnTo>
                  <a:lnTo>
                    <a:pt x="2006" y="668"/>
                  </a:lnTo>
                  <a:lnTo>
                    <a:pt x="2674" y="3342"/>
                  </a:lnTo>
                  <a:lnTo>
                    <a:pt x="2674" y="8021"/>
                  </a:lnTo>
                  <a:lnTo>
                    <a:pt x="2006" y="1002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547">
              <a:extLst>
                <a:ext uri="{FF2B5EF4-FFF2-40B4-BE49-F238E27FC236}">
                  <a16:creationId xmlns:a16="http://schemas.microsoft.com/office/drawing/2014/main" id="{FA14FF1E-F085-1003-847B-E66761405B15}"/>
                </a:ext>
              </a:extLst>
            </p:cNvPr>
            <p:cNvSpPr/>
            <p:nvPr/>
          </p:nvSpPr>
          <p:spPr>
            <a:xfrm>
              <a:off x="11346426" y="4197666"/>
              <a:ext cx="9358" cy="12700"/>
            </a:xfrm>
            <a:custGeom>
              <a:avLst/>
              <a:gdLst>
                <a:gd name="connsiteX0" fmla="*/ 8690 w 9358"/>
                <a:gd name="connsiteY0" fmla="*/ 11364 h 12700"/>
                <a:gd name="connsiteX1" fmla="*/ 6684 w 9358"/>
                <a:gd name="connsiteY1" fmla="*/ 12700 h 12700"/>
                <a:gd name="connsiteX2" fmla="*/ 6016 w 9358"/>
                <a:gd name="connsiteY2" fmla="*/ 12032 h 12700"/>
                <a:gd name="connsiteX3" fmla="*/ 3342 w 9358"/>
                <a:gd name="connsiteY3" fmla="*/ 12032 h 12700"/>
                <a:gd name="connsiteX4" fmla="*/ 1337 w 9358"/>
                <a:gd name="connsiteY4" fmla="*/ 10027 h 12700"/>
                <a:gd name="connsiteX5" fmla="*/ 668 w 9358"/>
                <a:gd name="connsiteY5" fmla="*/ 8021 h 12700"/>
                <a:gd name="connsiteX6" fmla="*/ 0 w 9358"/>
                <a:gd name="connsiteY6" fmla="*/ 6016 h 12700"/>
                <a:gd name="connsiteX7" fmla="*/ 668 w 9358"/>
                <a:gd name="connsiteY7" fmla="*/ 4010 h 12700"/>
                <a:gd name="connsiteX8" fmla="*/ 2674 w 9358"/>
                <a:gd name="connsiteY8" fmla="*/ 1337 h 12700"/>
                <a:gd name="connsiteX9" fmla="*/ 6016 w 9358"/>
                <a:gd name="connsiteY9" fmla="*/ 0 h 12700"/>
                <a:gd name="connsiteX10" fmla="*/ 7353 w 9358"/>
                <a:gd name="connsiteY10" fmla="*/ 1337 h 12700"/>
                <a:gd name="connsiteX11" fmla="*/ 9358 w 9358"/>
                <a:gd name="connsiteY11" fmla="*/ 4679 h 12700"/>
                <a:gd name="connsiteX12" fmla="*/ 9358 w 9358"/>
                <a:gd name="connsiteY12" fmla="*/ 8690 h 12700"/>
                <a:gd name="connsiteX13" fmla="*/ 8690 w 9358"/>
                <a:gd name="connsiteY13" fmla="*/ 11364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58" h="12700">
                  <a:moveTo>
                    <a:pt x="8690" y="11364"/>
                  </a:moveTo>
                  <a:lnTo>
                    <a:pt x="6684" y="12700"/>
                  </a:lnTo>
                  <a:lnTo>
                    <a:pt x="6016" y="12032"/>
                  </a:lnTo>
                  <a:lnTo>
                    <a:pt x="3342" y="12032"/>
                  </a:lnTo>
                  <a:lnTo>
                    <a:pt x="1337" y="10027"/>
                  </a:lnTo>
                  <a:lnTo>
                    <a:pt x="668" y="8021"/>
                  </a:lnTo>
                  <a:lnTo>
                    <a:pt x="0" y="6016"/>
                  </a:lnTo>
                  <a:lnTo>
                    <a:pt x="668" y="4010"/>
                  </a:lnTo>
                  <a:lnTo>
                    <a:pt x="2674" y="1337"/>
                  </a:lnTo>
                  <a:lnTo>
                    <a:pt x="6016" y="0"/>
                  </a:lnTo>
                  <a:lnTo>
                    <a:pt x="7353" y="1337"/>
                  </a:lnTo>
                  <a:lnTo>
                    <a:pt x="9358" y="4679"/>
                  </a:lnTo>
                  <a:lnTo>
                    <a:pt x="9358" y="8690"/>
                  </a:lnTo>
                  <a:lnTo>
                    <a:pt x="8690" y="11364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548">
              <a:extLst>
                <a:ext uri="{FF2B5EF4-FFF2-40B4-BE49-F238E27FC236}">
                  <a16:creationId xmlns:a16="http://schemas.microsoft.com/office/drawing/2014/main" id="{99AD5AE8-60F9-4F8D-66A3-A6CE16B9B6AE}"/>
                </a:ext>
              </a:extLst>
            </p:cNvPr>
            <p:cNvSpPr/>
            <p:nvPr/>
          </p:nvSpPr>
          <p:spPr>
            <a:xfrm>
              <a:off x="11330383" y="4185634"/>
              <a:ext cx="12032" cy="16042"/>
            </a:xfrm>
            <a:custGeom>
              <a:avLst/>
              <a:gdLst>
                <a:gd name="connsiteX0" fmla="*/ 4680 w 12032"/>
                <a:gd name="connsiteY0" fmla="*/ 0 h 16042"/>
                <a:gd name="connsiteX1" fmla="*/ 7353 w 12032"/>
                <a:gd name="connsiteY1" fmla="*/ 3342 h 16042"/>
                <a:gd name="connsiteX2" fmla="*/ 7353 w 12032"/>
                <a:gd name="connsiteY2" fmla="*/ 4010 h 16042"/>
                <a:gd name="connsiteX3" fmla="*/ 12032 w 12032"/>
                <a:gd name="connsiteY3" fmla="*/ 6684 h 16042"/>
                <a:gd name="connsiteX4" fmla="*/ 11364 w 12032"/>
                <a:gd name="connsiteY4" fmla="*/ 8690 h 16042"/>
                <a:gd name="connsiteX5" fmla="*/ 7353 w 12032"/>
                <a:gd name="connsiteY5" fmla="*/ 13369 h 16042"/>
                <a:gd name="connsiteX6" fmla="*/ 7353 w 12032"/>
                <a:gd name="connsiteY6" fmla="*/ 15374 h 16042"/>
                <a:gd name="connsiteX7" fmla="*/ 5348 w 12032"/>
                <a:gd name="connsiteY7" fmla="*/ 16042 h 16042"/>
                <a:gd name="connsiteX8" fmla="*/ 5348 w 12032"/>
                <a:gd name="connsiteY8" fmla="*/ 13369 h 16042"/>
                <a:gd name="connsiteX9" fmla="*/ 4010 w 12032"/>
                <a:gd name="connsiteY9" fmla="*/ 13369 h 16042"/>
                <a:gd name="connsiteX10" fmla="*/ 4010 w 12032"/>
                <a:gd name="connsiteY10" fmla="*/ 10695 h 16042"/>
                <a:gd name="connsiteX11" fmla="*/ 2674 w 12032"/>
                <a:gd name="connsiteY11" fmla="*/ 8021 h 16042"/>
                <a:gd name="connsiteX12" fmla="*/ 668 w 12032"/>
                <a:gd name="connsiteY12" fmla="*/ 6684 h 16042"/>
                <a:gd name="connsiteX13" fmla="*/ 0 w 12032"/>
                <a:gd name="connsiteY13" fmla="*/ 4679 h 16042"/>
                <a:gd name="connsiteX14" fmla="*/ 668 w 12032"/>
                <a:gd name="connsiteY14" fmla="*/ 2674 h 16042"/>
                <a:gd name="connsiteX15" fmla="*/ 2006 w 12032"/>
                <a:gd name="connsiteY15" fmla="*/ 1337 h 16042"/>
                <a:gd name="connsiteX16" fmla="*/ 3342 w 12032"/>
                <a:gd name="connsiteY16" fmla="*/ 0 h 16042"/>
                <a:gd name="connsiteX17" fmla="*/ 4680 w 12032"/>
                <a:gd name="connsiteY17" fmla="*/ 0 h 16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032" h="16042">
                  <a:moveTo>
                    <a:pt x="4680" y="0"/>
                  </a:moveTo>
                  <a:lnTo>
                    <a:pt x="7353" y="3342"/>
                  </a:lnTo>
                  <a:lnTo>
                    <a:pt x="7353" y="4010"/>
                  </a:lnTo>
                  <a:lnTo>
                    <a:pt x="12032" y="6684"/>
                  </a:lnTo>
                  <a:lnTo>
                    <a:pt x="11364" y="8690"/>
                  </a:lnTo>
                  <a:lnTo>
                    <a:pt x="7353" y="13369"/>
                  </a:lnTo>
                  <a:lnTo>
                    <a:pt x="7353" y="15374"/>
                  </a:lnTo>
                  <a:lnTo>
                    <a:pt x="5348" y="16042"/>
                  </a:lnTo>
                  <a:lnTo>
                    <a:pt x="5348" y="13369"/>
                  </a:lnTo>
                  <a:lnTo>
                    <a:pt x="4010" y="13369"/>
                  </a:lnTo>
                  <a:lnTo>
                    <a:pt x="4010" y="10695"/>
                  </a:lnTo>
                  <a:lnTo>
                    <a:pt x="2674" y="8021"/>
                  </a:lnTo>
                  <a:lnTo>
                    <a:pt x="668" y="6684"/>
                  </a:lnTo>
                  <a:lnTo>
                    <a:pt x="0" y="4679"/>
                  </a:lnTo>
                  <a:lnTo>
                    <a:pt x="668" y="2674"/>
                  </a:lnTo>
                  <a:lnTo>
                    <a:pt x="2006" y="1337"/>
                  </a:lnTo>
                  <a:lnTo>
                    <a:pt x="3342" y="0"/>
                  </a:lnTo>
                  <a:lnTo>
                    <a:pt x="4680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549">
              <a:extLst>
                <a:ext uri="{FF2B5EF4-FFF2-40B4-BE49-F238E27FC236}">
                  <a16:creationId xmlns:a16="http://schemas.microsoft.com/office/drawing/2014/main" id="{A23F87E4-EB61-B0F3-5FB9-C1182E00287E}"/>
                </a:ext>
              </a:extLst>
            </p:cNvPr>
            <p:cNvSpPr/>
            <p:nvPr/>
          </p:nvSpPr>
          <p:spPr>
            <a:xfrm>
              <a:off x="11400569" y="4185634"/>
              <a:ext cx="5347" cy="3342"/>
            </a:xfrm>
            <a:custGeom>
              <a:avLst/>
              <a:gdLst>
                <a:gd name="connsiteX0" fmla="*/ 3342 w 5347"/>
                <a:gd name="connsiteY0" fmla="*/ 668 h 3342"/>
                <a:gd name="connsiteX1" fmla="*/ 5348 w 5347"/>
                <a:gd name="connsiteY1" fmla="*/ 2005 h 3342"/>
                <a:gd name="connsiteX2" fmla="*/ 4010 w 5347"/>
                <a:gd name="connsiteY2" fmla="*/ 2674 h 3342"/>
                <a:gd name="connsiteX3" fmla="*/ 668 w 5347"/>
                <a:gd name="connsiteY3" fmla="*/ 3342 h 3342"/>
                <a:gd name="connsiteX4" fmla="*/ 0 w 5347"/>
                <a:gd name="connsiteY4" fmla="*/ 1337 h 3342"/>
                <a:gd name="connsiteX5" fmla="*/ 1337 w 5347"/>
                <a:gd name="connsiteY5" fmla="*/ 0 h 3342"/>
                <a:gd name="connsiteX6" fmla="*/ 3342 w 5347"/>
                <a:gd name="connsiteY6" fmla="*/ 668 h 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47" h="3342">
                  <a:moveTo>
                    <a:pt x="3342" y="668"/>
                  </a:moveTo>
                  <a:lnTo>
                    <a:pt x="5348" y="2005"/>
                  </a:lnTo>
                  <a:lnTo>
                    <a:pt x="4010" y="2674"/>
                  </a:lnTo>
                  <a:lnTo>
                    <a:pt x="668" y="3342"/>
                  </a:lnTo>
                  <a:lnTo>
                    <a:pt x="0" y="1337"/>
                  </a:lnTo>
                  <a:lnTo>
                    <a:pt x="1337" y="0"/>
                  </a:lnTo>
                  <a:lnTo>
                    <a:pt x="3342" y="66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550">
              <a:extLst>
                <a:ext uri="{FF2B5EF4-FFF2-40B4-BE49-F238E27FC236}">
                  <a16:creationId xmlns:a16="http://schemas.microsoft.com/office/drawing/2014/main" id="{F7B814EC-C05F-6B1D-9760-5A082C6A365C}"/>
                </a:ext>
              </a:extLst>
            </p:cNvPr>
            <p:cNvSpPr/>
            <p:nvPr/>
          </p:nvSpPr>
          <p:spPr>
            <a:xfrm>
              <a:off x="11405249" y="4184297"/>
              <a:ext cx="49463" cy="44116"/>
            </a:xfrm>
            <a:custGeom>
              <a:avLst/>
              <a:gdLst>
                <a:gd name="connsiteX0" fmla="*/ 4679 w 49463"/>
                <a:gd name="connsiteY0" fmla="*/ 2005 h 44116"/>
                <a:gd name="connsiteX1" fmla="*/ 6015 w 49463"/>
                <a:gd name="connsiteY1" fmla="*/ 1337 h 44116"/>
                <a:gd name="connsiteX2" fmla="*/ 9357 w 49463"/>
                <a:gd name="connsiteY2" fmla="*/ 3342 h 44116"/>
                <a:gd name="connsiteX3" fmla="*/ 11363 w 49463"/>
                <a:gd name="connsiteY3" fmla="*/ 4010 h 44116"/>
                <a:gd name="connsiteX4" fmla="*/ 12700 w 49463"/>
                <a:gd name="connsiteY4" fmla="*/ 5347 h 44116"/>
                <a:gd name="connsiteX5" fmla="*/ 14705 w 49463"/>
                <a:gd name="connsiteY5" fmla="*/ 8690 h 44116"/>
                <a:gd name="connsiteX6" fmla="*/ 16711 w 49463"/>
                <a:gd name="connsiteY6" fmla="*/ 9358 h 44116"/>
                <a:gd name="connsiteX7" fmla="*/ 18716 w 49463"/>
                <a:gd name="connsiteY7" fmla="*/ 11364 h 44116"/>
                <a:gd name="connsiteX8" fmla="*/ 18716 w 49463"/>
                <a:gd name="connsiteY8" fmla="*/ 13369 h 44116"/>
                <a:gd name="connsiteX9" fmla="*/ 22058 w 49463"/>
                <a:gd name="connsiteY9" fmla="*/ 14037 h 44116"/>
                <a:gd name="connsiteX10" fmla="*/ 22058 w 49463"/>
                <a:gd name="connsiteY10" fmla="*/ 16042 h 44116"/>
                <a:gd name="connsiteX11" fmla="*/ 24064 w 49463"/>
                <a:gd name="connsiteY11" fmla="*/ 16711 h 44116"/>
                <a:gd name="connsiteX12" fmla="*/ 26068 w 49463"/>
                <a:gd name="connsiteY12" fmla="*/ 16042 h 44116"/>
                <a:gd name="connsiteX13" fmla="*/ 26737 w 49463"/>
                <a:gd name="connsiteY13" fmla="*/ 16711 h 44116"/>
                <a:gd name="connsiteX14" fmla="*/ 29411 w 49463"/>
                <a:gd name="connsiteY14" fmla="*/ 18048 h 44116"/>
                <a:gd name="connsiteX15" fmla="*/ 30080 w 49463"/>
                <a:gd name="connsiteY15" fmla="*/ 19384 h 44116"/>
                <a:gd name="connsiteX16" fmla="*/ 32085 w 49463"/>
                <a:gd name="connsiteY16" fmla="*/ 18716 h 44116"/>
                <a:gd name="connsiteX17" fmla="*/ 34090 w 49463"/>
                <a:gd name="connsiteY17" fmla="*/ 19384 h 44116"/>
                <a:gd name="connsiteX18" fmla="*/ 34758 w 49463"/>
                <a:gd name="connsiteY18" fmla="*/ 21390 h 44116"/>
                <a:gd name="connsiteX19" fmla="*/ 37432 w 49463"/>
                <a:gd name="connsiteY19" fmla="*/ 23395 h 44116"/>
                <a:gd name="connsiteX20" fmla="*/ 39437 w 49463"/>
                <a:gd name="connsiteY20" fmla="*/ 25401 h 44116"/>
                <a:gd name="connsiteX21" fmla="*/ 42111 w 49463"/>
                <a:gd name="connsiteY21" fmla="*/ 27406 h 44116"/>
                <a:gd name="connsiteX22" fmla="*/ 48795 w 49463"/>
                <a:gd name="connsiteY22" fmla="*/ 34090 h 44116"/>
                <a:gd name="connsiteX23" fmla="*/ 46791 w 49463"/>
                <a:gd name="connsiteY23" fmla="*/ 36764 h 44116"/>
                <a:gd name="connsiteX24" fmla="*/ 48795 w 49463"/>
                <a:gd name="connsiteY24" fmla="*/ 40106 h 44116"/>
                <a:gd name="connsiteX25" fmla="*/ 49464 w 49463"/>
                <a:gd name="connsiteY25" fmla="*/ 44117 h 44116"/>
                <a:gd name="connsiteX26" fmla="*/ 47459 w 49463"/>
                <a:gd name="connsiteY26" fmla="*/ 43448 h 44116"/>
                <a:gd name="connsiteX27" fmla="*/ 45453 w 49463"/>
                <a:gd name="connsiteY27" fmla="*/ 40775 h 44116"/>
                <a:gd name="connsiteX28" fmla="*/ 40775 w 49463"/>
                <a:gd name="connsiteY28" fmla="*/ 35427 h 44116"/>
                <a:gd name="connsiteX29" fmla="*/ 38101 w 49463"/>
                <a:gd name="connsiteY29" fmla="*/ 34759 h 44116"/>
                <a:gd name="connsiteX30" fmla="*/ 34758 w 49463"/>
                <a:gd name="connsiteY30" fmla="*/ 32085 h 44116"/>
                <a:gd name="connsiteX31" fmla="*/ 30748 w 49463"/>
                <a:gd name="connsiteY31" fmla="*/ 31417 h 44116"/>
                <a:gd name="connsiteX32" fmla="*/ 30080 w 49463"/>
                <a:gd name="connsiteY32" fmla="*/ 29411 h 44116"/>
                <a:gd name="connsiteX33" fmla="*/ 26068 w 49463"/>
                <a:gd name="connsiteY33" fmla="*/ 28074 h 44116"/>
                <a:gd name="connsiteX34" fmla="*/ 22726 w 49463"/>
                <a:gd name="connsiteY34" fmla="*/ 24732 h 44116"/>
                <a:gd name="connsiteX35" fmla="*/ 21390 w 49463"/>
                <a:gd name="connsiteY35" fmla="*/ 24732 h 44116"/>
                <a:gd name="connsiteX36" fmla="*/ 16042 w 49463"/>
                <a:gd name="connsiteY36" fmla="*/ 20721 h 44116"/>
                <a:gd name="connsiteX37" fmla="*/ 12700 w 49463"/>
                <a:gd name="connsiteY37" fmla="*/ 18716 h 44116"/>
                <a:gd name="connsiteX38" fmla="*/ 12700 w 49463"/>
                <a:gd name="connsiteY38" fmla="*/ 17379 h 44116"/>
                <a:gd name="connsiteX39" fmla="*/ 10027 w 49463"/>
                <a:gd name="connsiteY39" fmla="*/ 16042 h 44116"/>
                <a:gd name="connsiteX40" fmla="*/ 8689 w 49463"/>
                <a:gd name="connsiteY40" fmla="*/ 14706 h 44116"/>
                <a:gd name="connsiteX41" fmla="*/ 7353 w 49463"/>
                <a:gd name="connsiteY41" fmla="*/ 12032 h 44116"/>
                <a:gd name="connsiteX42" fmla="*/ 4679 w 49463"/>
                <a:gd name="connsiteY42" fmla="*/ 10027 h 44116"/>
                <a:gd name="connsiteX43" fmla="*/ 4010 w 49463"/>
                <a:gd name="connsiteY43" fmla="*/ 8690 h 44116"/>
                <a:gd name="connsiteX44" fmla="*/ 4010 w 49463"/>
                <a:gd name="connsiteY44" fmla="*/ 6016 h 44116"/>
                <a:gd name="connsiteX45" fmla="*/ 1337 w 49463"/>
                <a:gd name="connsiteY45" fmla="*/ 2674 h 44116"/>
                <a:gd name="connsiteX46" fmla="*/ 0 w 49463"/>
                <a:gd name="connsiteY46" fmla="*/ 2005 h 44116"/>
                <a:gd name="connsiteX47" fmla="*/ 0 w 49463"/>
                <a:gd name="connsiteY47" fmla="*/ 0 h 44116"/>
                <a:gd name="connsiteX48" fmla="*/ 4679 w 49463"/>
                <a:gd name="connsiteY48" fmla="*/ 2005 h 4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9463" h="44116">
                  <a:moveTo>
                    <a:pt x="4679" y="2005"/>
                  </a:moveTo>
                  <a:lnTo>
                    <a:pt x="6015" y="1337"/>
                  </a:lnTo>
                  <a:lnTo>
                    <a:pt x="9357" y="3342"/>
                  </a:lnTo>
                  <a:lnTo>
                    <a:pt x="11363" y="4010"/>
                  </a:lnTo>
                  <a:lnTo>
                    <a:pt x="12700" y="5347"/>
                  </a:lnTo>
                  <a:lnTo>
                    <a:pt x="14705" y="8690"/>
                  </a:lnTo>
                  <a:lnTo>
                    <a:pt x="16711" y="9358"/>
                  </a:lnTo>
                  <a:lnTo>
                    <a:pt x="18716" y="11364"/>
                  </a:lnTo>
                  <a:lnTo>
                    <a:pt x="18716" y="13369"/>
                  </a:lnTo>
                  <a:lnTo>
                    <a:pt x="22058" y="14037"/>
                  </a:lnTo>
                  <a:lnTo>
                    <a:pt x="22058" y="16042"/>
                  </a:lnTo>
                  <a:lnTo>
                    <a:pt x="24064" y="16711"/>
                  </a:lnTo>
                  <a:lnTo>
                    <a:pt x="26068" y="16042"/>
                  </a:lnTo>
                  <a:lnTo>
                    <a:pt x="26737" y="16711"/>
                  </a:lnTo>
                  <a:lnTo>
                    <a:pt x="29411" y="18048"/>
                  </a:lnTo>
                  <a:lnTo>
                    <a:pt x="30080" y="19384"/>
                  </a:lnTo>
                  <a:lnTo>
                    <a:pt x="32085" y="18716"/>
                  </a:lnTo>
                  <a:lnTo>
                    <a:pt x="34090" y="19384"/>
                  </a:lnTo>
                  <a:lnTo>
                    <a:pt x="34758" y="21390"/>
                  </a:lnTo>
                  <a:lnTo>
                    <a:pt x="37432" y="23395"/>
                  </a:lnTo>
                  <a:lnTo>
                    <a:pt x="39437" y="25401"/>
                  </a:lnTo>
                  <a:lnTo>
                    <a:pt x="42111" y="27406"/>
                  </a:lnTo>
                  <a:lnTo>
                    <a:pt x="48795" y="34090"/>
                  </a:lnTo>
                  <a:lnTo>
                    <a:pt x="46791" y="36764"/>
                  </a:lnTo>
                  <a:lnTo>
                    <a:pt x="48795" y="40106"/>
                  </a:lnTo>
                  <a:lnTo>
                    <a:pt x="49464" y="44117"/>
                  </a:lnTo>
                  <a:lnTo>
                    <a:pt x="47459" y="43448"/>
                  </a:lnTo>
                  <a:lnTo>
                    <a:pt x="45453" y="40775"/>
                  </a:lnTo>
                  <a:lnTo>
                    <a:pt x="40775" y="35427"/>
                  </a:lnTo>
                  <a:lnTo>
                    <a:pt x="38101" y="34759"/>
                  </a:lnTo>
                  <a:lnTo>
                    <a:pt x="34758" y="32085"/>
                  </a:lnTo>
                  <a:lnTo>
                    <a:pt x="30748" y="31417"/>
                  </a:lnTo>
                  <a:lnTo>
                    <a:pt x="30080" y="29411"/>
                  </a:lnTo>
                  <a:lnTo>
                    <a:pt x="26068" y="28074"/>
                  </a:lnTo>
                  <a:lnTo>
                    <a:pt x="22726" y="24732"/>
                  </a:lnTo>
                  <a:lnTo>
                    <a:pt x="21390" y="24732"/>
                  </a:lnTo>
                  <a:lnTo>
                    <a:pt x="16042" y="20721"/>
                  </a:lnTo>
                  <a:lnTo>
                    <a:pt x="12700" y="18716"/>
                  </a:lnTo>
                  <a:lnTo>
                    <a:pt x="12700" y="17379"/>
                  </a:lnTo>
                  <a:lnTo>
                    <a:pt x="10027" y="16042"/>
                  </a:lnTo>
                  <a:lnTo>
                    <a:pt x="8689" y="14706"/>
                  </a:lnTo>
                  <a:lnTo>
                    <a:pt x="7353" y="12032"/>
                  </a:lnTo>
                  <a:lnTo>
                    <a:pt x="4679" y="10027"/>
                  </a:lnTo>
                  <a:lnTo>
                    <a:pt x="4010" y="8690"/>
                  </a:lnTo>
                  <a:lnTo>
                    <a:pt x="4010" y="6016"/>
                  </a:lnTo>
                  <a:lnTo>
                    <a:pt x="1337" y="2674"/>
                  </a:lnTo>
                  <a:lnTo>
                    <a:pt x="0" y="2005"/>
                  </a:lnTo>
                  <a:lnTo>
                    <a:pt x="0" y="0"/>
                  </a:lnTo>
                  <a:lnTo>
                    <a:pt x="4679" y="2005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551">
              <a:extLst>
                <a:ext uri="{FF2B5EF4-FFF2-40B4-BE49-F238E27FC236}">
                  <a16:creationId xmlns:a16="http://schemas.microsoft.com/office/drawing/2014/main" id="{1665BC14-DD0A-F566-BB30-32204547E45C}"/>
                </a:ext>
              </a:extLst>
            </p:cNvPr>
            <p:cNvSpPr/>
            <p:nvPr/>
          </p:nvSpPr>
          <p:spPr>
            <a:xfrm>
              <a:off x="11399901" y="4182292"/>
              <a:ext cx="4678" cy="3342"/>
            </a:xfrm>
            <a:custGeom>
              <a:avLst/>
              <a:gdLst>
                <a:gd name="connsiteX0" fmla="*/ 0 w 4678"/>
                <a:gd name="connsiteY0" fmla="*/ 0 h 3342"/>
                <a:gd name="connsiteX1" fmla="*/ 1337 w 4678"/>
                <a:gd name="connsiteY1" fmla="*/ 1337 h 3342"/>
                <a:gd name="connsiteX2" fmla="*/ 2674 w 4678"/>
                <a:gd name="connsiteY2" fmla="*/ 668 h 3342"/>
                <a:gd name="connsiteX3" fmla="*/ 4679 w 4678"/>
                <a:gd name="connsiteY3" fmla="*/ 2005 h 3342"/>
                <a:gd name="connsiteX4" fmla="*/ 4010 w 4678"/>
                <a:gd name="connsiteY4" fmla="*/ 3342 h 3342"/>
                <a:gd name="connsiteX5" fmla="*/ 2006 w 4678"/>
                <a:gd name="connsiteY5" fmla="*/ 2674 h 3342"/>
                <a:gd name="connsiteX6" fmla="*/ 0 w 4678"/>
                <a:gd name="connsiteY6" fmla="*/ 0 h 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8" h="3342">
                  <a:moveTo>
                    <a:pt x="0" y="0"/>
                  </a:moveTo>
                  <a:lnTo>
                    <a:pt x="1337" y="1337"/>
                  </a:lnTo>
                  <a:lnTo>
                    <a:pt x="2674" y="668"/>
                  </a:lnTo>
                  <a:lnTo>
                    <a:pt x="4679" y="2005"/>
                  </a:lnTo>
                  <a:lnTo>
                    <a:pt x="4010" y="3342"/>
                  </a:lnTo>
                  <a:lnTo>
                    <a:pt x="2006" y="267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552">
              <a:extLst>
                <a:ext uri="{FF2B5EF4-FFF2-40B4-BE49-F238E27FC236}">
                  <a16:creationId xmlns:a16="http://schemas.microsoft.com/office/drawing/2014/main" id="{EAD351A4-D419-468F-BF20-CD72B85A46B6}"/>
                </a:ext>
              </a:extLst>
            </p:cNvPr>
            <p:cNvSpPr/>
            <p:nvPr/>
          </p:nvSpPr>
          <p:spPr>
            <a:xfrm>
              <a:off x="11369821" y="4178281"/>
              <a:ext cx="3342" cy="1336"/>
            </a:xfrm>
            <a:custGeom>
              <a:avLst/>
              <a:gdLst>
                <a:gd name="connsiteX0" fmla="*/ 0 w 3342"/>
                <a:gd name="connsiteY0" fmla="*/ 0 h 1336"/>
                <a:gd name="connsiteX1" fmla="*/ 3342 w 3342"/>
                <a:gd name="connsiteY1" fmla="*/ 0 h 1336"/>
                <a:gd name="connsiteX2" fmla="*/ 2006 w 3342"/>
                <a:gd name="connsiteY2" fmla="*/ 1337 h 1336"/>
                <a:gd name="connsiteX3" fmla="*/ 0 w 3342"/>
                <a:gd name="connsiteY3" fmla="*/ 669 h 1336"/>
                <a:gd name="connsiteX4" fmla="*/ 0 w 3342"/>
                <a:gd name="connsiteY4" fmla="*/ 0 h 1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2" h="1336">
                  <a:moveTo>
                    <a:pt x="0" y="0"/>
                  </a:moveTo>
                  <a:lnTo>
                    <a:pt x="3342" y="0"/>
                  </a:lnTo>
                  <a:lnTo>
                    <a:pt x="2006" y="1337"/>
                  </a:lnTo>
                  <a:lnTo>
                    <a:pt x="0" y="66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553">
              <a:extLst>
                <a:ext uri="{FF2B5EF4-FFF2-40B4-BE49-F238E27FC236}">
                  <a16:creationId xmlns:a16="http://schemas.microsoft.com/office/drawing/2014/main" id="{6123CD32-79F6-96BD-A490-A79862C570CC}"/>
                </a:ext>
              </a:extLst>
            </p:cNvPr>
            <p:cNvSpPr/>
            <p:nvPr/>
          </p:nvSpPr>
          <p:spPr>
            <a:xfrm>
              <a:off x="11396559" y="4178281"/>
              <a:ext cx="2005" cy="3342"/>
            </a:xfrm>
            <a:custGeom>
              <a:avLst/>
              <a:gdLst>
                <a:gd name="connsiteX0" fmla="*/ 2006 w 2005"/>
                <a:gd name="connsiteY0" fmla="*/ 0 h 3342"/>
                <a:gd name="connsiteX1" fmla="*/ 668 w 2005"/>
                <a:gd name="connsiteY1" fmla="*/ 3342 h 3342"/>
                <a:gd name="connsiteX2" fmla="*/ 0 w 2005"/>
                <a:gd name="connsiteY2" fmla="*/ 2005 h 3342"/>
                <a:gd name="connsiteX3" fmla="*/ 2006 w 2005"/>
                <a:gd name="connsiteY3" fmla="*/ 0 h 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5" h="3342">
                  <a:moveTo>
                    <a:pt x="2006" y="0"/>
                  </a:moveTo>
                  <a:lnTo>
                    <a:pt x="668" y="3342"/>
                  </a:lnTo>
                  <a:lnTo>
                    <a:pt x="0" y="2005"/>
                  </a:lnTo>
                  <a:lnTo>
                    <a:pt x="2006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554">
              <a:extLst>
                <a:ext uri="{FF2B5EF4-FFF2-40B4-BE49-F238E27FC236}">
                  <a16:creationId xmlns:a16="http://schemas.microsoft.com/office/drawing/2014/main" id="{B6BC866F-F3CE-87BE-B478-F4D9C84BE0BE}"/>
                </a:ext>
              </a:extLst>
            </p:cNvPr>
            <p:cNvSpPr/>
            <p:nvPr/>
          </p:nvSpPr>
          <p:spPr>
            <a:xfrm>
              <a:off x="11375838" y="4177613"/>
              <a:ext cx="4678" cy="4010"/>
            </a:xfrm>
            <a:custGeom>
              <a:avLst/>
              <a:gdLst>
                <a:gd name="connsiteX0" fmla="*/ 4679 w 4678"/>
                <a:gd name="connsiteY0" fmla="*/ 3342 h 4010"/>
                <a:gd name="connsiteX1" fmla="*/ 1337 w 4678"/>
                <a:gd name="connsiteY1" fmla="*/ 4010 h 4010"/>
                <a:gd name="connsiteX2" fmla="*/ 0 w 4678"/>
                <a:gd name="connsiteY2" fmla="*/ 2674 h 4010"/>
                <a:gd name="connsiteX3" fmla="*/ 2005 w 4678"/>
                <a:gd name="connsiteY3" fmla="*/ 0 h 4010"/>
                <a:gd name="connsiteX4" fmla="*/ 4010 w 4678"/>
                <a:gd name="connsiteY4" fmla="*/ 668 h 4010"/>
                <a:gd name="connsiteX5" fmla="*/ 4679 w 4678"/>
                <a:gd name="connsiteY5" fmla="*/ 3342 h 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8" h="4010">
                  <a:moveTo>
                    <a:pt x="4679" y="3342"/>
                  </a:moveTo>
                  <a:lnTo>
                    <a:pt x="1337" y="4010"/>
                  </a:lnTo>
                  <a:lnTo>
                    <a:pt x="0" y="2674"/>
                  </a:lnTo>
                  <a:lnTo>
                    <a:pt x="2005" y="0"/>
                  </a:lnTo>
                  <a:lnTo>
                    <a:pt x="4010" y="668"/>
                  </a:lnTo>
                  <a:lnTo>
                    <a:pt x="4679" y="3342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555">
              <a:extLst>
                <a:ext uri="{FF2B5EF4-FFF2-40B4-BE49-F238E27FC236}">
                  <a16:creationId xmlns:a16="http://schemas.microsoft.com/office/drawing/2014/main" id="{9E937834-1E8F-CBA9-000A-A57EF1707418}"/>
                </a:ext>
              </a:extLst>
            </p:cNvPr>
            <p:cNvSpPr/>
            <p:nvPr/>
          </p:nvSpPr>
          <p:spPr>
            <a:xfrm>
              <a:off x="11294288" y="4174939"/>
              <a:ext cx="4011" cy="3342"/>
            </a:xfrm>
            <a:custGeom>
              <a:avLst/>
              <a:gdLst>
                <a:gd name="connsiteX0" fmla="*/ 2674 w 4011"/>
                <a:gd name="connsiteY0" fmla="*/ 0 h 3342"/>
                <a:gd name="connsiteX1" fmla="*/ 4011 w 4011"/>
                <a:gd name="connsiteY1" fmla="*/ 2005 h 3342"/>
                <a:gd name="connsiteX2" fmla="*/ 2674 w 4011"/>
                <a:gd name="connsiteY2" fmla="*/ 3342 h 3342"/>
                <a:gd name="connsiteX3" fmla="*/ 669 w 4011"/>
                <a:gd name="connsiteY3" fmla="*/ 2674 h 3342"/>
                <a:gd name="connsiteX4" fmla="*/ 0 w 4011"/>
                <a:gd name="connsiteY4" fmla="*/ 2005 h 3342"/>
                <a:gd name="connsiteX5" fmla="*/ 2674 w 4011"/>
                <a:gd name="connsiteY5" fmla="*/ 0 h 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1" h="3342">
                  <a:moveTo>
                    <a:pt x="2674" y="0"/>
                  </a:moveTo>
                  <a:lnTo>
                    <a:pt x="4011" y="2005"/>
                  </a:lnTo>
                  <a:lnTo>
                    <a:pt x="2674" y="3342"/>
                  </a:lnTo>
                  <a:lnTo>
                    <a:pt x="669" y="2674"/>
                  </a:lnTo>
                  <a:lnTo>
                    <a:pt x="0" y="2005"/>
                  </a:lnTo>
                  <a:lnTo>
                    <a:pt x="2674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556">
              <a:extLst>
                <a:ext uri="{FF2B5EF4-FFF2-40B4-BE49-F238E27FC236}">
                  <a16:creationId xmlns:a16="http://schemas.microsoft.com/office/drawing/2014/main" id="{62C3B1A6-AE66-FDD2-3140-3396FF9B4C6C}"/>
                </a:ext>
              </a:extLst>
            </p:cNvPr>
            <p:cNvSpPr/>
            <p:nvPr/>
          </p:nvSpPr>
          <p:spPr>
            <a:xfrm>
              <a:off x="11301641" y="4160233"/>
              <a:ext cx="7352" cy="6684"/>
            </a:xfrm>
            <a:custGeom>
              <a:avLst/>
              <a:gdLst>
                <a:gd name="connsiteX0" fmla="*/ 5347 w 7352"/>
                <a:gd name="connsiteY0" fmla="*/ 2006 h 6684"/>
                <a:gd name="connsiteX1" fmla="*/ 7353 w 7352"/>
                <a:gd name="connsiteY1" fmla="*/ 3342 h 6684"/>
                <a:gd name="connsiteX2" fmla="*/ 6684 w 7352"/>
                <a:gd name="connsiteY2" fmla="*/ 5348 h 6684"/>
                <a:gd name="connsiteX3" fmla="*/ 2005 w 7352"/>
                <a:gd name="connsiteY3" fmla="*/ 6684 h 6684"/>
                <a:gd name="connsiteX4" fmla="*/ 0 w 7352"/>
                <a:gd name="connsiteY4" fmla="*/ 4679 h 6684"/>
                <a:gd name="connsiteX5" fmla="*/ 2005 w 7352"/>
                <a:gd name="connsiteY5" fmla="*/ 669 h 6684"/>
                <a:gd name="connsiteX6" fmla="*/ 3342 w 7352"/>
                <a:gd name="connsiteY6" fmla="*/ 0 h 6684"/>
                <a:gd name="connsiteX7" fmla="*/ 5347 w 7352"/>
                <a:gd name="connsiteY7" fmla="*/ 2006 h 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52" h="6684">
                  <a:moveTo>
                    <a:pt x="5347" y="2006"/>
                  </a:moveTo>
                  <a:lnTo>
                    <a:pt x="7353" y="3342"/>
                  </a:lnTo>
                  <a:lnTo>
                    <a:pt x="6684" y="5348"/>
                  </a:lnTo>
                  <a:lnTo>
                    <a:pt x="2005" y="6684"/>
                  </a:lnTo>
                  <a:lnTo>
                    <a:pt x="0" y="4679"/>
                  </a:lnTo>
                  <a:lnTo>
                    <a:pt x="2005" y="669"/>
                  </a:lnTo>
                  <a:lnTo>
                    <a:pt x="3342" y="0"/>
                  </a:lnTo>
                  <a:lnTo>
                    <a:pt x="5347" y="2006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557">
              <a:extLst>
                <a:ext uri="{FF2B5EF4-FFF2-40B4-BE49-F238E27FC236}">
                  <a16:creationId xmlns:a16="http://schemas.microsoft.com/office/drawing/2014/main" id="{A983A5E6-2AF2-3D99-EB55-CBEE35A38BAE}"/>
                </a:ext>
              </a:extLst>
            </p:cNvPr>
            <p:cNvSpPr/>
            <p:nvPr/>
          </p:nvSpPr>
          <p:spPr>
            <a:xfrm>
              <a:off x="11317015" y="4156223"/>
              <a:ext cx="1337" cy="3342"/>
            </a:xfrm>
            <a:custGeom>
              <a:avLst/>
              <a:gdLst>
                <a:gd name="connsiteX0" fmla="*/ 1337 w 1337"/>
                <a:gd name="connsiteY0" fmla="*/ 0 h 3342"/>
                <a:gd name="connsiteX1" fmla="*/ 1337 w 1337"/>
                <a:gd name="connsiteY1" fmla="*/ 3342 h 3342"/>
                <a:gd name="connsiteX2" fmla="*/ 0 w 1337"/>
                <a:gd name="connsiteY2" fmla="*/ 2005 h 3342"/>
                <a:gd name="connsiteX3" fmla="*/ 0 w 1337"/>
                <a:gd name="connsiteY3" fmla="*/ 668 h 3342"/>
                <a:gd name="connsiteX4" fmla="*/ 1337 w 1337"/>
                <a:gd name="connsiteY4" fmla="*/ 0 h 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" h="3342">
                  <a:moveTo>
                    <a:pt x="1337" y="0"/>
                  </a:moveTo>
                  <a:lnTo>
                    <a:pt x="1337" y="3342"/>
                  </a:lnTo>
                  <a:lnTo>
                    <a:pt x="0" y="2005"/>
                  </a:lnTo>
                  <a:lnTo>
                    <a:pt x="0" y="668"/>
                  </a:lnTo>
                  <a:lnTo>
                    <a:pt x="1337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558">
              <a:extLst>
                <a:ext uri="{FF2B5EF4-FFF2-40B4-BE49-F238E27FC236}">
                  <a16:creationId xmlns:a16="http://schemas.microsoft.com/office/drawing/2014/main" id="{CED8DDA5-E4F2-5A74-27E6-5801D4278EEB}"/>
                </a:ext>
              </a:extLst>
            </p:cNvPr>
            <p:cNvSpPr/>
            <p:nvPr/>
          </p:nvSpPr>
          <p:spPr>
            <a:xfrm>
              <a:off x="11332389" y="4144191"/>
              <a:ext cx="38100" cy="35427"/>
            </a:xfrm>
            <a:custGeom>
              <a:avLst/>
              <a:gdLst>
                <a:gd name="connsiteX0" fmla="*/ 5347 w 38100"/>
                <a:gd name="connsiteY0" fmla="*/ 2005 h 35427"/>
                <a:gd name="connsiteX1" fmla="*/ 7353 w 38100"/>
                <a:gd name="connsiteY1" fmla="*/ 2674 h 35427"/>
                <a:gd name="connsiteX2" fmla="*/ 10027 w 38100"/>
                <a:gd name="connsiteY2" fmla="*/ 6016 h 35427"/>
                <a:gd name="connsiteX3" fmla="*/ 12031 w 38100"/>
                <a:gd name="connsiteY3" fmla="*/ 7353 h 35427"/>
                <a:gd name="connsiteX4" fmla="*/ 14037 w 38100"/>
                <a:gd name="connsiteY4" fmla="*/ 8021 h 35427"/>
                <a:gd name="connsiteX5" fmla="*/ 16043 w 38100"/>
                <a:gd name="connsiteY5" fmla="*/ 10027 h 35427"/>
                <a:gd name="connsiteX6" fmla="*/ 21390 w 38100"/>
                <a:gd name="connsiteY6" fmla="*/ 12700 h 35427"/>
                <a:gd name="connsiteX7" fmla="*/ 24064 w 38100"/>
                <a:gd name="connsiteY7" fmla="*/ 16042 h 35427"/>
                <a:gd name="connsiteX8" fmla="*/ 24064 w 38100"/>
                <a:gd name="connsiteY8" fmla="*/ 18716 h 35427"/>
                <a:gd name="connsiteX9" fmla="*/ 24732 w 38100"/>
                <a:gd name="connsiteY9" fmla="*/ 22727 h 35427"/>
                <a:gd name="connsiteX10" fmla="*/ 26069 w 38100"/>
                <a:gd name="connsiteY10" fmla="*/ 24064 h 35427"/>
                <a:gd name="connsiteX11" fmla="*/ 28074 w 38100"/>
                <a:gd name="connsiteY11" fmla="*/ 26069 h 35427"/>
                <a:gd name="connsiteX12" fmla="*/ 29411 w 38100"/>
                <a:gd name="connsiteY12" fmla="*/ 26069 h 35427"/>
                <a:gd name="connsiteX13" fmla="*/ 30080 w 38100"/>
                <a:gd name="connsiteY13" fmla="*/ 28743 h 35427"/>
                <a:gd name="connsiteX14" fmla="*/ 34758 w 38100"/>
                <a:gd name="connsiteY14" fmla="*/ 30748 h 35427"/>
                <a:gd name="connsiteX15" fmla="*/ 37432 w 38100"/>
                <a:gd name="connsiteY15" fmla="*/ 30080 h 35427"/>
                <a:gd name="connsiteX16" fmla="*/ 38101 w 38100"/>
                <a:gd name="connsiteY16" fmla="*/ 30748 h 35427"/>
                <a:gd name="connsiteX17" fmla="*/ 38101 w 38100"/>
                <a:gd name="connsiteY17" fmla="*/ 32753 h 35427"/>
                <a:gd name="connsiteX18" fmla="*/ 36096 w 38100"/>
                <a:gd name="connsiteY18" fmla="*/ 33422 h 35427"/>
                <a:gd name="connsiteX19" fmla="*/ 34758 w 38100"/>
                <a:gd name="connsiteY19" fmla="*/ 35427 h 35427"/>
                <a:gd name="connsiteX20" fmla="*/ 31416 w 38100"/>
                <a:gd name="connsiteY20" fmla="*/ 34090 h 35427"/>
                <a:gd name="connsiteX21" fmla="*/ 26069 w 38100"/>
                <a:gd name="connsiteY21" fmla="*/ 31417 h 35427"/>
                <a:gd name="connsiteX22" fmla="*/ 22727 w 38100"/>
                <a:gd name="connsiteY22" fmla="*/ 31417 h 35427"/>
                <a:gd name="connsiteX23" fmla="*/ 20721 w 38100"/>
                <a:gd name="connsiteY23" fmla="*/ 28743 h 35427"/>
                <a:gd name="connsiteX24" fmla="*/ 16043 w 38100"/>
                <a:gd name="connsiteY24" fmla="*/ 26069 h 35427"/>
                <a:gd name="connsiteX25" fmla="*/ 12031 w 38100"/>
                <a:gd name="connsiteY25" fmla="*/ 19384 h 35427"/>
                <a:gd name="connsiteX26" fmla="*/ 8021 w 38100"/>
                <a:gd name="connsiteY26" fmla="*/ 12700 h 35427"/>
                <a:gd name="connsiteX27" fmla="*/ 4679 w 38100"/>
                <a:gd name="connsiteY27" fmla="*/ 10695 h 35427"/>
                <a:gd name="connsiteX28" fmla="*/ 0 w 38100"/>
                <a:gd name="connsiteY28" fmla="*/ 6016 h 35427"/>
                <a:gd name="connsiteX29" fmla="*/ 0 w 38100"/>
                <a:gd name="connsiteY29" fmla="*/ 2674 h 35427"/>
                <a:gd name="connsiteX30" fmla="*/ 0 w 38100"/>
                <a:gd name="connsiteY30" fmla="*/ 1337 h 35427"/>
                <a:gd name="connsiteX31" fmla="*/ 2005 w 38100"/>
                <a:gd name="connsiteY31" fmla="*/ 0 h 35427"/>
                <a:gd name="connsiteX32" fmla="*/ 4010 w 38100"/>
                <a:gd name="connsiteY32" fmla="*/ 668 h 35427"/>
                <a:gd name="connsiteX33" fmla="*/ 5347 w 38100"/>
                <a:gd name="connsiteY33" fmla="*/ 2005 h 35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8100" h="35427">
                  <a:moveTo>
                    <a:pt x="5347" y="2005"/>
                  </a:moveTo>
                  <a:lnTo>
                    <a:pt x="7353" y="2674"/>
                  </a:lnTo>
                  <a:lnTo>
                    <a:pt x="10027" y="6016"/>
                  </a:lnTo>
                  <a:lnTo>
                    <a:pt x="12031" y="7353"/>
                  </a:lnTo>
                  <a:lnTo>
                    <a:pt x="14037" y="8021"/>
                  </a:lnTo>
                  <a:lnTo>
                    <a:pt x="16043" y="10027"/>
                  </a:lnTo>
                  <a:lnTo>
                    <a:pt x="21390" y="12700"/>
                  </a:lnTo>
                  <a:lnTo>
                    <a:pt x="24064" y="16042"/>
                  </a:lnTo>
                  <a:lnTo>
                    <a:pt x="24064" y="18716"/>
                  </a:lnTo>
                  <a:lnTo>
                    <a:pt x="24732" y="22727"/>
                  </a:lnTo>
                  <a:lnTo>
                    <a:pt x="26069" y="24064"/>
                  </a:lnTo>
                  <a:lnTo>
                    <a:pt x="28074" y="26069"/>
                  </a:lnTo>
                  <a:lnTo>
                    <a:pt x="29411" y="26069"/>
                  </a:lnTo>
                  <a:lnTo>
                    <a:pt x="30080" y="28743"/>
                  </a:lnTo>
                  <a:lnTo>
                    <a:pt x="34758" y="30748"/>
                  </a:lnTo>
                  <a:lnTo>
                    <a:pt x="37432" y="30080"/>
                  </a:lnTo>
                  <a:lnTo>
                    <a:pt x="38101" y="30748"/>
                  </a:lnTo>
                  <a:lnTo>
                    <a:pt x="38101" y="32753"/>
                  </a:lnTo>
                  <a:lnTo>
                    <a:pt x="36096" y="33422"/>
                  </a:lnTo>
                  <a:lnTo>
                    <a:pt x="34758" y="35427"/>
                  </a:lnTo>
                  <a:lnTo>
                    <a:pt x="31416" y="34090"/>
                  </a:lnTo>
                  <a:lnTo>
                    <a:pt x="26069" y="31417"/>
                  </a:lnTo>
                  <a:lnTo>
                    <a:pt x="22727" y="31417"/>
                  </a:lnTo>
                  <a:lnTo>
                    <a:pt x="20721" y="28743"/>
                  </a:lnTo>
                  <a:lnTo>
                    <a:pt x="16043" y="26069"/>
                  </a:lnTo>
                  <a:lnTo>
                    <a:pt x="12031" y="19384"/>
                  </a:lnTo>
                  <a:lnTo>
                    <a:pt x="8021" y="12700"/>
                  </a:lnTo>
                  <a:lnTo>
                    <a:pt x="4679" y="10695"/>
                  </a:lnTo>
                  <a:lnTo>
                    <a:pt x="0" y="6016"/>
                  </a:lnTo>
                  <a:lnTo>
                    <a:pt x="0" y="2674"/>
                  </a:lnTo>
                  <a:lnTo>
                    <a:pt x="0" y="1337"/>
                  </a:lnTo>
                  <a:lnTo>
                    <a:pt x="2005" y="0"/>
                  </a:lnTo>
                  <a:lnTo>
                    <a:pt x="4010" y="668"/>
                  </a:lnTo>
                  <a:lnTo>
                    <a:pt x="5347" y="2005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559">
              <a:extLst>
                <a:ext uri="{FF2B5EF4-FFF2-40B4-BE49-F238E27FC236}">
                  <a16:creationId xmlns:a16="http://schemas.microsoft.com/office/drawing/2014/main" id="{4A7F4254-CBC5-88B0-070E-FE9731540B52}"/>
                </a:ext>
              </a:extLst>
            </p:cNvPr>
            <p:cNvSpPr/>
            <p:nvPr/>
          </p:nvSpPr>
          <p:spPr>
            <a:xfrm>
              <a:off x="5661366" y="3843394"/>
              <a:ext cx="11363" cy="16042"/>
            </a:xfrm>
            <a:custGeom>
              <a:avLst/>
              <a:gdLst>
                <a:gd name="connsiteX0" fmla="*/ 6016 w 11363"/>
                <a:gd name="connsiteY0" fmla="*/ 14037 h 16042"/>
                <a:gd name="connsiteX1" fmla="*/ 4679 w 11363"/>
                <a:gd name="connsiteY1" fmla="*/ 14037 h 16042"/>
                <a:gd name="connsiteX2" fmla="*/ 3342 w 11363"/>
                <a:gd name="connsiteY2" fmla="*/ 16042 h 16042"/>
                <a:gd name="connsiteX3" fmla="*/ 2005 w 11363"/>
                <a:gd name="connsiteY3" fmla="*/ 16042 h 16042"/>
                <a:gd name="connsiteX4" fmla="*/ 1337 w 11363"/>
                <a:gd name="connsiteY4" fmla="*/ 13369 h 16042"/>
                <a:gd name="connsiteX5" fmla="*/ 0 w 11363"/>
                <a:gd name="connsiteY5" fmla="*/ 8021 h 16042"/>
                <a:gd name="connsiteX6" fmla="*/ 0 w 11363"/>
                <a:gd name="connsiteY6" fmla="*/ 6016 h 16042"/>
                <a:gd name="connsiteX7" fmla="*/ 2674 w 11363"/>
                <a:gd name="connsiteY7" fmla="*/ 2674 h 16042"/>
                <a:gd name="connsiteX8" fmla="*/ 4679 w 11363"/>
                <a:gd name="connsiteY8" fmla="*/ 2005 h 16042"/>
                <a:gd name="connsiteX9" fmla="*/ 6684 w 11363"/>
                <a:gd name="connsiteY9" fmla="*/ 0 h 16042"/>
                <a:gd name="connsiteX10" fmla="*/ 9358 w 11363"/>
                <a:gd name="connsiteY10" fmla="*/ 668 h 16042"/>
                <a:gd name="connsiteX11" fmla="*/ 10695 w 11363"/>
                <a:gd name="connsiteY11" fmla="*/ 3342 h 16042"/>
                <a:gd name="connsiteX12" fmla="*/ 11363 w 11363"/>
                <a:gd name="connsiteY12" fmla="*/ 5347 h 16042"/>
                <a:gd name="connsiteX13" fmla="*/ 10695 w 11363"/>
                <a:gd name="connsiteY13" fmla="*/ 8021 h 16042"/>
                <a:gd name="connsiteX14" fmla="*/ 9358 w 11363"/>
                <a:gd name="connsiteY14" fmla="*/ 10027 h 16042"/>
                <a:gd name="connsiteX15" fmla="*/ 7353 w 11363"/>
                <a:gd name="connsiteY15" fmla="*/ 12700 h 16042"/>
                <a:gd name="connsiteX16" fmla="*/ 6016 w 11363"/>
                <a:gd name="connsiteY16" fmla="*/ 14037 h 16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363" h="16042">
                  <a:moveTo>
                    <a:pt x="6016" y="14037"/>
                  </a:moveTo>
                  <a:lnTo>
                    <a:pt x="4679" y="14037"/>
                  </a:lnTo>
                  <a:lnTo>
                    <a:pt x="3342" y="16042"/>
                  </a:lnTo>
                  <a:lnTo>
                    <a:pt x="2005" y="16042"/>
                  </a:lnTo>
                  <a:lnTo>
                    <a:pt x="1337" y="13369"/>
                  </a:lnTo>
                  <a:lnTo>
                    <a:pt x="0" y="8021"/>
                  </a:lnTo>
                  <a:lnTo>
                    <a:pt x="0" y="6016"/>
                  </a:lnTo>
                  <a:lnTo>
                    <a:pt x="2674" y="2674"/>
                  </a:lnTo>
                  <a:lnTo>
                    <a:pt x="4679" y="2005"/>
                  </a:lnTo>
                  <a:lnTo>
                    <a:pt x="6684" y="0"/>
                  </a:lnTo>
                  <a:lnTo>
                    <a:pt x="9358" y="668"/>
                  </a:lnTo>
                  <a:lnTo>
                    <a:pt x="10695" y="3342"/>
                  </a:lnTo>
                  <a:lnTo>
                    <a:pt x="11363" y="5347"/>
                  </a:lnTo>
                  <a:lnTo>
                    <a:pt x="10695" y="8021"/>
                  </a:lnTo>
                  <a:lnTo>
                    <a:pt x="9358" y="10027"/>
                  </a:lnTo>
                  <a:lnTo>
                    <a:pt x="7353" y="12700"/>
                  </a:lnTo>
                  <a:lnTo>
                    <a:pt x="6016" y="1403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560">
              <a:extLst>
                <a:ext uri="{FF2B5EF4-FFF2-40B4-BE49-F238E27FC236}">
                  <a16:creationId xmlns:a16="http://schemas.microsoft.com/office/drawing/2014/main" id="{466ED679-FF6E-26FF-68B3-1DA51E4A18D4}"/>
                </a:ext>
              </a:extLst>
            </p:cNvPr>
            <p:cNvSpPr/>
            <p:nvPr/>
          </p:nvSpPr>
          <p:spPr>
            <a:xfrm>
              <a:off x="5694119" y="3787914"/>
              <a:ext cx="4678" cy="6684"/>
            </a:xfrm>
            <a:custGeom>
              <a:avLst/>
              <a:gdLst>
                <a:gd name="connsiteX0" fmla="*/ 4010 w 4678"/>
                <a:gd name="connsiteY0" fmla="*/ 4011 h 6684"/>
                <a:gd name="connsiteX1" fmla="*/ 3342 w 4678"/>
                <a:gd name="connsiteY1" fmla="*/ 6016 h 6684"/>
                <a:gd name="connsiteX2" fmla="*/ 2005 w 4678"/>
                <a:gd name="connsiteY2" fmla="*/ 6684 h 6684"/>
                <a:gd name="connsiteX3" fmla="*/ 0 w 4678"/>
                <a:gd name="connsiteY3" fmla="*/ 6016 h 6684"/>
                <a:gd name="connsiteX4" fmla="*/ 0 w 4678"/>
                <a:gd name="connsiteY4" fmla="*/ 4011 h 6684"/>
                <a:gd name="connsiteX5" fmla="*/ 1337 w 4678"/>
                <a:gd name="connsiteY5" fmla="*/ 3342 h 6684"/>
                <a:gd name="connsiteX6" fmla="*/ 1337 w 4678"/>
                <a:gd name="connsiteY6" fmla="*/ 1337 h 6684"/>
                <a:gd name="connsiteX7" fmla="*/ 2674 w 4678"/>
                <a:gd name="connsiteY7" fmla="*/ 0 h 6684"/>
                <a:gd name="connsiteX8" fmla="*/ 4679 w 4678"/>
                <a:gd name="connsiteY8" fmla="*/ 668 h 6684"/>
                <a:gd name="connsiteX9" fmla="*/ 4010 w 4678"/>
                <a:gd name="connsiteY9" fmla="*/ 4011 h 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78" h="6684">
                  <a:moveTo>
                    <a:pt x="4010" y="4011"/>
                  </a:moveTo>
                  <a:lnTo>
                    <a:pt x="3342" y="6016"/>
                  </a:lnTo>
                  <a:lnTo>
                    <a:pt x="2005" y="6684"/>
                  </a:lnTo>
                  <a:lnTo>
                    <a:pt x="0" y="6016"/>
                  </a:lnTo>
                  <a:lnTo>
                    <a:pt x="0" y="4011"/>
                  </a:lnTo>
                  <a:lnTo>
                    <a:pt x="1337" y="3342"/>
                  </a:lnTo>
                  <a:lnTo>
                    <a:pt x="1337" y="1337"/>
                  </a:lnTo>
                  <a:lnTo>
                    <a:pt x="2674" y="0"/>
                  </a:lnTo>
                  <a:lnTo>
                    <a:pt x="4679" y="668"/>
                  </a:lnTo>
                  <a:lnTo>
                    <a:pt x="4010" y="4011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561">
              <a:extLst>
                <a:ext uri="{FF2B5EF4-FFF2-40B4-BE49-F238E27FC236}">
                  <a16:creationId xmlns:a16="http://schemas.microsoft.com/office/drawing/2014/main" id="{A9DF06B9-6369-F4DE-6EF5-C6F01C18B597}"/>
                </a:ext>
              </a:extLst>
            </p:cNvPr>
            <p:cNvSpPr/>
            <p:nvPr/>
          </p:nvSpPr>
          <p:spPr>
            <a:xfrm>
              <a:off x="3059807" y="3086055"/>
              <a:ext cx="2673" cy="1336"/>
            </a:xfrm>
            <a:custGeom>
              <a:avLst/>
              <a:gdLst>
                <a:gd name="connsiteX0" fmla="*/ 2674 w 2673"/>
                <a:gd name="connsiteY0" fmla="*/ 668 h 1336"/>
                <a:gd name="connsiteX1" fmla="*/ 2674 w 2673"/>
                <a:gd name="connsiteY1" fmla="*/ 1337 h 1336"/>
                <a:gd name="connsiteX2" fmla="*/ 0 w 2673"/>
                <a:gd name="connsiteY2" fmla="*/ 668 h 1336"/>
                <a:gd name="connsiteX3" fmla="*/ 0 w 2673"/>
                <a:gd name="connsiteY3" fmla="*/ 0 h 1336"/>
                <a:gd name="connsiteX4" fmla="*/ 2674 w 2673"/>
                <a:gd name="connsiteY4" fmla="*/ 668 h 1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3" h="1336">
                  <a:moveTo>
                    <a:pt x="2674" y="668"/>
                  </a:moveTo>
                  <a:lnTo>
                    <a:pt x="2674" y="1337"/>
                  </a:lnTo>
                  <a:lnTo>
                    <a:pt x="0" y="668"/>
                  </a:lnTo>
                  <a:lnTo>
                    <a:pt x="0" y="0"/>
                  </a:lnTo>
                  <a:lnTo>
                    <a:pt x="2674" y="66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562">
              <a:extLst>
                <a:ext uri="{FF2B5EF4-FFF2-40B4-BE49-F238E27FC236}">
                  <a16:creationId xmlns:a16="http://schemas.microsoft.com/office/drawing/2014/main" id="{0AD718F3-E9FC-3742-3F39-BEB7D0EBB6D7}"/>
                </a:ext>
              </a:extLst>
            </p:cNvPr>
            <p:cNvSpPr/>
            <p:nvPr/>
          </p:nvSpPr>
          <p:spPr>
            <a:xfrm>
              <a:off x="7161339" y="4262505"/>
              <a:ext cx="10694" cy="4010"/>
            </a:xfrm>
            <a:custGeom>
              <a:avLst/>
              <a:gdLst>
                <a:gd name="connsiteX0" fmla="*/ 10695 w 10694"/>
                <a:gd name="connsiteY0" fmla="*/ 1337 h 4010"/>
                <a:gd name="connsiteX1" fmla="*/ 8689 w 10694"/>
                <a:gd name="connsiteY1" fmla="*/ 2674 h 4010"/>
                <a:gd name="connsiteX2" fmla="*/ 5347 w 10694"/>
                <a:gd name="connsiteY2" fmla="*/ 2674 h 4010"/>
                <a:gd name="connsiteX3" fmla="*/ 2674 w 10694"/>
                <a:gd name="connsiteY3" fmla="*/ 4010 h 4010"/>
                <a:gd name="connsiteX4" fmla="*/ 0 w 10694"/>
                <a:gd name="connsiteY4" fmla="*/ 4010 h 4010"/>
                <a:gd name="connsiteX5" fmla="*/ 0 w 10694"/>
                <a:gd name="connsiteY5" fmla="*/ 2674 h 4010"/>
                <a:gd name="connsiteX6" fmla="*/ 3342 w 10694"/>
                <a:gd name="connsiteY6" fmla="*/ 2674 h 4010"/>
                <a:gd name="connsiteX7" fmla="*/ 6016 w 10694"/>
                <a:gd name="connsiteY7" fmla="*/ 2005 h 4010"/>
                <a:gd name="connsiteX8" fmla="*/ 8689 w 10694"/>
                <a:gd name="connsiteY8" fmla="*/ 0 h 4010"/>
                <a:gd name="connsiteX9" fmla="*/ 10027 w 10694"/>
                <a:gd name="connsiteY9" fmla="*/ 0 h 4010"/>
                <a:gd name="connsiteX10" fmla="*/ 10695 w 10694"/>
                <a:gd name="connsiteY10" fmla="*/ 1337 h 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94" h="4010">
                  <a:moveTo>
                    <a:pt x="10695" y="1337"/>
                  </a:moveTo>
                  <a:lnTo>
                    <a:pt x="8689" y="2674"/>
                  </a:lnTo>
                  <a:lnTo>
                    <a:pt x="5347" y="2674"/>
                  </a:lnTo>
                  <a:lnTo>
                    <a:pt x="2674" y="4010"/>
                  </a:lnTo>
                  <a:lnTo>
                    <a:pt x="0" y="4010"/>
                  </a:lnTo>
                  <a:lnTo>
                    <a:pt x="0" y="2674"/>
                  </a:lnTo>
                  <a:lnTo>
                    <a:pt x="3342" y="2674"/>
                  </a:lnTo>
                  <a:lnTo>
                    <a:pt x="6016" y="2005"/>
                  </a:lnTo>
                  <a:lnTo>
                    <a:pt x="8689" y="0"/>
                  </a:lnTo>
                  <a:lnTo>
                    <a:pt x="10027" y="0"/>
                  </a:lnTo>
                  <a:lnTo>
                    <a:pt x="10695" y="133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563">
              <a:extLst>
                <a:ext uri="{FF2B5EF4-FFF2-40B4-BE49-F238E27FC236}">
                  <a16:creationId xmlns:a16="http://schemas.microsoft.com/office/drawing/2014/main" id="{665ADB37-4E0A-1F7A-3CCB-4F186C165FD8}"/>
                </a:ext>
              </a:extLst>
            </p:cNvPr>
            <p:cNvSpPr/>
            <p:nvPr/>
          </p:nvSpPr>
          <p:spPr>
            <a:xfrm>
              <a:off x="7164682" y="4261168"/>
              <a:ext cx="4010" cy="1336"/>
            </a:xfrm>
            <a:custGeom>
              <a:avLst/>
              <a:gdLst>
                <a:gd name="connsiteX0" fmla="*/ 4010 w 4010"/>
                <a:gd name="connsiteY0" fmla="*/ 668 h 1336"/>
                <a:gd name="connsiteX1" fmla="*/ 2674 w 4010"/>
                <a:gd name="connsiteY1" fmla="*/ 1337 h 1336"/>
                <a:gd name="connsiteX2" fmla="*/ 0 w 4010"/>
                <a:gd name="connsiteY2" fmla="*/ 1337 h 1336"/>
                <a:gd name="connsiteX3" fmla="*/ 0 w 4010"/>
                <a:gd name="connsiteY3" fmla="*/ 0 h 1336"/>
                <a:gd name="connsiteX4" fmla="*/ 4010 w 4010"/>
                <a:gd name="connsiteY4" fmla="*/ 668 h 1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0" h="1336">
                  <a:moveTo>
                    <a:pt x="4010" y="668"/>
                  </a:moveTo>
                  <a:lnTo>
                    <a:pt x="2674" y="1337"/>
                  </a:lnTo>
                  <a:lnTo>
                    <a:pt x="0" y="1337"/>
                  </a:lnTo>
                  <a:lnTo>
                    <a:pt x="0" y="0"/>
                  </a:lnTo>
                  <a:lnTo>
                    <a:pt x="4010" y="66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564">
              <a:extLst>
                <a:ext uri="{FF2B5EF4-FFF2-40B4-BE49-F238E27FC236}">
                  <a16:creationId xmlns:a16="http://schemas.microsoft.com/office/drawing/2014/main" id="{D2D256CF-7A2B-1AAB-4FAD-16ADAD7D9753}"/>
                </a:ext>
              </a:extLst>
            </p:cNvPr>
            <p:cNvSpPr/>
            <p:nvPr/>
          </p:nvSpPr>
          <p:spPr>
            <a:xfrm>
              <a:off x="7513606" y="4057294"/>
              <a:ext cx="4679" cy="6684"/>
            </a:xfrm>
            <a:custGeom>
              <a:avLst/>
              <a:gdLst>
                <a:gd name="connsiteX0" fmla="*/ 2006 w 4679"/>
                <a:gd name="connsiteY0" fmla="*/ 2005 h 6684"/>
                <a:gd name="connsiteX1" fmla="*/ 4680 w 4679"/>
                <a:gd name="connsiteY1" fmla="*/ 4679 h 6684"/>
                <a:gd name="connsiteX2" fmla="*/ 3342 w 4679"/>
                <a:gd name="connsiteY2" fmla="*/ 6684 h 6684"/>
                <a:gd name="connsiteX3" fmla="*/ 2006 w 4679"/>
                <a:gd name="connsiteY3" fmla="*/ 4679 h 6684"/>
                <a:gd name="connsiteX4" fmla="*/ 0 w 4679"/>
                <a:gd name="connsiteY4" fmla="*/ 3342 h 6684"/>
                <a:gd name="connsiteX5" fmla="*/ 1337 w 4679"/>
                <a:gd name="connsiteY5" fmla="*/ 0 h 6684"/>
                <a:gd name="connsiteX6" fmla="*/ 2006 w 4679"/>
                <a:gd name="connsiteY6" fmla="*/ 2005 h 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9" h="6684">
                  <a:moveTo>
                    <a:pt x="2006" y="2005"/>
                  </a:moveTo>
                  <a:lnTo>
                    <a:pt x="4680" y="4679"/>
                  </a:lnTo>
                  <a:lnTo>
                    <a:pt x="3342" y="6684"/>
                  </a:lnTo>
                  <a:lnTo>
                    <a:pt x="2006" y="4679"/>
                  </a:lnTo>
                  <a:lnTo>
                    <a:pt x="0" y="3342"/>
                  </a:lnTo>
                  <a:lnTo>
                    <a:pt x="1337" y="0"/>
                  </a:lnTo>
                  <a:lnTo>
                    <a:pt x="2006" y="2005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565">
              <a:extLst>
                <a:ext uri="{FF2B5EF4-FFF2-40B4-BE49-F238E27FC236}">
                  <a16:creationId xmlns:a16="http://schemas.microsoft.com/office/drawing/2014/main" id="{44148BE3-5FBA-4F5E-A007-802A52F5145B}"/>
                </a:ext>
              </a:extLst>
            </p:cNvPr>
            <p:cNvSpPr/>
            <p:nvPr/>
          </p:nvSpPr>
          <p:spPr>
            <a:xfrm>
              <a:off x="2750321" y="2923624"/>
              <a:ext cx="8021" cy="2673"/>
            </a:xfrm>
            <a:custGeom>
              <a:avLst/>
              <a:gdLst>
                <a:gd name="connsiteX0" fmla="*/ 1337 w 8021"/>
                <a:gd name="connsiteY0" fmla="*/ 0 h 2673"/>
                <a:gd name="connsiteX1" fmla="*/ 6016 w 8021"/>
                <a:gd name="connsiteY1" fmla="*/ 0 h 2673"/>
                <a:gd name="connsiteX2" fmla="*/ 8021 w 8021"/>
                <a:gd name="connsiteY2" fmla="*/ 2674 h 2673"/>
                <a:gd name="connsiteX3" fmla="*/ 6016 w 8021"/>
                <a:gd name="connsiteY3" fmla="*/ 2674 h 2673"/>
                <a:gd name="connsiteX4" fmla="*/ 4010 w 8021"/>
                <a:gd name="connsiteY4" fmla="*/ 2005 h 2673"/>
                <a:gd name="connsiteX5" fmla="*/ 668 w 8021"/>
                <a:gd name="connsiteY5" fmla="*/ 2674 h 2673"/>
                <a:gd name="connsiteX6" fmla="*/ 0 w 8021"/>
                <a:gd name="connsiteY6" fmla="*/ 668 h 2673"/>
                <a:gd name="connsiteX7" fmla="*/ 1337 w 8021"/>
                <a:gd name="connsiteY7" fmla="*/ 0 h 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21" h="2673">
                  <a:moveTo>
                    <a:pt x="1337" y="0"/>
                  </a:moveTo>
                  <a:lnTo>
                    <a:pt x="6016" y="0"/>
                  </a:lnTo>
                  <a:lnTo>
                    <a:pt x="8021" y="2674"/>
                  </a:lnTo>
                  <a:lnTo>
                    <a:pt x="6016" y="2674"/>
                  </a:lnTo>
                  <a:lnTo>
                    <a:pt x="4010" y="2005"/>
                  </a:lnTo>
                  <a:lnTo>
                    <a:pt x="668" y="2674"/>
                  </a:lnTo>
                  <a:lnTo>
                    <a:pt x="0" y="668"/>
                  </a:lnTo>
                  <a:lnTo>
                    <a:pt x="1337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566">
              <a:extLst>
                <a:ext uri="{FF2B5EF4-FFF2-40B4-BE49-F238E27FC236}">
                  <a16:creationId xmlns:a16="http://schemas.microsoft.com/office/drawing/2014/main" id="{01D61CE4-759D-1B36-70DC-CE25A0F25DC9}"/>
                </a:ext>
              </a:extLst>
            </p:cNvPr>
            <p:cNvSpPr/>
            <p:nvPr/>
          </p:nvSpPr>
          <p:spPr>
            <a:xfrm>
              <a:off x="2731604" y="2922956"/>
              <a:ext cx="8021" cy="3342"/>
            </a:xfrm>
            <a:custGeom>
              <a:avLst/>
              <a:gdLst>
                <a:gd name="connsiteX0" fmla="*/ 2005 w 8021"/>
                <a:gd name="connsiteY0" fmla="*/ 0 h 3342"/>
                <a:gd name="connsiteX1" fmla="*/ 4010 w 8021"/>
                <a:gd name="connsiteY1" fmla="*/ 2674 h 3342"/>
                <a:gd name="connsiteX2" fmla="*/ 8021 w 8021"/>
                <a:gd name="connsiteY2" fmla="*/ 2005 h 3342"/>
                <a:gd name="connsiteX3" fmla="*/ 6684 w 8021"/>
                <a:gd name="connsiteY3" fmla="*/ 3342 h 3342"/>
                <a:gd name="connsiteX4" fmla="*/ 2674 w 8021"/>
                <a:gd name="connsiteY4" fmla="*/ 3342 h 3342"/>
                <a:gd name="connsiteX5" fmla="*/ 0 w 8021"/>
                <a:gd name="connsiteY5" fmla="*/ 2005 h 3342"/>
                <a:gd name="connsiteX6" fmla="*/ 2005 w 8021"/>
                <a:gd name="connsiteY6" fmla="*/ 0 h 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21" h="3342">
                  <a:moveTo>
                    <a:pt x="2005" y="0"/>
                  </a:moveTo>
                  <a:lnTo>
                    <a:pt x="4010" y="2674"/>
                  </a:lnTo>
                  <a:lnTo>
                    <a:pt x="8021" y="2005"/>
                  </a:lnTo>
                  <a:lnTo>
                    <a:pt x="6684" y="3342"/>
                  </a:lnTo>
                  <a:lnTo>
                    <a:pt x="2674" y="3342"/>
                  </a:lnTo>
                  <a:lnTo>
                    <a:pt x="0" y="2005"/>
                  </a:lnTo>
                  <a:lnTo>
                    <a:pt x="2005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567">
              <a:extLst>
                <a:ext uri="{FF2B5EF4-FFF2-40B4-BE49-F238E27FC236}">
                  <a16:creationId xmlns:a16="http://schemas.microsoft.com/office/drawing/2014/main" id="{771AD056-143D-666C-59F5-4C274D28DB43}"/>
                </a:ext>
              </a:extLst>
            </p:cNvPr>
            <p:cNvSpPr/>
            <p:nvPr/>
          </p:nvSpPr>
          <p:spPr>
            <a:xfrm>
              <a:off x="2744304" y="2918277"/>
              <a:ext cx="4010" cy="4010"/>
            </a:xfrm>
            <a:custGeom>
              <a:avLst/>
              <a:gdLst>
                <a:gd name="connsiteX0" fmla="*/ 4011 w 4010"/>
                <a:gd name="connsiteY0" fmla="*/ 668 h 4010"/>
                <a:gd name="connsiteX1" fmla="*/ 4011 w 4010"/>
                <a:gd name="connsiteY1" fmla="*/ 4011 h 4010"/>
                <a:gd name="connsiteX2" fmla="*/ 669 w 4010"/>
                <a:gd name="connsiteY2" fmla="*/ 2674 h 4010"/>
                <a:gd name="connsiteX3" fmla="*/ 0 w 4010"/>
                <a:gd name="connsiteY3" fmla="*/ 668 h 4010"/>
                <a:gd name="connsiteX4" fmla="*/ 669 w 4010"/>
                <a:gd name="connsiteY4" fmla="*/ 0 h 4010"/>
                <a:gd name="connsiteX5" fmla="*/ 4011 w 4010"/>
                <a:gd name="connsiteY5" fmla="*/ 668 h 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0" h="4010">
                  <a:moveTo>
                    <a:pt x="4011" y="668"/>
                  </a:moveTo>
                  <a:lnTo>
                    <a:pt x="4011" y="4011"/>
                  </a:lnTo>
                  <a:lnTo>
                    <a:pt x="669" y="2674"/>
                  </a:lnTo>
                  <a:lnTo>
                    <a:pt x="0" y="668"/>
                  </a:lnTo>
                  <a:lnTo>
                    <a:pt x="669" y="0"/>
                  </a:lnTo>
                  <a:lnTo>
                    <a:pt x="4011" y="66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568">
              <a:extLst>
                <a:ext uri="{FF2B5EF4-FFF2-40B4-BE49-F238E27FC236}">
                  <a16:creationId xmlns:a16="http://schemas.microsoft.com/office/drawing/2014/main" id="{2F7F6CB0-8E7E-8FFD-1C05-C39FB6A77196}"/>
                </a:ext>
              </a:extLst>
            </p:cNvPr>
            <p:cNvSpPr/>
            <p:nvPr/>
          </p:nvSpPr>
          <p:spPr>
            <a:xfrm>
              <a:off x="-1081830" y="4776533"/>
              <a:ext cx="3342" cy="4679"/>
            </a:xfrm>
            <a:custGeom>
              <a:avLst/>
              <a:gdLst>
                <a:gd name="connsiteX0" fmla="*/ 3342 w 3342"/>
                <a:gd name="connsiteY0" fmla="*/ 4679 h 4679"/>
                <a:gd name="connsiteX1" fmla="*/ 0 w 3342"/>
                <a:gd name="connsiteY1" fmla="*/ 2674 h 4679"/>
                <a:gd name="connsiteX2" fmla="*/ 0 w 3342"/>
                <a:gd name="connsiteY2" fmla="*/ 1337 h 4679"/>
                <a:gd name="connsiteX3" fmla="*/ 2005 w 3342"/>
                <a:gd name="connsiteY3" fmla="*/ 0 h 4679"/>
                <a:gd name="connsiteX4" fmla="*/ 3342 w 3342"/>
                <a:gd name="connsiteY4" fmla="*/ 4679 h 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2" h="4679">
                  <a:moveTo>
                    <a:pt x="3342" y="4679"/>
                  </a:moveTo>
                  <a:lnTo>
                    <a:pt x="0" y="2674"/>
                  </a:lnTo>
                  <a:lnTo>
                    <a:pt x="0" y="1337"/>
                  </a:lnTo>
                  <a:lnTo>
                    <a:pt x="2005" y="0"/>
                  </a:lnTo>
                  <a:lnTo>
                    <a:pt x="3342" y="4679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569">
              <a:extLst>
                <a:ext uri="{FF2B5EF4-FFF2-40B4-BE49-F238E27FC236}">
                  <a16:creationId xmlns:a16="http://schemas.microsoft.com/office/drawing/2014/main" id="{5497FACC-16F4-27EA-92B4-3AC897944CA2}"/>
                </a:ext>
              </a:extLst>
            </p:cNvPr>
            <p:cNvSpPr/>
            <p:nvPr/>
          </p:nvSpPr>
          <p:spPr>
            <a:xfrm>
              <a:off x="-1097204" y="4767175"/>
              <a:ext cx="10026" cy="6684"/>
            </a:xfrm>
            <a:custGeom>
              <a:avLst/>
              <a:gdLst>
                <a:gd name="connsiteX0" fmla="*/ 0 w 10026"/>
                <a:gd name="connsiteY0" fmla="*/ 0 h 6684"/>
                <a:gd name="connsiteX1" fmla="*/ 2005 w 10026"/>
                <a:gd name="connsiteY1" fmla="*/ 0 h 6684"/>
                <a:gd name="connsiteX2" fmla="*/ 4679 w 10026"/>
                <a:gd name="connsiteY2" fmla="*/ 2005 h 6684"/>
                <a:gd name="connsiteX3" fmla="*/ 6684 w 10026"/>
                <a:gd name="connsiteY3" fmla="*/ 2674 h 6684"/>
                <a:gd name="connsiteX4" fmla="*/ 8021 w 10026"/>
                <a:gd name="connsiteY4" fmla="*/ 0 h 6684"/>
                <a:gd name="connsiteX5" fmla="*/ 10027 w 10026"/>
                <a:gd name="connsiteY5" fmla="*/ 2005 h 6684"/>
                <a:gd name="connsiteX6" fmla="*/ 8021 w 10026"/>
                <a:gd name="connsiteY6" fmla="*/ 4010 h 6684"/>
                <a:gd name="connsiteX7" fmla="*/ 8690 w 10026"/>
                <a:gd name="connsiteY7" fmla="*/ 5347 h 6684"/>
                <a:gd name="connsiteX8" fmla="*/ 8021 w 10026"/>
                <a:gd name="connsiteY8" fmla="*/ 6684 h 6684"/>
                <a:gd name="connsiteX9" fmla="*/ 6684 w 10026"/>
                <a:gd name="connsiteY9" fmla="*/ 6016 h 6684"/>
                <a:gd name="connsiteX10" fmla="*/ 4679 w 10026"/>
                <a:gd name="connsiteY10" fmla="*/ 4010 h 6684"/>
                <a:gd name="connsiteX11" fmla="*/ 0 w 10026"/>
                <a:gd name="connsiteY11" fmla="*/ 2674 h 6684"/>
                <a:gd name="connsiteX12" fmla="*/ 0 w 10026"/>
                <a:gd name="connsiteY12" fmla="*/ 0 h 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26" h="6684">
                  <a:moveTo>
                    <a:pt x="0" y="0"/>
                  </a:moveTo>
                  <a:lnTo>
                    <a:pt x="2005" y="0"/>
                  </a:lnTo>
                  <a:lnTo>
                    <a:pt x="4679" y="2005"/>
                  </a:lnTo>
                  <a:lnTo>
                    <a:pt x="6684" y="2674"/>
                  </a:lnTo>
                  <a:lnTo>
                    <a:pt x="8021" y="0"/>
                  </a:lnTo>
                  <a:lnTo>
                    <a:pt x="10027" y="2005"/>
                  </a:lnTo>
                  <a:lnTo>
                    <a:pt x="8021" y="4010"/>
                  </a:lnTo>
                  <a:lnTo>
                    <a:pt x="8690" y="5347"/>
                  </a:lnTo>
                  <a:lnTo>
                    <a:pt x="8021" y="6684"/>
                  </a:lnTo>
                  <a:lnTo>
                    <a:pt x="6684" y="6016"/>
                  </a:lnTo>
                  <a:lnTo>
                    <a:pt x="4679" y="4010"/>
                  </a:lnTo>
                  <a:lnTo>
                    <a:pt x="0" y="267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570">
              <a:extLst>
                <a:ext uri="{FF2B5EF4-FFF2-40B4-BE49-F238E27FC236}">
                  <a16:creationId xmlns:a16="http://schemas.microsoft.com/office/drawing/2014/main" id="{49A845AF-6DFC-B784-F277-D90DCF0D0799}"/>
                </a:ext>
              </a:extLst>
            </p:cNvPr>
            <p:cNvSpPr/>
            <p:nvPr/>
          </p:nvSpPr>
          <p:spPr>
            <a:xfrm>
              <a:off x="-1104557" y="4707016"/>
              <a:ext cx="2005" cy="3342"/>
            </a:xfrm>
            <a:custGeom>
              <a:avLst/>
              <a:gdLst>
                <a:gd name="connsiteX0" fmla="*/ 2005 w 2005"/>
                <a:gd name="connsiteY0" fmla="*/ 2674 h 3342"/>
                <a:gd name="connsiteX1" fmla="*/ 668 w 2005"/>
                <a:gd name="connsiteY1" fmla="*/ 3342 h 3342"/>
                <a:gd name="connsiteX2" fmla="*/ 0 w 2005"/>
                <a:gd name="connsiteY2" fmla="*/ 0 h 3342"/>
                <a:gd name="connsiteX3" fmla="*/ 1337 w 2005"/>
                <a:gd name="connsiteY3" fmla="*/ 668 h 3342"/>
                <a:gd name="connsiteX4" fmla="*/ 2005 w 2005"/>
                <a:gd name="connsiteY4" fmla="*/ 2674 h 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5" h="3342">
                  <a:moveTo>
                    <a:pt x="2005" y="2674"/>
                  </a:moveTo>
                  <a:lnTo>
                    <a:pt x="668" y="3342"/>
                  </a:lnTo>
                  <a:lnTo>
                    <a:pt x="0" y="0"/>
                  </a:lnTo>
                  <a:lnTo>
                    <a:pt x="1337" y="668"/>
                  </a:lnTo>
                  <a:lnTo>
                    <a:pt x="2005" y="2674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571">
              <a:extLst>
                <a:ext uri="{FF2B5EF4-FFF2-40B4-BE49-F238E27FC236}">
                  <a16:creationId xmlns:a16="http://schemas.microsoft.com/office/drawing/2014/main" id="{DF882AA0-DD45-3B7E-855F-C2125D0FDFD2}"/>
                </a:ext>
              </a:extLst>
            </p:cNvPr>
            <p:cNvSpPr/>
            <p:nvPr/>
          </p:nvSpPr>
          <p:spPr>
            <a:xfrm>
              <a:off x="-1078488" y="4657551"/>
              <a:ext cx="5347" cy="4010"/>
            </a:xfrm>
            <a:custGeom>
              <a:avLst/>
              <a:gdLst>
                <a:gd name="connsiteX0" fmla="*/ 5348 w 5347"/>
                <a:gd name="connsiteY0" fmla="*/ 2005 h 4010"/>
                <a:gd name="connsiteX1" fmla="*/ 2005 w 5347"/>
                <a:gd name="connsiteY1" fmla="*/ 4010 h 4010"/>
                <a:gd name="connsiteX2" fmla="*/ 668 w 5347"/>
                <a:gd name="connsiteY2" fmla="*/ 4010 h 4010"/>
                <a:gd name="connsiteX3" fmla="*/ 0 w 5347"/>
                <a:gd name="connsiteY3" fmla="*/ 3342 h 4010"/>
                <a:gd name="connsiteX4" fmla="*/ 2005 w 5347"/>
                <a:gd name="connsiteY4" fmla="*/ 0 h 4010"/>
                <a:gd name="connsiteX5" fmla="*/ 4011 w 5347"/>
                <a:gd name="connsiteY5" fmla="*/ 668 h 4010"/>
                <a:gd name="connsiteX6" fmla="*/ 5348 w 5347"/>
                <a:gd name="connsiteY6" fmla="*/ 2005 h 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47" h="4010">
                  <a:moveTo>
                    <a:pt x="5348" y="2005"/>
                  </a:moveTo>
                  <a:lnTo>
                    <a:pt x="2005" y="4010"/>
                  </a:lnTo>
                  <a:lnTo>
                    <a:pt x="668" y="4010"/>
                  </a:lnTo>
                  <a:lnTo>
                    <a:pt x="0" y="3342"/>
                  </a:lnTo>
                  <a:lnTo>
                    <a:pt x="2005" y="0"/>
                  </a:lnTo>
                  <a:lnTo>
                    <a:pt x="4011" y="668"/>
                  </a:lnTo>
                  <a:lnTo>
                    <a:pt x="5348" y="2005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572">
              <a:extLst>
                <a:ext uri="{FF2B5EF4-FFF2-40B4-BE49-F238E27FC236}">
                  <a16:creationId xmlns:a16="http://schemas.microsoft.com/office/drawing/2014/main" id="{A6C8C8E9-DB02-5A14-4878-558C75F799BB}"/>
                </a:ext>
              </a:extLst>
            </p:cNvPr>
            <p:cNvSpPr/>
            <p:nvPr/>
          </p:nvSpPr>
          <p:spPr>
            <a:xfrm>
              <a:off x="-1170064" y="4529211"/>
              <a:ext cx="2673" cy="2005"/>
            </a:xfrm>
            <a:custGeom>
              <a:avLst/>
              <a:gdLst>
                <a:gd name="connsiteX0" fmla="*/ 2674 w 2673"/>
                <a:gd name="connsiteY0" fmla="*/ 1337 h 2005"/>
                <a:gd name="connsiteX1" fmla="*/ 2005 w 2673"/>
                <a:gd name="connsiteY1" fmla="*/ 2005 h 2005"/>
                <a:gd name="connsiteX2" fmla="*/ 0 w 2673"/>
                <a:gd name="connsiteY2" fmla="*/ 1337 h 2005"/>
                <a:gd name="connsiteX3" fmla="*/ 668 w 2673"/>
                <a:gd name="connsiteY3" fmla="*/ 0 h 2005"/>
                <a:gd name="connsiteX4" fmla="*/ 2674 w 2673"/>
                <a:gd name="connsiteY4" fmla="*/ 0 h 2005"/>
                <a:gd name="connsiteX5" fmla="*/ 2674 w 2673"/>
                <a:gd name="connsiteY5" fmla="*/ 1337 h 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3" h="2005">
                  <a:moveTo>
                    <a:pt x="2674" y="1337"/>
                  </a:moveTo>
                  <a:lnTo>
                    <a:pt x="2005" y="2005"/>
                  </a:lnTo>
                  <a:lnTo>
                    <a:pt x="0" y="1337"/>
                  </a:lnTo>
                  <a:lnTo>
                    <a:pt x="668" y="0"/>
                  </a:lnTo>
                  <a:lnTo>
                    <a:pt x="2674" y="0"/>
                  </a:lnTo>
                  <a:lnTo>
                    <a:pt x="2674" y="133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573">
              <a:extLst>
                <a:ext uri="{FF2B5EF4-FFF2-40B4-BE49-F238E27FC236}">
                  <a16:creationId xmlns:a16="http://schemas.microsoft.com/office/drawing/2014/main" id="{349EC676-4180-90C0-41A6-536C9BD0A583}"/>
                </a:ext>
              </a:extLst>
            </p:cNvPr>
            <p:cNvSpPr/>
            <p:nvPr/>
          </p:nvSpPr>
          <p:spPr>
            <a:xfrm>
              <a:off x="3080529" y="3395541"/>
              <a:ext cx="39437" cy="34090"/>
            </a:xfrm>
            <a:custGeom>
              <a:avLst/>
              <a:gdLst>
                <a:gd name="connsiteX0" fmla="*/ 39438 w 39437"/>
                <a:gd name="connsiteY0" fmla="*/ 0 h 34090"/>
                <a:gd name="connsiteX1" fmla="*/ 38101 w 39437"/>
                <a:gd name="connsiteY1" fmla="*/ 3342 h 34090"/>
                <a:gd name="connsiteX2" fmla="*/ 36095 w 39437"/>
                <a:gd name="connsiteY2" fmla="*/ 6016 h 34090"/>
                <a:gd name="connsiteX3" fmla="*/ 34758 w 39437"/>
                <a:gd name="connsiteY3" fmla="*/ 6684 h 34090"/>
                <a:gd name="connsiteX4" fmla="*/ 34090 w 39437"/>
                <a:gd name="connsiteY4" fmla="*/ 9358 h 34090"/>
                <a:gd name="connsiteX5" fmla="*/ 35427 w 39437"/>
                <a:gd name="connsiteY5" fmla="*/ 13369 h 34090"/>
                <a:gd name="connsiteX6" fmla="*/ 34090 w 39437"/>
                <a:gd name="connsiteY6" fmla="*/ 14037 h 34090"/>
                <a:gd name="connsiteX7" fmla="*/ 34090 w 39437"/>
                <a:gd name="connsiteY7" fmla="*/ 18716 h 34090"/>
                <a:gd name="connsiteX8" fmla="*/ 35427 w 39437"/>
                <a:gd name="connsiteY8" fmla="*/ 20721 h 34090"/>
                <a:gd name="connsiteX9" fmla="*/ 36764 w 39437"/>
                <a:gd name="connsiteY9" fmla="*/ 22058 h 34090"/>
                <a:gd name="connsiteX10" fmla="*/ 35427 w 39437"/>
                <a:gd name="connsiteY10" fmla="*/ 23395 h 34090"/>
                <a:gd name="connsiteX11" fmla="*/ 34758 w 39437"/>
                <a:gd name="connsiteY11" fmla="*/ 25401 h 34090"/>
                <a:gd name="connsiteX12" fmla="*/ 34758 w 39437"/>
                <a:gd name="connsiteY12" fmla="*/ 30080 h 34090"/>
                <a:gd name="connsiteX13" fmla="*/ 33422 w 39437"/>
                <a:gd name="connsiteY13" fmla="*/ 30748 h 34090"/>
                <a:gd name="connsiteX14" fmla="*/ 30748 w 39437"/>
                <a:gd name="connsiteY14" fmla="*/ 32085 h 34090"/>
                <a:gd name="connsiteX15" fmla="*/ 27406 w 39437"/>
                <a:gd name="connsiteY15" fmla="*/ 32753 h 34090"/>
                <a:gd name="connsiteX16" fmla="*/ 25401 w 39437"/>
                <a:gd name="connsiteY16" fmla="*/ 32753 h 34090"/>
                <a:gd name="connsiteX17" fmla="*/ 22058 w 39437"/>
                <a:gd name="connsiteY17" fmla="*/ 33422 h 34090"/>
                <a:gd name="connsiteX18" fmla="*/ 18716 w 39437"/>
                <a:gd name="connsiteY18" fmla="*/ 32753 h 34090"/>
                <a:gd name="connsiteX19" fmla="*/ 16042 w 39437"/>
                <a:gd name="connsiteY19" fmla="*/ 33422 h 34090"/>
                <a:gd name="connsiteX20" fmla="*/ 14037 w 39437"/>
                <a:gd name="connsiteY20" fmla="*/ 32753 h 34090"/>
                <a:gd name="connsiteX21" fmla="*/ 10695 w 39437"/>
                <a:gd name="connsiteY21" fmla="*/ 34090 h 34090"/>
                <a:gd name="connsiteX22" fmla="*/ 8021 w 39437"/>
                <a:gd name="connsiteY22" fmla="*/ 32753 h 34090"/>
                <a:gd name="connsiteX23" fmla="*/ 4010 w 39437"/>
                <a:gd name="connsiteY23" fmla="*/ 32753 h 34090"/>
                <a:gd name="connsiteX24" fmla="*/ 2005 w 39437"/>
                <a:gd name="connsiteY24" fmla="*/ 34090 h 34090"/>
                <a:gd name="connsiteX25" fmla="*/ 0 w 39437"/>
                <a:gd name="connsiteY25" fmla="*/ 33422 h 34090"/>
                <a:gd name="connsiteX26" fmla="*/ 3342 w 39437"/>
                <a:gd name="connsiteY26" fmla="*/ 32085 h 34090"/>
                <a:gd name="connsiteX27" fmla="*/ 5347 w 39437"/>
                <a:gd name="connsiteY27" fmla="*/ 30080 h 34090"/>
                <a:gd name="connsiteX28" fmla="*/ 8021 w 39437"/>
                <a:gd name="connsiteY28" fmla="*/ 29411 h 34090"/>
                <a:gd name="connsiteX29" fmla="*/ 10695 w 39437"/>
                <a:gd name="connsiteY29" fmla="*/ 27406 h 34090"/>
                <a:gd name="connsiteX30" fmla="*/ 12032 w 39437"/>
                <a:gd name="connsiteY30" fmla="*/ 25401 h 34090"/>
                <a:gd name="connsiteX31" fmla="*/ 16042 w 39437"/>
                <a:gd name="connsiteY31" fmla="*/ 26069 h 34090"/>
                <a:gd name="connsiteX32" fmla="*/ 18047 w 39437"/>
                <a:gd name="connsiteY32" fmla="*/ 23395 h 34090"/>
                <a:gd name="connsiteX33" fmla="*/ 16711 w 39437"/>
                <a:gd name="connsiteY33" fmla="*/ 18048 h 34090"/>
                <a:gd name="connsiteX34" fmla="*/ 18047 w 39437"/>
                <a:gd name="connsiteY34" fmla="*/ 15374 h 34090"/>
                <a:gd name="connsiteX35" fmla="*/ 18047 w 39437"/>
                <a:gd name="connsiteY35" fmla="*/ 12032 h 34090"/>
                <a:gd name="connsiteX36" fmla="*/ 18047 w 39437"/>
                <a:gd name="connsiteY36" fmla="*/ 10695 h 34090"/>
                <a:gd name="connsiteX37" fmla="*/ 16042 w 39437"/>
                <a:gd name="connsiteY37" fmla="*/ 8021 h 34090"/>
                <a:gd name="connsiteX38" fmla="*/ 14037 w 39437"/>
                <a:gd name="connsiteY38" fmla="*/ 7353 h 34090"/>
                <a:gd name="connsiteX39" fmla="*/ 11363 w 39437"/>
                <a:gd name="connsiteY39" fmla="*/ 6684 h 34090"/>
                <a:gd name="connsiteX40" fmla="*/ 10695 w 39437"/>
                <a:gd name="connsiteY40" fmla="*/ 6016 h 34090"/>
                <a:gd name="connsiteX41" fmla="*/ 13369 w 39437"/>
                <a:gd name="connsiteY41" fmla="*/ 4010 h 34090"/>
                <a:gd name="connsiteX42" fmla="*/ 20721 w 39437"/>
                <a:gd name="connsiteY42" fmla="*/ 3342 h 34090"/>
                <a:gd name="connsiteX43" fmla="*/ 22058 w 39437"/>
                <a:gd name="connsiteY43" fmla="*/ 2005 h 34090"/>
                <a:gd name="connsiteX44" fmla="*/ 29411 w 39437"/>
                <a:gd name="connsiteY44" fmla="*/ 2005 h 34090"/>
                <a:gd name="connsiteX45" fmla="*/ 30080 w 39437"/>
                <a:gd name="connsiteY45" fmla="*/ 1337 h 34090"/>
                <a:gd name="connsiteX46" fmla="*/ 38101 w 39437"/>
                <a:gd name="connsiteY46" fmla="*/ 0 h 34090"/>
                <a:gd name="connsiteX47" fmla="*/ 39438 w 39437"/>
                <a:gd name="connsiteY47" fmla="*/ 0 h 34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9437" h="34090">
                  <a:moveTo>
                    <a:pt x="39438" y="0"/>
                  </a:moveTo>
                  <a:lnTo>
                    <a:pt x="38101" y="3342"/>
                  </a:lnTo>
                  <a:lnTo>
                    <a:pt x="36095" y="6016"/>
                  </a:lnTo>
                  <a:lnTo>
                    <a:pt x="34758" y="6684"/>
                  </a:lnTo>
                  <a:lnTo>
                    <a:pt x="34090" y="9358"/>
                  </a:lnTo>
                  <a:lnTo>
                    <a:pt x="35427" y="13369"/>
                  </a:lnTo>
                  <a:lnTo>
                    <a:pt x="34090" y="14037"/>
                  </a:lnTo>
                  <a:lnTo>
                    <a:pt x="34090" y="18716"/>
                  </a:lnTo>
                  <a:lnTo>
                    <a:pt x="35427" y="20721"/>
                  </a:lnTo>
                  <a:lnTo>
                    <a:pt x="36764" y="22058"/>
                  </a:lnTo>
                  <a:lnTo>
                    <a:pt x="35427" y="23395"/>
                  </a:lnTo>
                  <a:lnTo>
                    <a:pt x="34758" y="25401"/>
                  </a:lnTo>
                  <a:lnTo>
                    <a:pt x="34758" y="30080"/>
                  </a:lnTo>
                  <a:lnTo>
                    <a:pt x="33422" y="30748"/>
                  </a:lnTo>
                  <a:lnTo>
                    <a:pt x="30748" y="32085"/>
                  </a:lnTo>
                  <a:lnTo>
                    <a:pt x="27406" y="32753"/>
                  </a:lnTo>
                  <a:lnTo>
                    <a:pt x="25401" y="32753"/>
                  </a:lnTo>
                  <a:lnTo>
                    <a:pt x="22058" y="33422"/>
                  </a:lnTo>
                  <a:lnTo>
                    <a:pt x="18716" y="32753"/>
                  </a:lnTo>
                  <a:lnTo>
                    <a:pt x="16042" y="33422"/>
                  </a:lnTo>
                  <a:lnTo>
                    <a:pt x="14037" y="32753"/>
                  </a:lnTo>
                  <a:lnTo>
                    <a:pt x="10695" y="34090"/>
                  </a:lnTo>
                  <a:lnTo>
                    <a:pt x="8021" y="32753"/>
                  </a:lnTo>
                  <a:lnTo>
                    <a:pt x="4010" y="32753"/>
                  </a:lnTo>
                  <a:lnTo>
                    <a:pt x="2005" y="34090"/>
                  </a:lnTo>
                  <a:lnTo>
                    <a:pt x="0" y="33422"/>
                  </a:lnTo>
                  <a:lnTo>
                    <a:pt x="3342" y="32085"/>
                  </a:lnTo>
                  <a:lnTo>
                    <a:pt x="5347" y="30080"/>
                  </a:lnTo>
                  <a:lnTo>
                    <a:pt x="8021" y="29411"/>
                  </a:lnTo>
                  <a:lnTo>
                    <a:pt x="10695" y="27406"/>
                  </a:lnTo>
                  <a:lnTo>
                    <a:pt x="12032" y="25401"/>
                  </a:lnTo>
                  <a:lnTo>
                    <a:pt x="16042" y="26069"/>
                  </a:lnTo>
                  <a:lnTo>
                    <a:pt x="18047" y="23395"/>
                  </a:lnTo>
                  <a:lnTo>
                    <a:pt x="16711" y="18048"/>
                  </a:lnTo>
                  <a:lnTo>
                    <a:pt x="18047" y="15374"/>
                  </a:lnTo>
                  <a:lnTo>
                    <a:pt x="18047" y="12032"/>
                  </a:lnTo>
                  <a:lnTo>
                    <a:pt x="18047" y="10695"/>
                  </a:lnTo>
                  <a:lnTo>
                    <a:pt x="16042" y="8021"/>
                  </a:lnTo>
                  <a:lnTo>
                    <a:pt x="14037" y="7353"/>
                  </a:lnTo>
                  <a:lnTo>
                    <a:pt x="11363" y="6684"/>
                  </a:lnTo>
                  <a:lnTo>
                    <a:pt x="10695" y="6016"/>
                  </a:lnTo>
                  <a:lnTo>
                    <a:pt x="13369" y="4010"/>
                  </a:lnTo>
                  <a:lnTo>
                    <a:pt x="20721" y="3342"/>
                  </a:lnTo>
                  <a:lnTo>
                    <a:pt x="22058" y="2005"/>
                  </a:lnTo>
                  <a:lnTo>
                    <a:pt x="29411" y="2005"/>
                  </a:lnTo>
                  <a:lnTo>
                    <a:pt x="30080" y="1337"/>
                  </a:lnTo>
                  <a:lnTo>
                    <a:pt x="38101" y="0"/>
                  </a:lnTo>
                  <a:lnTo>
                    <a:pt x="39438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574">
              <a:extLst>
                <a:ext uri="{FF2B5EF4-FFF2-40B4-BE49-F238E27FC236}">
                  <a16:creationId xmlns:a16="http://schemas.microsoft.com/office/drawing/2014/main" id="{3C8219FA-8ED2-93E5-34E1-83BFE5087121}"/>
                </a:ext>
              </a:extLst>
            </p:cNvPr>
            <p:cNvSpPr/>
            <p:nvPr/>
          </p:nvSpPr>
          <p:spPr>
            <a:xfrm>
              <a:off x="3123309" y="3374151"/>
              <a:ext cx="12700" cy="8689"/>
            </a:xfrm>
            <a:custGeom>
              <a:avLst/>
              <a:gdLst>
                <a:gd name="connsiteX0" fmla="*/ 12700 w 12700"/>
                <a:gd name="connsiteY0" fmla="*/ 0 h 8689"/>
                <a:gd name="connsiteX1" fmla="*/ 12032 w 12700"/>
                <a:gd name="connsiteY1" fmla="*/ 3342 h 8689"/>
                <a:gd name="connsiteX2" fmla="*/ 10027 w 12700"/>
                <a:gd name="connsiteY2" fmla="*/ 4011 h 8689"/>
                <a:gd name="connsiteX3" fmla="*/ 7353 w 12700"/>
                <a:gd name="connsiteY3" fmla="*/ 6016 h 8689"/>
                <a:gd name="connsiteX4" fmla="*/ 6016 w 12700"/>
                <a:gd name="connsiteY4" fmla="*/ 6016 h 8689"/>
                <a:gd name="connsiteX5" fmla="*/ 1337 w 12700"/>
                <a:gd name="connsiteY5" fmla="*/ 8690 h 8689"/>
                <a:gd name="connsiteX6" fmla="*/ 0 w 12700"/>
                <a:gd name="connsiteY6" fmla="*/ 7353 h 8689"/>
                <a:gd name="connsiteX7" fmla="*/ 2005 w 12700"/>
                <a:gd name="connsiteY7" fmla="*/ 5347 h 8689"/>
                <a:gd name="connsiteX8" fmla="*/ 6684 w 12700"/>
                <a:gd name="connsiteY8" fmla="*/ 2005 h 8689"/>
                <a:gd name="connsiteX9" fmla="*/ 12700 w 12700"/>
                <a:gd name="connsiteY9" fmla="*/ 0 h 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00" h="8689">
                  <a:moveTo>
                    <a:pt x="12700" y="0"/>
                  </a:moveTo>
                  <a:lnTo>
                    <a:pt x="12032" y="3342"/>
                  </a:lnTo>
                  <a:lnTo>
                    <a:pt x="10027" y="4011"/>
                  </a:lnTo>
                  <a:lnTo>
                    <a:pt x="7353" y="6016"/>
                  </a:lnTo>
                  <a:lnTo>
                    <a:pt x="6016" y="6016"/>
                  </a:lnTo>
                  <a:lnTo>
                    <a:pt x="1337" y="8690"/>
                  </a:lnTo>
                  <a:lnTo>
                    <a:pt x="0" y="7353"/>
                  </a:lnTo>
                  <a:lnTo>
                    <a:pt x="2005" y="5347"/>
                  </a:lnTo>
                  <a:lnTo>
                    <a:pt x="6684" y="2005"/>
                  </a:lnTo>
                  <a:lnTo>
                    <a:pt x="12700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575">
              <a:extLst>
                <a:ext uri="{FF2B5EF4-FFF2-40B4-BE49-F238E27FC236}">
                  <a16:creationId xmlns:a16="http://schemas.microsoft.com/office/drawing/2014/main" id="{3B5F49A1-C70A-238C-6473-518D07487BC5}"/>
                </a:ext>
              </a:extLst>
            </p:cNvPr>
            <p:cNvSpPr/>
            <p:nvPr/>
          </p:nvSpPr>
          <p:spPr>
            <a:xfrm>
              <a:off x="12184647" y="4225741"/>
              <a:ext cx="668" cy="1336"/>
            </a:xfrm>
            <a:custGeom>
              <a:avLst/>
              <a:gdLst>
                <a:gd name="connsiteX0" fmla="*/ 0 w 668"/>
                <a:gd name="connsiteY0" fmla="*/ 1337 h 1336"/>
                <a:gd name="connsiteX1" fmla="*/ 0 w 668"/>
                <a:gd name="connsiteY1" fmla="*/ 0 h 1336"/>
                <a:gd name="connsiteX2" fmla="*/ 668 w 668"/>
                <a:gd name="connsiteY2" fmla="*/ 0 h 1336"/>
                <a:gd name="connsiteX3" fmla="*/ 668 w 668"/>
                <a:gd name="connsiteY3" fmla="*/ 668 h 1336"/>
                <a:gd name="connsiteX4" fmla="*/ 0 w 668"/>
                <a:gd name="connsiteY4" fmla="*/ 1337 h 1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8" h="1336">
                  <a:moveTo>
                    <a:pt x="0" y="1337"/>
                  </a:moveTo>
                  <a:lnTo>
                    <a:pt x="0" y="0"/>
                  </a:lnTo>
                  <a:lnTo>
                    <a:pt x="668" y="0"/>
                  </a:lnTo>
                  <a:lnTo>
                    <a:pt x="668" y="668"/>
                  </a:lnTo>
                  <a:lnTo>
                    <a:pt x="0" y="133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: Shape 576">
              <a:extLst>
                <a:ext uri="{FF2B5EF4-FFF2-40B4-BE49-F238E27FC236}">
                  <a16:creationId xmlns:a16="http://schemas.microsoft.com/office/drawing/2014/main" id="{58B7D070-532E-B0D9-CC54-EBACB534C75B}"/>
                </a:ext>
              </a:extLst>
            </p:cNvPr>
            <p:cNvSpPr/>
            <p:nvPr/>
          </p:nvSpPr>
          <p:spPr>
            <a:xfrm>
              <a:off x="3111945" y="3287254"/>
              <a:ext cx="6016" cy="10026"/>
            </a:xfrm>
            <a:custGeom>
              <a:avLst/>
              <a:gdLst>
                <a:gd name="connsiteX0" fmla="*/ 4011 w 6016"/>
                <a:gd name="connsiteY0" fmla="*/ 9358 h 10026"/>
                <a:gd name="connsiteX1" fmla="*/ 3342 w 6016"/>
                <a:gd name="connsiteY1" fmla="*/ 10027 h 10026"/>
                <a:gd name="connsiteX2" fmla="*/ 0 w 6016"/>
                <a:gd name="connsiteY2" fmla="*/ 8021 h 10026"/>
                <a:gd name="connsiteX3" fmla="*/ 0 w 6016"/>
                <a:gd name="connsiteY3" fmla="*/ 5347 h 10026"/>
                <a:gd name="connsiteX4" fmla="*/ 1337 w 6016"/>
                <a:gd name="connsiteY4" fmla="*/ 3342 h 10026"/>
                <a:gd name="connsiteX5" fmla="*/ 2674 w 6016"/>
                <a:gd name="connsiteY5" fmla="*/ 0 h 10026"/>
                <a:gd name="connsiteX6" fmla="*/ 5348 w 6016"/>
                <a:gd name="connsiteY6" fmla="*/ 0 h 10026"/>
                <a:gd name="connsiteX7" fmla="*/ 6016 w 6016"/>
                <a:gd name="connsiteY7" fmla="*/ 2674 h 10026"/>
                <a:gd name="connsiteX8" fmla="*/ 5348 w 6016"/>
                <a:gd name="connsiteY8" fmla="*/ 8021 h 10026"/>
                <a:gd name="connsiteX9" fmla="*/ 4011 w 6016"/>
                <a:gd name="connsiteY9" fmla="*/ 9358 h 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16" h="10026">
                  <a:moveTo>
                    <a:pt x="4011" y="9358"/>
                  </a:moveTo>
                  <a:lnTo>
                    <a:pt x="3342" y="10027"/>
                  </a:lnTo>
                  <a:lnTo>
                    <a:pt x="0" y="8021"/>
                  </a:lnTo>
                  <a:lnTo>
                    <a:pt x="0" y="5347"/>
                  </a:lnTo>
                  <a:lnTo>
                    <a:pt x="1337" y="3342"/>
                  </a:lnTo>
                  <a:lnTo>
                    <a:pt x="2674" y="0"/>
                  </a:lnTo>
                  <a:lnTo>
                    <a:pt x="5348" y="0"/>
                  </a:lnTo>
                  <a:lnTo>
                    <a:pt x="6016" y="2674"/>
                  </a:lnTo>
                  <a:lnTo>
                    <a:pt x="5348" y="8021"/>
                  </a:lnTo>
                  <a:lnTo>
                    <a:pt x="4011" y="935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: Shape 577">
              <a:extLst>
                <a:ext uri="{FF2B5EF4-FFF2-40B4-BE49-F238E27FC236}">
                  <a16:creationId xmlns:a16="http://schemas.microsoft.com/office/drawing/2014/main" id="{80A96667-5181-AF29-ACD4-94E2A75CD834}"/>
                </a:ext>
              </a:extLst>
            </p:cNvPr>
            <p:cNvSpPr/>
            <p:nvPr/>
          </p:nvSpPr>
          <p:spPr>
            <a:xfrm>
              <a:off x="3002322" y="3068675"/>
              <a:ext cx="6015" cy="3342"/>
            </a:xfrm>
            <a:custGeom>
              <a:avLst/>
              <a:gdLst>
                <a:gd name="connsiteX0" fmla="*/ 6016 w 6015"/>
                <a:gd name="connsiteY0" fmla="*/ 668 h 3342"/>
                <a:gd name="connsiteX1" fmla="*/ 3342 w 6015"/>
                <a:gd name="connsiteY1" fmla="*/ 2005 h 3342"/>
                <a:gd name="connsiteX2" fmla="*/ 2674 w 6015"/>
                <a:gd name="connsiteY2" fmla="*/ 2005 h 3342"/>
                <a:gd name="connsiteX3" fmla="*/ 668 w 6015"/>
                <a:gd name="connsiteY3" fmla="*/ 3342 h 3342"/>
                <a:gd name="connsiteX4" fmla="*/ 0 w 6015"/>
                <a:gd name="connsiteY4" fmla="*/ 2674 h 3342"/>
                <a:gd name="connsiteX5" fmla="*/ 668 w 6015"/>
                <a:gd name="connsiteY5" fmla="*/ 668 h 3342"/>
                <a:gd name="connsiteX6" fmla="*/ 4679 w 6015"/>
                <a:gd name="connsiteY6" fmla="*/ 0 h 3342"/>
                <a:gd name="connsiteX7" fmla="*/ 6016 w 6015"/>
                <a:gd name="connsiteY7" fmla="*/ 668 h 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15" h="3342">
                  <a:moveTo>
                    <a:pt x="6016" y="668"/>
                  </a:moveTo>
                  <a:lnTo>
                    <a:pt x="3342" y="2005"/>
                  </a:lnTo>
                  <a:lnTo>
                    <a:pt x="2674" y="2005"/>
                  </a:lnTo>
                  <a:lnTo>
                    <a:pt x="668" y="3342"/>
                  </a:lnTo>
                  <a:lnTo>
                    <a:pt x="0" y="2674"/>
                  </a:lnTo>
                  <a:lnTo>
                    <a:pt x="668" y="668"/>
                  </a:lnTo>
                  <a:lnTo>
                    <a:pt x="4679" y="0"/>
                  </a:lnTo>
                  <a:lnTo>
                    <a:pt x="6016" y="66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Freeform: Shape 578">
              <a:extLst>
                <a:ext uri="{FF2B5EF4-FFF2-40B4-BE49-F238E27FC236}">
                  <a16:creationId xmlns:a16="http://schemas.microsoft.com/office/drawing/2014/main" id="{A10C2804-619F-EE56-A960-CCCBBB5F0432}"/>
                </a:ext>
              </a:extLst>
            </p:cNvPr>
            <p:cNvSpPr/>
            <p:nvPr/>
          </p:nvSpPr>
          <p:spPr>
            <a:xfrm>
              <a:off x="2991626" y="3097418"/>
              <a:ext cx="8021" cy="4678"/>
            </a:xfrm>
            <a:custGeom>
              <a:avLst/>
              <a:gdLst>
                <a:gd name="connsiteX0" fmla="*/ 6016 w 8021"/>
                <a:gd name="connsiteY0" fmla="*/ 1337 h 4678"/>
                <a:gd name="connsiteX1" fmla="*/ 8021 w 8021"/>
                <a:gd name="connsiteY1" fmla="*/ 3342 h 4678"/>
                <a:gd name="connsiteX2" fmla="*/ 669 w 8021"/>
                <a:gd name="connsiteY2" fmla="*/ 4679 h 4678"/>
                <a:gd name="connsiteX3" fmla="*/ 0 w 8021"/>
                <a:gd name="connsiteY3" fmla="*/ 1337 h 4678"/>
                <a:gd name="connsiteX4" fmla="*/ 4679 w 8021"/>
                <a:gd name="connsiteY4" fmla="*/ 0 h 4678"/>
                <a:gd name="connsiteX5" fmla="*/ 6016 w 8021"/>
                <a:gd name="connsiteY5" fmla="*/ 1337 h 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21" h="4678">
                  <a:moveTo>
                    <a:pt x="6016" y="1337"/>
                  </a:moveTo>
                  <a:lnTo>
                    <a:pt x="8021" y="3342"/>
                  </a:lnTo>
                  <a:lnTo>
                    <a:pt x="669" y="4679"/>
                  </a:lnTo>
                  <a:lnTo>
                    <a:pt x="0" y="1337"/>
                  </a:lnTo>
                  <a:lnTo>
                    <a:pt x="4679" y="0"/>
                  </a:lnTo>
                  <a:lnTo>
                    <a:pt x="6016" y="133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: Shape 579">
              <a:extLst>
                <a:ext uri="{FF2B5EF4-FFF2-40B4-BE49-F238E27FC236}">
                  <a16:creationId xmlns:a16="http://schemas.microsoft.com/office/drawing/2014/main" id="{43DD7E27-31CF-2948-04D6-5A616D781859}"/>
                </a:ext>
              </a:extLst>
            </p:cNvPr>
            <p:cNvSpPr/>
            <p:nvPr/>
          </p:nvSpPr>
          <p:spPr>
            <a:xfrm>
              <a:off x="2997642" y="3072686"/>
              <a:ext cx="4679" cy="2005"/>
            </a:xfrm>
            <a:custGeom>
              <a:avLst/>
              <a:gdLst>
                <a:gd name="connsiteX0" fmla="*/ 4679 w 4679"/>
                <a:gd name="connsiteY0" fmla="*/ 668 h 2005"/>
                <a:gd name="connsiteX1" fmla="*/ 3342 w 4679"/>
                <a:gd name="connsiteY1" fmla="*/ 2005 h 2005"/>
                <a:gd name="connsiteX2" fmla="*/ 0 w 4679"/>
                <a:gd name="connsiteY2" fmla="*/ 2005 h 2005"/>
                <a:gd name="connsiteX3" fmla="*/ 0 w 4679"/>
                <a:gd name="connsiteY3" fmla="*/ 668 h 2005"/>
                <a:gd name="connsiteX4" fmla="*/ 2005 w 4679"/>
                <a:gd name="connsiteY4" fmla="*/ 0 h 2005"/>
                <a:gd name="connsiteX5" fmla="*/ 4679 w 4679"/>
                <a:gd name="connsiteY5" fmla="*/ 668 h 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9" h="2005">
                  <a:moveTo>
                    <a:pt x="4679" y="668"/>
                  </a:moveTo>
                  <a:lnTo>
                    <a:pt x="3342" y="2005"/>
                  </a:lnTo>
                  <a:lnTo>
                    <a:pt x="0" y="2005"/>
                  </a:lnTo>
                  <a:lnTo>
                    <a:pt x="0" y="668"/>
                  </a:lnTo>
                  <a:lnTo>
                    <a:pt x="2005" y="0"/>
                  </a:lnTo>
                  <a:lnTo>
                    <a:pt x="4679" y="66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Freeform: Shape 580">
              <a:extLst>
                <a:ext uri="{FF2B5EF4-FFF2-40B4-BE49-F238E27FC236}">
                  <a16:creationId xmlns:a16="http://schemas.microsoft.com/office/drawing/2014/main" id="{4F3A1CD2-7BC0-5100-1DDB-C11A6AC167A9}"/>
                </a:ext>
              </a:extLst>
            </p:cNvPr>
            <p:cNvSpPr/>
            <p:nvPr/>
          </p:nvSpPr>
          <p:spPr>
            <a:xfrm>
              <a:off x="2988953" y="3072017"/>
              <a:ext cx="6684" cy="3342"/>
            </a:xfrm>
            <a:custGeom>
              <a:avLst/>
              <a:gdLst>
                <a:gd name="connsiteX0" fmla="*/ 4010 w 6684"/>
                <a:gd name="connsiteY0" fmla="*/ 0 h 3342"/>
                <a:gd name="connsiteX1" fmla="*/ 6684 w 6684"/>
                <a:gd name="connsiteY1" fmla="*/ 2005 h 3342"/>
                <a:gd name="connsiteX2" fmla="*/ 5347 w 6684"/>
                <a:gd name="connsiteY2" fmla="*/ 3342 h 3342"/>
                <a:gd name="connsiteX3" fmla="*/ 3342 w 6684"/>
                <a:gd name="connsiteY3" fmla="*/ 2005 h 3342"/>
                <a:gd name="connsiteX4" fmla="*/ 0 w 6684"/>
                <a:gd name="connsiteY4" fmla="*/ 2005 h 3342"/>
                <a:gd name="connsiteX5" fmla="*/ 1337 w 6684"/>
                <a:gd name="connsiteY5" fmla="*/ 668 h 3342"/>
                <a:gd name="connsiteX6" fmla="*/ 4010 w 6684"/>
                <a:gd name="connsiteY6" fmla="*/ 0 h 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84" h="3342">
                  <a:moveTo>
                    <a:pt x="4010" y="0"/>
                  </a:moveTo>
                  <a:lnTo>
                    <a:pt x="6684" y="2005"/>
                  </a:lnTo>
                  <a:lnTo>
                    <a:pt x="5347" y="3342"/>
                  </a:lnTo>
                  <a:lnTo>
                    <a:pt x="3342" y="2005"/>
                  </a:lnTo>
                  <a:lnTo>
                    <a:pt x="0" y="2005"/>
                  </a:lnTo>
                  <a:lnTo>
                    <a:pt x="1337" y="668"/>
                  </a:lnTo>
                  <a:lnTo>
                    <a:pt x="4010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: Shape 581">
              <a:extLst>
                <a:ext uri="{FF2B5EF4-FFF2-40B4-BE49-F238E27FC236}">
                  <a16:creationId xmlns:a16="http://schemas.microsoft.com/office/drawing/2014/main" id="{547FD30F-7827-AAB9-C1FD-19657EA1B5FD}"/>
                </a:ext>
              </a:extLst>
            </p:cNvPr>
            <p:cNvSpPr/>
            <p:nvPr/>
          </p:nvSpPr>
          <p:spPr>
            <a:xfrm>
              <a:off x="11732783" y="4725063"/>
              <a:ext cx="6015" cy="4679"/>
            </a:xfrm>
            <a:custGeom>
              <a:avLst/>
              <a:gdLst>
                <a:gd name="connsiteX0" fmla="*/ 3342 w 6015"/>
                <a:gd name="connsiteY0" fmla="*/ 4679 h 4679"/>
                <a:gd name="connsiteX1" fmla="*/ 0 w 6015"/>
                <a:gd name="connsiteY1" fmla="*/ 3342 h 4679"/>
                <a:gd name="connsiteX2" fmla="*/ 1337 w 6015"/>
                <a:gd name="connsiteY2" fmla="*/ 669 h 4679"/>
                <a:gd name="connsiteX3" fmla="*/ 4679 w 6015"/>
                <a:gd name="connsiteY3" fmla="*/ 0 h 4679"/>
                <a:gd name="connsiteX4" fmla="*/ 6015 w 6015"/>
                <a:gd name="connsiteY4" fmla="*/ 2674 h 4679"/>
                <a:gd name="connsiteX5" fmla="*/ 5347 w 6015"/>
                <a:gd name="connsiteY5" fmla="*/ 4011 h 4679"/>
                <a:gd name="connsiteX6" fmla="*/ 3342 w 6015"/>
                <a:gd name="connsiteY6" fmla="*/ 4679 h 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5" h="4679">
                  <a:moveTo>
                    <a:pt x="3342" y="4679"/>
                  </a:moveTo>
                  <a:lnTo>
                    <a:pt x="0" y="3342"/>
                  </a:lnTo>
                  <a:lnTo>
                    <a:pt x="1337" y="669"/>
                  </a:lnTo>
                  <a:lnTo>
                    <a:pt x="4679" y="0"/>
                  </a:lnTo>
                  <a:lnTo>
                    <a:pt x="6015" y="2674"/>
                  </a:lnTo>
                  <a:lnTo>
                    <a:pt x="5347" y="4011"/>
                  </a:lnTo>
                  <a:lnTo>
                    <a:pt x="3342" y="4679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Freeform: Shape 582">
              <a:extLst>
                <a:ext uri="{FF2B5EF4-FFF2-40B4-BE49-F238E27FC236}">
                  <a16:creationId xmlns:a16="http://schemas.microsoft.com/office/drawing/2014/main" id="{5467DD7A-D07C-82F3-3D4E-065DEBD0EB41}"/>
                </a:ext>
              </a:extLst>
            </p:cNvPr>
            <p:cNvSpPr/>
            <p:nvPr/>
          </p:nvSpPr>
          <p:spPr>
            <a:xfrm>
              <a:off x="11721419" y="4690305"/>
              <a:ext cx="10026" cy="14037"/>
            </a:xfrm>
            <a:custGeom>
              <a:avLst/>
              <a:gdLst>
                <a:gd name="connsiteX0" fmla="*/ 6684 w 10026"/>
                <a:gd name="connsiteY0" fmla="*/ 14037 h 14037"/>
                <a:gd name="connsiteX1" fmla="*/ 5348 w 10026"/>
                <a:gd name="connsiteY1" fmla="*/ 14037 h 14037"/>
                <a:gd name="connsiteX2" fmla="*/ 3342 w 10026"/>
                <a:gd name="connsiteY2" fmla="*/ 13369 h 14037"/>
                <a:gd name="connsiteX3" fmla="*/ 668 w 10026"/>
                <a:gd name="connsiteY3" fmla="*/ 10027 h 14037"/>
                <a:gd name="connsiteX4" fmla="*/ 0 w 10026"/>
                <a:gd name="connsiteY4" fmla="*/ 7353 h 14037"/>
                <a:gd name="connsiteX5" fmla="*/ 0 w 10026"/>
                <a:gd name="connsiteY5" fmla="*/ 4679 h 14037"/>
                <a:gd name="connsiteX6" fmla="*/ 1337 w 10026"/>
                <a:gd name="connsiteY6" fmla="*/ 3342 h 14037"/>
                <a:gd name="connsiteX7" fmla="*/ 2006 w 10026"/>
                <a:gd name="connsiteY7" fmla="*/ 668 h 14037"/>
                <a:gd name="connsiteX8" fmla="*/ 4010 w 10026"/>
                <a:gd name="connsiteY8" fmla="*/ 0 h 14037"/>
                <a:gd name="connsiteX9" fmla="*/ 6684 w 10026"/>
                <a:gd name="connsiteY9" fmla="*/ 0 h 14037"/>
                <a:gd name="connsiteX10" fmla="*/ 5348 w 10026"/>
                <a:gd name="connsiteY10" fmla="*/ 2005 h 14037"/>
                <a:gd name="connsiteX11" fmla="*/ 5348 w 10026"/>
                <a:gd name="connsiteY11" fmla="*/ 5347 h 14037"/>
                <a:gd name="connsiteX12" fmla="*/ 10027 w 10026"/>
                <a:gd name="connsiteY12" fmla="*/ 8690 h 14037"/>
                <a:gd name="connsiteX13" fmla="*/ 8022 w 10026"/>
                <a:gd name="connsiteY13" fmla="*/ 10695 h 14037"/>
                <a:gd name="connsiteX14" fmla="*/ 6684 w 10026"/>
                <a:gd name="connsiteY14" fmla="*/ 14037 h 1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26" h="14037">
                  <a:moveTo>
                    <a:pt x="6684" y="14037"/>
                  </a:moveTo>
                  <a:lnTo>
                    <a:pt x="5348" y="14037"/>
                  </a:lnTo>
                  <a:lnTo>
                    <a:pt x="3342" y="13369"/>
                  </a:lnTo>
                  <a:lnTo>
                    <a:pt x="668" y="10027"/>
                  </a:lnTo>
                  <a:lnTo>
                    <a:pt x="0" y="7353"/>
                  </a:lnTo>
                  <a:lnTo>
                    <a:pt x="0" y="4679"/>
                  </a:lnTo>
                  <a:lnTo>
                    <a:pt x="1337" y="3342"/>
                  </a:lnTo>
                  <a:lnTo>
                    <a:pt x="2006" y="668"/>
                  </a:lnTo>
                  <a:lnTo>
                    <a:pt x="4010" y="0"/>
                  </a:lnTo>
                  <a:lnTo>
                    <a:pt x="6684" y="0"/>
                  </a:lnTo>
                  <a:lnTo>
                    <a:pt x="5348" y="2005"/>
                  </a:lnTo>
                  <a:lnTo>
                    <a:pt x="5348" y="5347"/>
                  </a:lnTo>
                  <a:lnTo>
                    <a:pt x="10027" y="8690"/>
                  </a:lnTo>
                  <a:lnTo>
                    <a:pt x="8022" y="10695"/>
                  </a:lnTo>
                  <a:lnTo>
                    <a:pt x="6684" y="1403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Freeform: Shape 583">
              <a:extLst>
                <a:ext uri="{FF2B5EF4-FFF2-40B4-BE49-F238E27FC236}">
                  <a16:creationId xmlns:a16="http://schemas.microsoft.com/office/drawing/2014/main" id="{981DD70B-FF31-A26D-ADED-108A77AC2C6F}"/>
                </a:ext>
              </a:extLst>
            </p:cNvPr>
            <p:cNvSpPr/>
            <p:nvPr/>
          </p:nvSpPr>
          <p:spPr>
            <a:xfrm>
              <a:off x="11719415" y="4660225"/>
              <a:ext cx="12031" cy="15373"/>
            </a:xfrm>
            <a:custGeom>
              <a:avLst/>
              <a:gdLst>
                <a:gd name="connsiteX0" fmla="*/ 8689 w 12031"/>
                <a:gd name="connsiteY0" fmla="*/ 4679 h 15373"/>
                <a:gd name="connsiteX1" fmla="*/ 10695 w 12031"/>
                <a:gd name="connsiteY1" fmla="*/ 4679 h 15373"/>
                <a:gd name="connsiteX2" fmla="*/ 11363 w 12031"/>
                <a:gd name="connsiteY2" fmla="*/ 6016 h 15373"/>
                <a:gd name="connsiteX3" fmla="*/ 8021 w 12031"/>
                <a:gd name="connsiteY3" fmla="*/ 6684 h 15373"/>
                <a:gd name="connsiteX4" fmla="*/ 8689 w 12031"/>
                <a:gd name="connsiteY4" fmla="*/ 8690 h 15373"/>
                <a:gd name="connsiteX5" fmla="*/ 11363 w 12031"/>
                <a:gd name="connsiteY5" fmla="*/ 10027 h 15373"/>
                <a:gd name="connsiteX6" fmla="*/ 12031 w 12031"/>
                <a:gd name="connsiteY6" fmla="*/ 12032 h 15373"/>
                <a:gd name="connsiteX7" fmla="*/ 11363 w 12031"/>
                <a:gd name="connsiteY7" fmla="*/ 14705 h 15373"/>
                <a:gd name="connsiteX8" fmla="*/ 8689 w 12031"/>
                <a:gd name="connsiteY8" fmla="*/ 15374 h 15373"/>
                <a:gd name="connsiteX9" fmla="*/ 6015 w 12031"/>
                <a:gd name="connsiteY9" fmla="*/ 13369 h 15373"/>
                <a:gd name="connsiteX10" fmla="*/ 3342 w 12031"/>
                <a:gd name="connsiteY10" fmla="*/ 13369 h 15373"/>
                <a:gd name="connsiteX11" fmla="*/ 2005 w 12031"/>
                <a:gd name="connsiteY11" fmla="*/ 12032 h 15373"/>
                <a:gd name="connsiteX12" fmla="*/ 0 w 12031"/>
                <a:gd name="connsiteY12" fmla="*/ 10695 h 15373"/>
                <a:gd name="connsiteX13" fmla="*/ 668 w 12031"/>
                <a:gd name="connsiteY13" fmla="*/ 8021 h 15373"/>
                <a:gd name="connsiteX14" fmla="*/ 668 w 12031"/>
                <a:gd name="connsiteY14" fmla="*/ 6016 h 15373"/>
                <a:gd name="connsiteX15" fmla="*/ 2005 w 12031"/>
                <a:gd name="connsiteY15" fmla="*/ 2674 h 15373"/>
                <a:gd name="connsiteX16" fmla="*/ 4010 w 12031"/>
                <a:gd name="connsiteY16" fmla="*/ 0 h 15373"/>
                <a:gd name="connsiteX17" fmla="*/ 7353 w 12031"/>
                <a:gd name="connsiteY17" fmla="*/ 0 h 15373"/>
                <a:gd name="connsiteX18" fmla="*/ 8689 w 12031"/>
                <a:gd name="connsiteY18" fmla="*/ 668 h 15373"/>
                <a:gd name="connsiteX19" fmla="*/ 8021 w 12031"/>
                <a:gd name="connsiteY19" fmla="*/ 3342 h 15373"/>
                <a:gd name="connsiteX20" fmla="*/ 8689 w 12031"/>
                <a:gd name="connsiteY20" fmla="*/ 4679 h 1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031" h="15373">
                  <a:moveTo>
                    <a:pt x="8689" y="4679"/>
                  </a:moveTo>
                  <a:lnTo>
                    <a:pt x="10695" y="4679"/>
                  </a:lnTo>
                  <a:lnTo>
                    <a:pt x="11363" y="6016"/>
                  </a:lnTo>
                  <a:lnTo>
                    <a:pt x="8021" y="6684"/>
                  </a:lnTo>
                  <a:lnTo>
                    <a:pt x="8689" y="8690"/>
                  </a:lnTo>
                  <a:lnTo>
                    <a:pt x="11363" y="10027"/>
                  </a:lnTo>
                  <a:lnTo>
                    <a:pt x="12031" y="12032"/>
                  </a:lnTo>
                  <a:lnTo>
                    <a:pt x="11363" y="14705"/>
                  </a:lnTo>
                  <a:lnTo>
                    <a:pt x="8689" y="15374"/>
                  </a:lnTo>
                  <a:lnTo>
                    <a:pt x="6015" y="13369"/>
                  </a:lnTo>
                  <a:lnTo>
                    <a:pt x="3342" y="13369"/>
                  </a:lnTo>
                  <a:lnTo>
                    <a:pt x="2005" y="12032"/>
                  </a:lnTo>
                  <a:lnTo>
                    <a:pt x="0" y="10695"/>
                  </a:lnTo>
                  <a:lnTo>
                    <a:pt x="668" y="8021"/>
                  </a:lnTo>
                  <a:lnTo>
                    <a:pt x="668" y="6016"/>
                  </a:lnTo>
                  <a:lnTo>
                    <a:pt x="2005" y="2674"/>
                  </a:lnTo>
                  <a:lnTo>
                    <a:pt x="4010" y="0"/>
                  </a:lnTo>
                  <a:lnTo>
                    <a:pt x="7353" y="0"/>
                  </a:lnTo>
                  <a:lnTo>
                    <a:pt x="8689" y="668"/>
                  </a:lnTo>
                  <a:lnTo>
                    <a:pt x="8021" y="3342"/>
                  </a:lnTo>
                  <a:lnTo>
                    <a:pt x="8689" y="4679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Freeform: Shape 584">
              <a:extLst>
                <a:ext uri="{FF2B5EF4-FFF2-40B4-BE49-F238E27FC236}">
                  <a16:creationId xmlns:a16="http://schemas.microsoft.com/office/drawing/2014/main" id="{BA78191C-C343-8B56-3093-80E98E408631}"/>
                </a:ext>
              </a:extLst>
            </p:cNvPr>
            <p:cNvSpPr/>
            <p:nvPr/>
          </p:nvSpPr>
          <p:spPr>
            <a:xfrm>
              <a:off x="11700030" y="4613434"/>
              <a:ext cx="16042" cy="12700"/>
            </a:xfrm>
            <a:custGeom>
              <a:avLst/>
              <a:gdLst>
                <a:gd name="connsiteX0" fmla="*/ 8021 w 16042"/>
                <a:gd name="connsiteY0" fmla="*/ 668 h 12700"/>
                <a:gd name="connsiteX1" fmla="*/ 12031 w 16042"/>
                <a:gd name="connsiteY1" fmla="*/ 0 h 12700"/>
                <a:gd name="connsiteX2" fmla="*/ 12700 w 16042"/>
                <a:gd name="connsiteY2" fmla="*/ 668 h 12700"/>
                <a:gd name="connsiteX3" fmla="*/ 14037 w 16042"/>
                <a:gd name="connsiteY3" fmla="*/ 4679 h 12700"/>
                <a:gd name="connsiteX4" fmla="*/ 15374 w 16042"/>
                <a:gd name="connsiteY4" fmla="*/ 6684 h 12700"/>
                <a:gd name="connsiteX5" fmla="*/ 16043 w 16042"/>
                <a:gd name="connsiteY5" fmla="*/ 7353 h 12700"/>
                <a:gd name="connsiteX6" fmla="*/ 13369 w 16042"/>
                <a:gd name="connsiteY6" fmla="*/ 11363 h 12700"/>
                <a:gd name="connsiteX7" fmla="*/ 8021 w 16042"/>
                <a:gd name="connsiteY7" fmla="*/ 12700 h 12700"/>
                <a:gd name="connsiteX8" fmla="*/ 6016 w 16042"/>
                <a:gd name="connsiteY8" fmla="*/ 10695 h 12700"/>
                <a:gd name="connsiteX9" fmla="*/ 5347 w 16042"/>
                <a:gd name="connsiteY9" fmla="*/ 7353 h 12700"/>
                <a:gd name="connsiteX10" fmla="*/ 3342 w 16042"/>
                <a:gd name="connsiteY10" fmla="*/ 6684 h 12700"/>
                <a:gd name="connsiteX11" fmla="*/ 668 w 16042"/>
                <a:gd name="connsiteY11" fmla="*/ 8690 h 12700"/>
                <a:gd name="connsiteX12" fmla="*/ 0 w 16042"/>
                <a:gd name="connsiteY12" fmla="*/ 8021 h 12700"/>
                <a:gd name="connsiteX13" fmla="*/ 1337 w 16042"/>
                <a:gd name="connsiteY13" fmla="*/ 5347 h 12700"/>
                <a:gd name="connsiteX14" fmla="*/ 4010 w 16042"/>
                <a:gd name="connsiteY14" fmla="*/ 3342 h 12700"/>
                <a:gd name="connsiteX15" fmla="*/ 6684 w 16042"/>
                <a:gd name="connsiteY15" fmla="*/ 0 h 12700"/>
                <a:gd name="connsiteX16" fmla="*/ 8021 w 16042"/>
                <a:gd name="connsiteY16" fmla="*/ 668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042" h="12700">
                  <a:moveTo>
                    <a:pt x="8021" y="668"/>
                  </a:moveTo>
                  <a:lnTo>
                    <a:pt x="12031" y="0"/>
                  </a:lnTo>
                  <a:lnTo>
                    <a:pt x="12700" y="668"/>
                  </a:lnTo>
                  <a:lnTo>
                    <a:pt x="14037" y="4679"/>
                  </a:lnTo>
                  <a:lnTo>
                    <a:pt x="15374" y="6684"/>
                  </a:lnTo>
                  <a:lnTo>
                    <a:pt x="16043" y="7353"/>
                  </a:lnTo>
                  <a:lnTo>
                    <a:pt x="13369" y="11363"/>
                  </a:lnTo>
                  <a:lnTo>
                    <a:pt x="8021" y="12700"/>
                  </a:lnTo>
                  <a:lnTo>
                    <a:pt x="6016" y="10695"/>
                  </a:lnTo>
                  <a:lnTo>
                    <a:pt x="5347" y="7353"/>
                  </a:lnTo>
                  <a:lnTo>
                    <a:pt x="3342" y="6684"/>
                  </a:lnTo>
                  <a:lnTo>
                    <a:pt x="668" y="8690"/>
                  </a:lnTo>
                  <a:lnTo>
                    <a:pt x="0" y="8021"/>
                  </a:lnTo>
                  <a:lnTo>
                    <a:pt x="1337" y="5347"/>
                  </a:lnTo>
                  <a:lnTo>
                    <a:pt x="4010" y="3342"/>
                  </a:lnTo>
                  <a:lnTo>
                    <a:pt x="6684" y="0"/>
                  </a:lnTo>
                  <a:lnTo>
                    <a:pt x="8021" y="66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Freeform: Shape 585">
              <a:extLst>
                <a:ext uri="{FF2B5EF4-FFF2-40B4-BE49-F238E27FC236}">
                  <a16:creationId xmlns:a16="http://schemas.microsoft.com/office/drawing/2014/main" id="{86FA15BA-0A60-6161-061D-F4827A403A65}"/>
                </a:ext>
              </a:extLst>
            </p:cNvPr>
            <p:cNvSpPr/>
            <p:nvPr/>
          </p:nvSpPr>
          <p:spPr>
            <a:xfrm>
              <a:off x="11722757" y="4586028"/>
              <a:ext cx="2004" cy="2005"/>
            </a:xfrm>
            <a:custGeom>
              <a:avLst/>
              <a:gdLst>
                <a:gd name="connsiteX0" fmla="*/ 668 w 2004"/>
                <a:gd name="connsiteY0" fmla="*/ 2005 h 2005"/>
                <a:gd name="connsiteX1" fmla="*/ 0 w 2004"/>
                <a:gd name="connsiteY1" fmla="*/ 0 h 2005"/>
                <a:gd name="connsiteX2" fmla="*/ 2005 w 2004"/>
                <a:gd name="connsiteY2" fmla="*/ 0 h 2005"/>
                <a:gd name="connsiteX3" fmla="*/ 668 w 2004"/>
                <a:gd name="connsiteY3" fmla="*/ 2005 h 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4" h="2005">
                  <a:moveTo>
                    <a:pt x="668" y="2005"/>
                  </a:moveTo>
                  <a:lnTo>
                    <a:pt x="0" y="0"/>
                  </a:lnTo>
                  <a:lnTo>
                    <a:pt x="2005" y="0"/>
                  </a:lnTo>
                  <a:lnTo>
                    <a:pt x="668" y="2005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Freeform: Shape 586">
              <a:extLst>
                <a:ext uri="{FF2B5EF4-FFF2-40B4-BE49-F238E27FC236}">
                  <a16:creationId xmlns:a16="http://schemas.microsoft.com/office/drawing/2014/main" id="{F65B6162-B940-B305-E7F5-A27C12B196FA}"/>
                </a:ext>
              </a:extLst>
            </p:cNvPr>
            <p:cNvSpPr/>
            <p:nvPr/>
          </p:nvSpPr>
          <p:spPr>
            <a:xfrm>
              <a:off x="11708719" y="4571991"/>
              <a:ext cx="12032" cy="12031"/>
            </a:xfrm>
            <a:custGeom>
              <a:avLst/>
              <a:gdLst>
                <a:gd name="connsiteX0" fmla="*/ 4011 w 12032"/>
                <a:gd name="connsiteY0" fmla="*/ 0 h 12031"/>
                <a:gd name="connsiteX1" fmla="*/ 4680 w 12032"/>
                <a:gd name="connsiteY1" fmla="*/ 3342 h 12031"/>
                <a:gd name="connsiteX2" fmla="*/ 4680 w 12032"/>
                <a:gd name="connsiteY2" fmla="*/ 4679 h 12031"/>
                <a:gd name="connsiteX3" fmla="*/ 7353 w 12032"/>
                <a:gd name="connsiteY3" fmla="*/ 5347 h 12031"/>
                <a:gd name="connsiteX4" fmla="*/ 8690 w 12032"/>
                <a:gd name="connsiteY4" fmla="*/ 8690 h 12031"/>
                <a:gd name="connsiteX5" fmla="*/ 12032 w 12032"/>
                <a:gd name="connsiteY5" fmla="*/ 8690 h 12031"/>
                <a:gd name="connsiteX6" fmla="*/ 12032 w 12032"/>
                <a:gd name="connsiteY6" fmla="*/ 11364 h 12031"/>
                <a:gd name="connsiteX7" fmla="*/ 11364 w 12032"/>
                <a:gd name="connsiteY7" fmla="*/ 12032 h 12031"/>
                <a:gd name="connsiteX8" fmla="*/ 9358 w 12032"/>
                <a:gd name="connsiteY8" fmla="*/ 10027 h 12031"/>
                <a:gd name="connsiteX9" fmla="*/ 7353 w 12032"/>
                <a:gd name="connsiteY9" fmla="*/ 9358 h 12031"/>
                <a:gd name="connsiteX10" fmla="*/ 3342 w 12032"/>
                <a:gd name="connsiteY10" fmla="*/ 10695 h 12031"/>
                <a:gd name="connsiteX11" fmla="*/ 1337 w 12032"/>
                <a:gd name="connsiteY11" fmla="*/ 10027 h 12031"/>
                <a:gd name="connsiteX12" fmla="*/ 669 w 12032"/>
                <a:gd name="connsiteY12" fmla="*/ 8690 h 12031"/>
                <a:gd name="connsiteX13" fmla="*/ 0 w 12032"/>
                <a:gd name="connsiteY13" fmla="*/ 6016 h 12031"/>
                <a:gd name="connsiteX14" fmla="*/ 1337 w 12032"/>
                <a:gd name="connsiteY14" fmla="*/ 2674 h 12031"/>
                <a:gd name="connsiteX15" fmla="*/ 2674 w 12032"/>
                <a:gd name="connsiteY15" fmla="*/ 668 h 12031"/>
                <a:gd name="connsiteX16" fmla="*/ 4011 w 12032"/>
                <a:gd name="connsiteY16" fmla="*/ 0 h 12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032" h="12031">
                  <a:moveTo>
                    <a:pt x="4011" y="0"/>
                  </a:moveTo>
                  <a:lnTo>
                    <a:pt x="4680" y="3342"/>
                  </a:lnTo>
                  <a:lnTo>
                    <a:pt x="4680" y="4679"/>
                  </a:lnTo>
                  <a:lnTo>
                    <a:pt x="7353" y="5347"/>
                  </a:lnTo>
                  <a:lnTo>
                    <a:pt x="8690" y="8690"/>
                  </a:lnTo>
                  <a:lnTo>
                    <a:pt x="12032" y="8690"/>
                  </a:lnTo>
                  <a:lnTo>
                    <a:pt x="12032" y="11364"/>
                  </a:lnTo>
                  <a:lnTo>
                    <a:pt x="11364" y="12032"/>
                  </a:lnTo>
                  <a:lnTo>
                    <a:pt x="9358" y="10027"/>
                  </a:lnTo>
                  <a:lnTo>
                    <a:pt x="7353" y="9358"/>
                  </a:lnTo>
                  <a:lnTo>
                    <a:pt x="3342" y="10695"/>
                  </a:lnTo>
                  <a:lnTo>
                    <a:pt x="1337" y="10027"/>
                  </a:lnTo>
                  <a:lnTo>
                    <a:pt x="669" y="8690"/>
                  </a:lnTo>
                  <a:lnTo>
                    <a:pt x="0" y="6016"/>
                  </a:lnTo>
                  <a:lnTo>
                    <a:pt x="1337" y="2674"/>
                  </a:lnTo>
                  <a:lnTo>
                    <a:pt x="2674" y="668"/>
                  </a:lnTo>
                  <a:lnTo>
                    <a:pt x="4011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Freeform: Shape 587">
              <a:extLst>
                <a:ext uri="{FF2B5EF4-FFF2-40B4-BE49-F238E27FC236}">
                  <a16:creationId xmlns:a16="http://schemas.microsoft.com/office/drawing/2014/main" id="{ED014554-B426-DAB4-ED5A-BB0762231B57}"/>
                </a:ext>
              </a:extLst>
            </p:cNvPr>
            <p:cNvSpPr/>
            <p:nvPr/>
          </p:nvSpPr>
          <p:spPr>
            <a:xfrm>
              <a:off x="11717409" y="4568649"/>
              <a:ext cx="1336" cy="2005"/>
            </a:xfrm>
            <a:custGeom>
              <a:avLst/>
              <a:gdLst>
                <a:gd name="connsiteX0" fmla="*/ 1337 w 1336"/>
                <a:gd name="connsiteY0" fmla="*/ 2005 h 2005"/>
                <a:gd name="connsiteX1" fmla="*/ 668 w 1336"/>
                <a:gd name="connsiteY1" fmla="*/ 2005 h 2005"/>
                <a:gd name="connsiteX2" fmla="*/ 0 w 1336"/>
                <a:gd name="connsiteY2" fmla="*/ 0 h 2005"/>
                <a:gd name="connsiteX3" fmla="*/ 1337 w 1336"/>
                <a:gd name="connsiteY3" fmla="*/ 0 h 2005"/>
                <a:gd name="connsiteX4" fmla="*/ 1337 w 1336"/>
                <a:gd name="connsiteY4" fmla="*/ 2005 h 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6" h="2005">
                  <a:moveTo>
                    <a:pt x="1337" y="2005"/>
                  </a:moveTo>
                  <a:lnTo>
                    <a:pt x="668" y="2005"/>
                  </a:lnTo>
                  <a:lnTo>
                    <a:pt x="0" y="0"/>
                  </a:lnTo>
                  <a:lnTo>
                    <a:pt x="1337" y="0"/>
                  </a:lnTo>
                  <a:lnTo>
                    <a:pt x="1337" y="2005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Freeform: Shape 588">
              <a:extLst>
                <a:ext uri="{FF2B5EF4-FFF2-40B4-BE49-F238E27FC236}">
                  <a16:creationId xmlns:a16="http://schemas.microsoft.com/office/drawing/2014/main" id="{9234659D-9956-481B-1DA4-E3A44DB054F6}"/>
                </a:ext>
              </a:extLst>
            </p:cNvPr>
            <p:cNvSpPr/>
            <p:nvPr/>
          </p:nvSpPr>
          <p:spPr>
            <a:xfrm>
              <a:off x="11705377" y="4551269"/>
              <a:ext cx="15374" cy="12032"/>
            </a:xfrm>
            <a:custGeom>
              <a:avLst/>
              <a:gdLst>
                <a:gd name="connsiteX0" fmla="*/ 14706 w 15374"/>
                <a:gd name="connsiteY0" fmla="*/ 10027 h 12032"/>
                <a:gd name="connsiteX1" fmla="*/ 13369 w 15374"/>
                <a:gd name="connsiteY1" fmla="*/ 11364 h 12032"/>
                <a:gd name="connsiteX2" fmla="*/ 9358 w 15374"/>
                <a:gd name="connsiteY2" fmla="*/ 11364 h 12032"/>
                <a:gd name="connsiteX3" fmla="*/ 7353 w 15374"/>
                <a:gd name="connsiteY3" fmla="*/ 12032 h 12032"/>
                <a:gd name="connsiteX4" fmla="*/ 6016 w 15374"/>
                <a:gd name="connsiteY4" fmla="*/ 10695 h 12032"/>
                <a:gd name="connsiteX5" fmla="*/ 3342 w 15374"/>
                <a:gd name="connsiteY5" fmla="*/ 10027 h 12032"/>
                <a:gd name="connsiteX6" fmla="*/ 0 w 15374"/>
                <a:gd name="connsiteY6" fmla="*/ 7353 h 12032"/>
                <a:gd name="connsiteX7" fmla="*/ 669 w 15374"/>
                <a:gd name="connsiteY7" fmla="*/ 6016 h 12032"/>
                <a:gd name="connsiteX8" fmla="*/ 4011 w 15374"/>
                <a:gd name="connsiteY8" fmla="*/ 4679 h 12032"/>
                <a:gd name="connsiteX9" fmla="*/ 6684 w 15374"/>
                <a:gd name="connsiteY9" fmla="*/ 4011 h 12032"/>
                <a:gd name="connsiteX10" fmla="*/ 9358 w 15374"/>
                <a:gd name="connsiteY10" fmla="*/ 2006 h 12032"/>
                <a:gd name="connsiteX11" fmla="*/ 10027 w 15374"/>
                <a:gd name="connsiteY11" fmla="*/ 0 h 12032"/>
                <a:gd name="connsiteX12" fmla="*/ 11364 w 15374"/>
                <a:gd name="connsiteY12" fmla="*/ 0 h 12032"/>
                <a:gd name="connsiteX13" fmla="*/ 12032 w 15374"/>
                <a:gd name="connsiteY13" fmla="*/ 2006 h 12032"/>
                <a:gd name="connsiteX14" fmla="*/ 12032 w 15374"/>
                <a:gd name="connsiteY14" fmla="*/ 6016 h 12032"/>
                <a:gd name="connsiteX15" fmla="*/ 15374 w 15374"/>
                <a:gd name="connsiteY15" fmla="*/ 8690 h 12032"/>
                <a:gd name="connsiteX16" fmla="*/ 14706 w 15374"/>
                <a:gd name="connsiteY16" fmla="*/ 10027 h 1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74" h="12032">
                  <a:moveTo>
                    <a:pt x="14706" y="10027"/>
                  </a:moveTo>
                  <a:lnTo>
                    <a:pt x="13369" y="11364"/>
                  </a:lnTo>
                  <a:lnTo>
                    <a:pt x="9358" y="11364"/>
                  </a:lnTo>
                  <a:lnTo>
                    <a:pt x="7353" y="12032"/>
                  </a:lnTo>
                  <a:lnTo>
                    <a:pt x="6016" y="10695"/>
                  </a:lnTo>
                  <a:lnTo>
                    <a:pt x="3342" y="10027"/>
                  </a:lnTo>
                  <a:lnTo>
                    <a:pt x="0" y="7353"/>
                  </a:lnTo>
                  <a:lnTo>
                    <a:pt x="669" y="6016"/>
                  </a:lnTo>
                  <a:lnTo>
                    <a:pt x="4011" y="4679"/>
                  </a:lnTo>
                  <a:lnTo>
                    <a:pt x="6684" y="4011"/>
                  </a:lnTo>
                  <a:lnTo>
                    <a:pt x="9358" y="2006"/>
                  </a:lnTo>
                  <a:lnTo>
                    <a:pt x="10027" y="0"/>
                  </a:lnTo>
                  <a:lnTo>
                    <a:pt x="11364" y="0"/>
                  </a:lnTo>
                  <a:lnTo>
                    <a:pt x="12032" y="2006"/>
                  </a:lnTo>
                  <a:lnTo>
                    <a:pt x="12032" y="6016"/>
                  </a:lnTo>
                  <a:lnTo>
                    <a:pt x="15374" y="8690"/>
                  </a:lnTo>
                  <a:lnTo>
                    <a:pt x="14706" y="1002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Freeform: Shape 589">
              <a:extLst>
                <a:ext uri="{FF2B5EF4-FFF2-40B4-BE49-F238E27FC236}">
                  <a16:creationId xmlns:a16="http://schemas.microsoft.com/office/drawing/2014/main" id="{BFB70894-8A40-8B63-132C-29CAA8F44884}"/>
                </a:ext>
              </a:extLst>
            </p:cNvPr>
            <p:cNvSpPr/>
            <p:nvPr/>
          </p:nvSpPr>
          <p:spPr>
            <a:xfrm>
              <a:off x="11678639" y="4541912"/>
              <a:ext cx="22058" cy="30747"/>
            </a:xfrm>
            <a:custGeom>
              <a:avLst/>
              <a:gdLst>
                <a:gd name="connsiteX0" fmla="*/ 10027 w 22058"/>
                <a:gd name="connsiteY0" fmla="*/ 10695 h 30747"/>
                <a:gd name="connsiteX1" fmla="*/ 11364 w 22058"/>
                <a:gd name="connsiteY1" fmla="*/ 12700 h 30747"/>
                <a:gd name="connsiteX2" fmla="*/ 15374 w 22058"/>
                <a:gd name="connsiteY2" fmla="*/ 15374 h 30747"/>
                <a:gd name="connsiteX3" fmla="*/ 20053 w 22058"/>
                <a:gd name="connsiteY3" fmla="*/ 20053 h 30747"/>
                <a:gd name="connsiteX4" fmla="*/ 20722 w 22058"/>
                <a:gd name="connsiteY4" fmla="*/ 20721 h 30747"/>
                <a:gd name="connsiteX5" fmla="*/ 20722 w 22058"/>
                <a:gd name="connsiteY5" fmla="*/ 23395 h 30747"/>
                <a:gd name="connsiteX6" fmla="*/ 22059 w 22058"/>
                <a:gd name="connsiteY6" fmla="*/ 25401 h 30747"/>
                <a:gd name="connsiteX7" fmla="*/ 20053 w 22058"/>
                <a:gd name="connsiteY7" fmla="*/ 26737 h 30747"/>
                <a:gd name="connsiteX8" fmla="*/ 17380 w 22058"/>
                <a:gd name="connsiteY8" fmla="*/ 29411 h 30747"/>
                <a:gd name="connsiteX9" fmla="*/ 17380 w 22058"/>
                <a:gd name="connsiteY9" fmla="*/ 28074 h 30747"/>
                <a:gd name="connsiteX10" fmla="*/ 15374 w 22058"/>
                <a:gd name="connsiteY10" fmla="*/ 27406 h 30747"/>
                <a:gd name="connsiteX11" fmla="*/ 12700 w 22058"/>
                <a:gd name="connsiteY11" fmla="*/ 27406 h 30747"/>
                <a:gd name="connsiteX12" fmla="*/ 11364 w 22058"/>
                <a:gd name="connsiteY12" fmla="*/ 28074 h 30747"/>
                <a:gd name="connsiteX13" fmla="*/ 11364 w 22058"/>
                <a:gd name="connsiteY13" fmla="*/ 29411 h 30747"/>
                <a:gd name="connsiteX14" fmla="*/ 8690 w 22058"/>
                <a:gd name="connsiteY14" fmla="*/ 30748 h 30747"/>
                <a:gd name="connsiteX15" fmla="*/ 6684 w 22058"/>
                <a:gd name="connsiteY15" fmla="*/ 30080 h 30747"/>
                <a:gd name="connsiteX16" fmla="*/ 6684 w 22058"/>
                <a:gd name="connsiteY16" fmla="*/ 25401 h 30747"/>
                <a:gd name="connsiteX17" fmla="*/ 6016 w 22058"/>
                <a:gd name="connsiteY17" fmla="*/ 21390 h 30747"/>
                <a:gd name="connsiteX18" fmla="*/ 6684 w 22058"/>
                <a:gd name="connsiteY18" fmla="*/ 17379 h 30747"/>
                <a:gd name="connsiteX19" fmla="*/ 7353 w 22058"/>
                <a:gd name="connsiteY19" fmla="*/ 14037 h 30747"/>
                <a:gd name="connsiteX20" fmla="*/ 6016 w 22058"/>
                <a:gd name="connsiteY20" fmla="*/ 10695 h 30747"/>
                <a:gd name="connsiteX21" fmla="*/ 2006 w 22058"/>
                <a:gd name="connsiteY21" fmla="*/ 12700 h 30747"/>
                <a:gd name="connsiteX22" fmla="*/ 669 w 22058"/>
                <a:gd name="connsiteY22" fmla="*/ 11364 h 30747"/>
                <a:gd name="connsiteX23" fmla="*/ 0 w 22058"/>
                <a:gd name="connsiteY23" fmla="*/ 9358 h 30747"/>
                <a:gd name="connsiteX24" fmla="*/ 0 w 22058"/>
                <a:gd name="connsiteY24" fmla="*/ 7353 h 30747"/>
                <a:gd name="connsiteX25" fmla="*/ 2006 w 22058"/>
                <a:gd name="connsiteY25" fmla="*/ 5347 h 30747"/>
                <a:gd name="connsiteX26" fmla="*/ 2006 w 22058"/>
                <a:gd name="connsiteY26" fmla="*/ 2674 h 30747"/>
                <a:gd name="connsiteX27" fmla="*/ 2674 w 22058"/>
                <a:gd name="connsiteY27" fmla="*/ 668 h 30747"/>
                <a:gd name="connsiteX28" fmla="*/ 4680 w 22058"/>
                <a:gd name="connsiteY28" fmla="*/ 0 h 30747"/>
                <a:gd name="connsiteX29" fmla="*/ 8690 w 22058"/>
                <a:gd name="connsiteY29" fmla="*/ 2005 h 30747"/>
                <a:gd name="connsiteX30" fmla="*/ 8022 w 22058"/>
                <a:gd name="connsiteY30" fmla="*/ 3342 h 30747"/>
                <a:gd name="connsiteX31" fmla="*/ 9358 w 22058"/>
                <a:gd name="connsiteY31" fmla="*/ 6684 h 30747"/>
                <a:gd name="connsiteX32" fmla="*/ 8690 w 22058"/>
                <a:gd name="connsiteY32" fmla="*/ 8021 h 30747"/>
                <a:gd name="connsiteX33" fmla="*/ 10027 w 22058"/>
                <a:gd name="connsiteY33" fmla="*/ 10695 h 3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2058" h="30747">
                  <a:moveTo>
                    <a:pt x="10027" y="10695"/>
                  </a:moveTo>
                  <a:lnTo>
                    <a:pt x="11364" y="12700"/>
                  </a:lnTo>
                  <a:lnTo>
                    <a:pt x="15374" y="15374"/>
                  </a:lnTo>
                  <a:lnTo>
                    <a:pt x="20053" y="20053"/>
                  </a:lnTo>
                  <a:lnTo>
                    <a:pt x="20722" y="20721"/>
                  </a:lnTo>
                  <a:lnTo>
                    <a:pt x="20722" y="23395"/>
                  </a:lnTo>
                  <a:lnTo>
                    <a:pt x="22059" y="25401"/>
                  </a:lnTo>
                  <a:lnTo>
                    <a:pt x="20053" y="26737"/>
                  </a:lnTo>
                  <a:lnTo>
                    <a:pt x="17380" y="29411"/>
                  </a:lnTo>
                  <a:lnTo>
                    <a:pt x="17380" y="28074"/>
                  </a:lnTo>
                  <a:lnTo>
                    <a:pt x="15374" y="27406"/>
                  </a:lnTo>
                  <a:lnTo>
                    <a:pt x="12700" y="27406"/>
                  </a:lnTo>
                  <a:lnTo>
                    <a:pt x="11364" y="28074"/>
                  </a:lnTo>
                  <a:lnTo>
                    <a:pt x="11364" y="29411"/>
                  </a:lnTo>
                  <a:lnTo>
                    <a:pt x="8690" y="30748"/>
                  </a:lnTo>
                  <a:lnTo>
                    <a:pt x="6684" y="30080"/>
                  </a:lnTo>
                  <a:lnTo>
                    <a:pt x="6684" y="25401"/>
                  </a:lnTo>
                  <a:lnTo>
                    <a:pt x="6016" y="21390"/>
                  </a:lnTo>
                  <a:lnTo>
                    <a:pt x="6684" y="17379"/>
                  </a:lnTo>
                  <a:lnTo>
                    <a:pt x="7353" y="14037"/>
                  </a:lnTo>
                  <a:lnTo>
                    <a:pt x="6016" y="10695"/>
                  </a:lnTo>
                  <a:lnTo>
                    <a:pt x="2006" y="12700"/>
                  </a:lnTo>
                  <a:lnTo>
                    <a:pt x="669" y="11364"/>
                  </a:lnTo>
                  <a:lnTo>
                    <a:pt x="0" y="9358"/>
                  </a:lnTo>
                  <a:lnTo>
                    <a:pt x="0" y="7353"/>
                  </a:lnTo>
                  <a:lnTo>
                    <a:pt x="2006" y="5347"/>
                  </a:lnTo>
                  <a:lnTo>
                    <a:pt x="2006" y="2674"/>
                  </a:lnTo>
                  <a:lnTo>
                    <a:pt x="2674" y="668"/>
                  </a:lnTo>
                  <a:lnTo>
                    <a:pt x="4680" y="0"/>
                  </a:lnTo>
                  <a:lnTo>
                    <a:pt x="8690" y="2005"/>
                  </a:lnTo>
                  <a:lnTo>
                    <a:pt x="8022" y="3342"/>
                  </a:lnTo>
                  <a:lnTo>
                    <a:pt x="9358" y="6684"/>
                  </a:lnTo>
                  <a:lnTo>
                    <a:pt x="8690" y="8021"/>
                  </a:lnTo>
                  <a:lnTo>
                    <a:pt x="10027" y="10695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Freeform: Shape 590">
              <a:extLst>
                <a:ext uri="{FF2B5EF4-FFF2-40B4-BE49-F238E27FC236}">
                  <a16:creationId xmlns:a16="http://schemas.microsoft.com/office/drawing/2014/main" id="{427D9AAF-8FEA-F343-F83A-5B2A719B24EC}"/>
                </a:ext>
              </a:extLst>
            </p:cNvPr>
            <p:cNvSpPr/>
            <p:nvPr/>
          </p:nvSpPr>
          <p:spPr>
            <a:xfrm>
              <a:off x="11679308" y="4531216"/>
              <a:ext cx="6015" cy="5347"/>
            </a:xfrm>
            <a:custGeom>
              <a:avLst/>
              <a:gdLst>
                <a:gd name="connsiteX0" fmla="*/ 5347 w 6015"/>
                <a:gd name="connsiteY0" fmla="*/ 5348 h 5347"/>
                <a:gd name="connsiteX1" fmla="*/ 3342 w 6015"/>
                <a:gd name="connsiteY1" fmla="*/ 5348 h 5347"/>
                <a:gd name="connsiteX2" fmla="*/ 0 w 6015"/>
                <a:gd name="connsiteY2" fmla="*/ 3342 h 5347"/>
                <a:gd name="connsiteX3" fmla="*/ 0 w 6015"/>
                <a:gd name="connsiteY3" fmla="*/ 2674 h 5347"/>
                <a:gd name="connsiteX4" fmla="*/ 1337 w 6015"/>
                <a:gd name="connsiteY4" fmla="*/ 669 h 5347"/>
                <a:gd name="connsiteX5" fmla="*/ 2673 w 6015"/>
                <a:gd name="connsiteY5" fmla="*/ 0 h 5347"/>
                <a:gd name="connsiteX6" fmla="*/ 6015 w 6015"/>
                <a:gd name="connsiteY6" fmla="*/ 669 h 5347"/>
                <a:gd name="connsiteX7" fmla="*/ 5347 w 6015"/>
                <a:gd name="connsiteY7" fmla="*/ 3342 h 5347"/>
                <a:gd name="connsiteX8" fmla="*/ 5347 w 6015"/>
                <a:gd name="connsiteY8" fmla="*/ 5348 h 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15" h="5347">
                  <a:moveTo>
                    <a:pt x="5347" y="5348"/>
                  </a:moveTo>
                  <a:lnTo>
                    <a:pt x="3342" y="5348"/>
                  </a:lnTo>
                  <a:lnTo>
                    <a:pt x="0" y="3342"/>
                  </a:lnTo>
                  <a:lnTo>
                    <a:pt x="0" y="2674"/>
                  </a:lnTo>
                  <a:lnTo>
                    <a:pt x="1337" y="669"/>
                  </a:lnTo>
                  <a:lnTo>
                    <a:pt x="2673" y="0"/>
                  </a:lnTo>
                  <a:lnTo>
                    <a:pt x="6015" y="669"/>
                  </a:lnTo>
                  <a:lnTo>
                    <a:pt x="5347" y="3342"/>
                  </a:lnTo>
                  <a:lnTo>
                    <a:pt x="5347" y="534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Freeform: Shape 591">
              <a:extLst>
                <a:ext uri="{FF2B5EF4-FFF2-40B4-BE49-F238E27FC236}">
                  <a16:creationId xmlns:a16="http://schemas.microsoft.com/office/drawing/2014/main" id="{AB443F45-C983-D761-FF50-EBE4FEDA3C86}"/>
                </a:ext>
              </a:extLst>
            </p:cNvPr>
            <p:cNvSpPr/>
            <p:nvPr/>
          </p:nvSpPr>
          <p:spPr>
            <a:xfrm>
              <a:off x="11681313" y="4527874"/>
              <a:ext cx="4010" cy="2673"/>
            </a:xfrm>
            <a:custGeom>
              <a:avLst/>
              <a:gdLst>
                <a:gd name="connsiteX0" fmla="*/ 0 w 4010"/>
                <a:gd name="connsiteY0" fmla="*/ 2006 h 2673"/>
                <a:gd name="connsiteX1" fmla="*/ 2674 w 4010"/>
                <a:gd name="connsiteY1" fmla="*/ 0 h 2673"/>
                <a:gd name="connsiteX2" fmla="*/ 3342 w 4010"/>
                <a:gd name="connsiteY2" fmla="*/ 669 h 2673"/>
                <a:gd name="connsiteX3" fmla="*/ 4010 w 4010"/>
                <a:gd name="connsiteY3" fmla="*/ 2674 h 2673"/>
                <a:gd name="connsiteX4" fmla="*/ 668 w 4010"/>
                <a:gd name="connsiteY4" fmla="*/ 2674 h 2673"/>
                <a:gd name="connsiteX5" fmla="*/ 0 w 4010"/>
                <a:gd name="connsiteY5" fmla="*/ 2006 h 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0" h="2673">
                  <a:moveTo>
                    <a:pt x="0" y="2006"/>
                  </a:moveTo>
                  <a:lnTo>
                    <a:pt x="2674" y="0"/>
                  </a:lnTo>
                  <a:lnTo>
                    <a:pt x="3342" y="669"/>
                  </a:lnTo>
                  <a:lnTo>
                    <a:pt x="4010" y="2674"/>
                  </a:lnTo>
                  <a:lnTo>
                    <a:pt x="668" y="2674"/>
                  </a:lnTo>
                  <a:lnTo>
                    <a:pt x="0" y="2006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Freeform: Shape 592">
              <a:extLst>
                <a:ext uri="{FF2B5EF4-FFF2-40B4-BE49-F238E27FC236}">
                  <a16:creationId xmlns:a16="http://schemas.microsoft.com/office/drawing/2014/main" id="{AFE83911-8D94-9969-25A2-5FBE3226730E}"/>
                </a:ext>
              </a:extLst>
            </p:cNvPr>
            <p:cNvSpPr/>
            <p:nvPr/>
          </p:nvSpPr>
          <p:spPr>
            <a:xfrm>
              <a:off x="11718077" y="4524532"/>
              <a:ext cx="4679" cy="22727"/>
            </a:xfrm>
            <a:custGeom>
              <a:avLst/>
              <a:gdLst>
                <a:gd name="connsiteX0" fmla="*/ 1337 w 4679"/>
                <a:gd name="connsiteY0" fmla="*/ 22727 h 22727"/>
                <a:gd name="connsiteX1" fmla="*/ 0 w 4679"/>
                <a:gd name="connsiteY1" fmla="*/ 22059 h 22727"/>
                <a:gd name="connsiteX2" fmla="*/ 668 w 4679"/>
                <a:gd name="connsiteY2" fmla="*/ 14037 h 22727"/>
                <a:gd name="connsiteX3" fmla="*/ 0 w 4679"/>
                <a:gd name="connsiteY3" fmla="*/ 12032 h 22727"/>
                <a:gd name="connsiteX4" fmla="*/ 668 w 4679"/>
                <a:gd name="connsiteY4" fmla="*/ 8690 h 22727"/>
                <a:gd name="connsiteX5" fmla="*/ 2674 w 4679"/>
                <a:gd name="connsiteY5" fmla="*/ 3342 h 22727"/>
                <a:gd name="connsiteX6" fmla="*/ 3342 w 4679"/>
                <a:gd name="connsiteY6" fmla="*/ 0 h 22727"/>
                <a:gd name="connsiteX7" fmla="*/ 4680 w 4679"/>
                <a:gd name="connsiteY7" fmla="*/ 4011 h 22727"/>
                <a:gd name="connsiteX8" fmla="*/ 4010 w 4679"/>
                <a:gd name="connsiteY8" fmla="*/ 6016 h 22727"/>
                <a:gd name="connsiteX9" fmla="*/ 4010 w 4679"/>
                <a:gd name="connsiteY9" fmla="*/ 10027 h 22727"/>
                <a:gd name="connsiteX10" fmla="*/ 4010 w 4679"/>
                <a:gd name="connsiteY10" fmla="*/ 16711 h 22727"/>
                <a:gd name="connsiteX11" fmla="*/ 3342 w 4679"/>
                <a:gd name="connsiteY11" fmla="*/ 20722 h 22727"/>
                <a:gd name="connsiteX12" fmla="*/ 1337 w 4679"/>
                <a:gd name="connsiteY12" fmla="*/ 22727 h 2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79" h="22727">
                  <a:moveTo>
                    <a:pt x="1337" y="22727"/>
                  </a:moveTo>
                  <a:lnTo>
                    <a:pt x="0" y="22059"/>
                  </a:lnTo>
                  <a:lnTo>
                    <a:pt x="668" y="14037"/>
                  </a:lnTo>
                  <a:lnTo>
                    <a:pt x="0" y="12032"/>
                  </a:lnTo>
                  <a:lnTo>
                    <a:pt x="668" y="8690"/>
                  </a:lnTo>
                  <a:lnTo>
                    <a:pt x="2674" y="3342"/>
                  </a:lnTo>
                  <a:lnTo>
                    <a:pt x="3342" y="0"/>
                  </a:lnTo>
                  <a:lnTo>
                    <a:pt x="4680" y="4011"/>
                  </a:lnTo>
                  <a:lnTo>
                    <a:pt x="4010" y="6016"/>
                  </a:lnTo>
                  <a:lnTo>
                    <a:pt x="4010" y="10027"/>
                  </a:lnTo>
                  <a:lnTo>
                    <a:pt x="4010" y="16711"/>
                  </a:lnTo>
                  <a:lnTo>
                    <a:pt x="3342" y="20722"/>
                  </a:lnTo>
                  <a:lnTo>
                    <a:pt x="1337" y="2272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Freeform: Shape 593">
              <a:extLst>
                <a:ext uri="{FF2B5EF4-FFF2-40B4-BE49-F238E27FC236}">
                  <a16:creationId xmlns:a16="http://schemas.microsoft.com/office/drawing/2014/main" id="{DD772922-E803-5E0F-9577-AA3864E79AC0}"/>
                </a:ext>
              </a:extLst>
            </p:cNvPr>
            <p:cNvSpPr/>
            <p:nvPr/>
          </p:nvSpPr>
          <p:spPr>
            <a:xfrm>
              <a:off x="11704040" y="4516511"/>
              <a:ext cx="12700" cy="8689"/>
            </a:xfrm>
            <a:custGeom>
              <a:avLst/>
              <a:gdLst>
                <a:gd name="connsiteX0" fmla="*/ 6684 w 12700"/>
                <a:gd name="connsiteY0" fmla="*/ 8690 h 8689"/>
                <a:gd name="connsiteX1" fmla="*/ 2006 w 12700"/>
                <a:gd name="connsiteY1" fmla="*/ 8690 h 8689"/>
                <a:gd name="connsiteX2" fmla="*/ 0 w 12700"/>
                <a:gd name="connsiteY2" fmla="*/ 8021 h 8689"/>
                <a:gd name="connsiteX3" fmla="*/ 0 w 12700"/>
                <a:gd name="connsiteY3" fmla="*/ 6684 h 8689"/>
                <a:gd name="connsiteX4" fmla="*/ 6016 w 12700"/>
                <a:gd name="connsiteY4" fmla="*/ 2005 h 8689"/>
                <a:gd name="connsiteX5" fmla="*/ 9358 w 12700"/>
                <a:gd name="connsiteY5" fmla="*/ 668 h 8689"/>
                <a:gd name="connsiteX6" fmla="*/ 12700 w 12700"/>
                <a:gd name="connsiteY6" fmla="*/ 0 h 8689"/>
                <a:gd name="connsiteX7" fmla="*/ 12700 w 12700"/>
                <a:gd name="connsiteY7" fmla="*/ 1337 h 8689"/>
                <a:gd name="connsiteX8" fmla="*/ 10695 w 12700"/>
                <a:gd name="connsiteY8" fmla="*/ 4010 h 8689"/>
                <a:gd name="connsiteX9" fmla="*/ 9358 w 12700"/>
                <a:gd name="connsiteY9" fmla="*/ 6016 h 8689"/>
                <a:gd name="connsiteX10" fmla="*/ 6684 w 12700"/>
                <a:gd name="connsiteY10" fmla="*/ 8690 h 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00" h="8689">
                  <a:moveTo>
                    <a:pt x="6684" y="8690"/>
                  </a:moveTo>
                  <a:lnTo>
                    <a:pt x="2006" y="8690"/>
                  </a:lnTo>
                  <a:lnTo>
                    <a:pt x="0" y="8021"/>
                  </a:lnTo>
                  <a:lnTo>
                    <a:pt x="0" y="6684"/>
                  </a:lnTo>
                  <a:lnTo>
                    <a:pt x="6016" y="2005"/>
                  </a:lnTo>
                  <a:lnTo>
                    <a:pt x="9358" y="668"/>
                  </a:lnTo>
                  <a:lnTo>
                    <a:pt x="12700" y="0"/>
                  </a:lnTo>
                  <a:lnTo>
                    <a:pt x="12700" y="1337"/>
                  </a:lnTo>
                  <a:lnTo>
                    <a:pt x="10695" y="4010"/>
                  </a:lnTo>
                  <a:lnTo>
                    <a:pt x="9358" y="6016"/>
                  </a:lnTo>
                  <a:lnTo>
                    <a:pt x="6684" y="869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Freeform: Shape 594">
              <a:extLst>
                <a:ext uri="{FF2B5EF4-FFF2-40B4-BE49-F238E27FC236}">
                  <a16:creationId xmlns:a16="http://schemas.microsoft.com/office/drawing/2014/main" id="{54A6EF8C-C7CB-CE6A-3F42-081AC921FFEB}"/>
                </a:ext>
              </a:extLst>
            </p:cNvPr>
            <p:cNvSpPr/>
            <p:nvPr/>
          </p:nvSpPr>
          <p:spPr>
            <a:xfrm>
              <a:off x="11721419" y="4502474"/>
              <a:ext cx="4010" cy="19384"/>
            </a:xfrm>
            <a:custGeom>
              <a:avLst/>
              <a:gdLst>
                <a:gd name="connsiteX0" fmla="*/ 2006 w 4010"/>
                <a:gd name="connsiteY0" fmla="*/ 18048 h 19384"/>
                <a:gd name="connsiteX1" fmla="*/ 2006 w 4010"/>
                <a:gd name="connsiteY1" fmla="*/ 19385 h 19384"/>
                <a:gd name="connsiteX2" fmla="*/ 0 w 4010"/>
                <a:gd name="connsiteY2" fmla="*/ 19385 h 19384"/>
                <a:gd name="connsiteX3" fmla="*/ 668 w 4010"/>
                <a:gd name="connsiteY3" fmla="*/ 17380 h 19384"/>
                <a:gd name="connsiteX4" fmla="*/ 2006 w 4010"/>
                <a:gd name="connsiteY4" fmla="*/ 8690 h 19384"/>
                <a:gd name="connsiteX5" fmla="*/ 2006 w 4010"/>
                <a:gd name="connsiteY5" fmla="*/ 8021 h 19384"/>
                <a:gd name="connsiteX6" fmla="*/ 2674 w 4010"/>
                <a:gd name="connsiteY6" fmla="*/ 0 h 19384"/>
                <a:gd name="connsiteX7" fmla="*/ 4010 w 4010"/>
                <a:gd name="connsiteY7" fmla="*/ 669 h 19384"/>
                <a:gd name="connsiteX8" fmla="*/ 3342 w 4010"/>
                <a:gd name="connsiteY8" fmla="*/ 9358 h 19384"/>
                <a:gd name="connsiteX9" fmla="*/ 4010 w 4010"/>
                <a:gd name="connsiteY9" fmla="*/ 11364 h 19384"/>
                <a:gd name="connsiteX10" fmla="*/ 3342 w 4010"/>
                <a:gd name="connsiteY10" fmla="*/ 14706 h 19384"/>
                <a:gd name="connsiteX11" fmla="*/ 2006 w 4010"/>
                <a:gd name="connsiteY11" fmla="*/ 18048 h 1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10" h="19384">
                  <a:moveTo>
                    <a:pt x="2006" y="18048"/>
                  </a:moveTo>
                  <a:lnTo>
                    <a:pt x="2006" y="19385"/>
                  </a:lnTo>
                  <a:lnTo>
                    <a:pt x="0" y="19385"/>
                  </a:lnTo>
                  <a:lnTo>
                    <a:pt x="668" y="17380"/>
                  </a:lnTo>
                  <a:lnTo>
                    <a:pt x="2006" y="8690"/>
                  </a:lnTo>
                  <a:lnTo>
                    <a:pt x="2006" y="8021"/>
                  </a:lnTo>
                  <a:lnTo>
                    <a:pt x="2674" y="0"/>
                  </a:lnTo>
                  <a:lnTo>
                    <a:pt x="4010" y="669"/>
                  </a:lnTo>
                  <a:lnTo>
                    <a:pt x="3342" y="9358"/>
                  </a:lnTo>
                  <a:lnTo>
                    <a:pt x="4010" y="11364"/>
                  </a:lnTo>
                  <a:lnTo>
                    <a:pt x="3342" y="14706"/>
                  </a:lnTo>
                  <a:lnTo>
                    <a:pt x="2006" y="1804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Freeform: Shape 595">
              <a:extLst>
                <a:ext uri="{FF2B5EF4-FFF2-40B4-BE49-F238E27FC236}">
                  <a16:creationId xmlns:a16="http://schemas.microsoft.com/office/drawing/2014/main" id="{79385A8D-C262-DAA5-622D-6DCAD6B6547D}"/>
                </a:ext>
              </a:extLst>
            </p:cNvPr>
            <p:cNvSpPr/>
            <p:nvPr/>
          </p:nvSpPr>
          <p:spPr>
            <a:xfrm>
              <a:off x="11664602" y="4489105"/>
              <a:ext cx="22727" cy="43448"/>
            </a:xfrm>
            <a:custGeom>
              <a:avLst/>
              <a:gdLst>
                <a:gd name="connsiteX0" fmla="*/ 16711 w 22727"/>
                <a:gd name="connsiteY0" fmla="*/ 40775 h 43448"/>
                <a:gd name="connsiteX1" fmla="*/ 10695 w 22727"/>
                <a:gd name="connsiteY1" fmla="*/ 40106 h 43448"/>
                <a:gd name="connsiteX2" fmla="*/ 6684 w 22727"/>
                <a:gd name="connsiteY2" fmla="*/ 42111 h 43448"/>
                <a:gd name="connsiteX3" fmla="*/ 6016 w 22727"/>
                <a:gd name="connsiteY3" fmla="*/ 43448 h 43448"/>
                <a:gd name="connsiteX4" fmla="*/ 4680 w 22727"/>
                <a:gd name="connsiteY4" fmla="*/ 43448 h 43448"/>
                <a:gd name="connsiteX5" fmla="*/ 4010 w 22727"/>
                <a:gd name="connsiteY5" fmla="*/ 39438 h 43448"/>
                <a:gd name="connsiteX6" fmla="*/ 2674 w 22727"/>
                <a:gd name="connsiteY6" fmla="*/ 38769 h 43448"/>
                <a:gd name="connsiteX7" fmla="*/ 0 w 22727"/>
                <a:gd name="connsiteY7" fmla="*/ 32085 h 43448"/>
                <a:gd name="connsiteX8" fmla="*/ 2674 w 22727"/>
                <a:gd name="connsiteY8" fmla="*/ 26737 h 43448"/>
                <a:gd name="connsiteX9" fmla="*/ 2674 w 22727"/>
                <a:gd name="connsiteY9" fmla="*/ 24064 h 43448"/>
                <a:gd name="connsiteX10" fmla="*/ 2006 w 22727"/>
                <a:gd name="connsiteY10" fmla="*/ 22727 h 43448"/>
                <a:gd name="connsiteX11" fmla="*/ 2006 w 22727"/>
                <a:gd name="connsiteY11" fmla="*/ 13369 h 43448"/>
                <a:gd name="connsiteX12" fmla="*/ 1337 w 22727"/>
                <a:gd name="connsiteY12" fmla="*/ 11364 h 43448"/>
                <a:gd name="connsiteX13" fmla="*/ 1337 w 22727"/>
                <a:gd name="connsiteY13" fmla="*/ 8021 h 43448"/>
                <a:gd name="connsiteX14" fmla="*/ 2674 w 22727"/>
                <a:gd name="connsiteY14" fmla="*/ 6016 h 43448"/>
                <a:gd name="connsiteX15" fmla="*/ 2674 w 22727"/>
                <a:gd name="connsiteY15" fmla="*/ 4011 h 43448"/>
                <a:gd name="connsiteX16" fmla="*/ 4010 w 22727"/>
                <a:gd name="connsiteY16" fmla="*/ 2005 h 43448"/>
                <a:gd name="connsiteX17" fmla="*/ 4010 w 22727"/>
                <a:gd name="connsiteY17" fmla="*/ 669 h 43448"/>
                <a:gd name="connsiteX18" fmla="*/ 6016 w 22727"/>
                <a:gd name="connsiteY18" fmla="*/ 0 h 43448"/>
                <a:gd name="connsiteX19" fmla="*/ 6684 w 22727"/>
                <a:gd name="connsiteY19" fmla="*/ 3342 h 43448"/>
                <a:gd name="connsiteX20" fmla="*/ 8022 w 22727"/>
                <a:gd name="connsiteY20" fmla="*/ 6016 h 43448"/>
                <a:gd name="connsiteX21" fmla="*/ 9358 w 22727"/>
                <a:gd name="connsiteY21" fmla="*/ 8021 h 43448"/>
                <a:gd name="connsiteX22" fmla="*/ 10027 w 22727"/>
                <a:gd name="connsiteY22" fmla="*/ 16711 h 43448"/>
                <a:gd name="connsiteX23" fmla="*/ 9358 w 22727"/>
                <a:gd name="connsiteY23" fmla="*/ 22058 h 43448"/>
                <a:gd name="connsiteX24" fmla="*/ 9358 w 22727"/>
                <a:gd name="connsiteY24" fmla="*/ 22727 h 43448"/>
                <a:gd name="connsiteX25" fmla="*/ 13369 w 22727"/>
                <a:gd name="connsiteY25" fmla="*/ 22058 h 43448"/>
                <a:gd name="connsiteX26" fmla="*/ 15374 w 22727"/>
                <a:gd name="connsiteY26" fmla="*/ 20053 h 43448"/>
                <a:gd name="connsiteX27" fmla="*/ 16711 w 22727"/>
                <a:gd name="connsiteY27" fmla="*/ 14706 h 43448"/>
                <a:gd name="connsiteX28" fmla="*/ 16711 w 22727"/>
                <a:gd name="connsiteY28" fmla="*/ 13369 h 43448"/>
                <a:gd name="connsiteX29" fmla="*/ 18717 w 22727"/>
                <a:gd name="connsiteY29" fmla="*/ 12032 h 43448"/>
                <a:gd name="connsiteX30" fmla="*/ 20721 w 22727"/>
                <a:gd name="connsiteY30" fmla="*/ 12700 h 43448"/>
                <a:gd name="connsiteX31" fmla="*/ 20053 w 22727"/>
                <a:gd name="connsiteY31" fmla="*/ 15374 h 43448"/>
                <a:gd name="connsiteX32" fmla="*/ 20053 w 22727"/>
                <a:gd name="connsiteY32" fmla="*/ 21390 h 43448"/>
                <a:gd name="connsiteX33" fmla="*/ 22059 w 22727"/>
                <a:gd name="connsiteY33" fmla="*/ 22058 h 43448"/>
                <a:gd name="connsiteX34" fmla="*/ 22059 w 22727"/>
                <a:gd name="connsiteY34" fmla="*/ 25401 h 43448"/>
                <a:gd name="connsiteX35" fmla="*/ 20721 w 22727"/>
                <a:gd name="connsiteY35" fmla="*/ 26069 h 43448"/>
                <a:gd name="connsiteX36" fmla="*/ 22727 w 22727"/>
                <a:gd name="connsiteY36" fmla="*/ 28743 h 43448"/>
                <a:gd name="connsiteX37" fmla="*/ 21390 w 22727"/>
                <a:gd name="connsiteY37" fmla="*/ 30080 h 43448"/>
                <a:gd name="connsiteX38" fmla="*/ 21390 w 22727"/>
                <a:gd name="connsiteY38" fmla="*/ 33422 h 43448"/>
                <a:gd name="connsiteX39" fmla="*/ 22727 w 22727"/>
                <a:gd name="connsiteY39" fmla="*/ 36764 h 43448"/>
                <a:gd name="connsiteX40" fmla="*/ 22059 w 22727"/>
                <a:gd name="connsiteY40" fmla="*/ 38101 h 43448"/>
                <a:gd name="connsiteX41" fmla="*/ 20053 w 22727"/>
                <a:gd name="connsiteY41" fmla="*/ 38101 h 43448"/>
                <a:gd name="connsiteX42" fmla="*/ 16711 w 22727"/>
                <a:gd name="connsiteY42" fmla="*/ 40775 h 4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2727" h="43448">
                  <a:moveTo>
                    <a:pt x="16711" y="40775"/>
                  </a:moveTo>
                  <a:lnTo>
                    <a:pt x="10695" y="40106"/>
                  </a:lnTo>
                  <a:lnTo>
                    <a:pt x="6684" y="42111"/>
                  </a:lnTo>
                  <a:lnTo>
                    <a:pt x="6016" y="43448"/>
                  </a:lnTo>
                  <a:lnTo>
                    <a:pt x="4680" y="43448"/>
                  </a:lnTo>
                  <a:lnTo>
                    <a:pt x="4010" y="39438"/>
                  </a:lnTo>
                  <a:lnTo>
                    <a:pt x="2674" y="38769"/>
                  </a:lnTo>
                  <a:lnTo>
                    <a:pt x="0" y="32085"/>
                  </a:lnTo>
                  <a:lnTo>
                    <a:pt x="2674" y="26737"/>
                  </a:lnTo>
                  <a:lnTo>
                    <a:pt x="2674" y="24064"/>
                  </a:lnTo>
                  <a:lnTo>
                    <a:pt x="2006" y="22727"/>
                  </a:lnTo>
                  <a:lnTo>
                    <a:pt x="2006" y="13369"/>
                  </a:lnTo>
                  <a:lnTo>
                    <a:pt x="1337" y="11364"/>
                  </a:lnTo>
                  <a:lnTo>
                    <a:pt x="1337" y="8021"/>
                  </a:lnTo>
                  <a:lnTo>
                    <a:pt x="2674" y="6016"/>
                  </a:lnTo>
                  <a:lnTo>
                    <a:pt x="2674" y="4011"/>
                  </a:lnTo>
                  <a:lnTo>
                    <a:pt x="4010" y="2005"/>
                  </a:lnTo>
                  <a:lnTo>
                    <a:pt x="4010" y="669"/>
                  </a:lnTo>
                  <a:lnTo>
                    <a:pt x="6016" y="0"/>
                  </a:lnTo>
                  <a:lnTo>
                    <a:pt x="6684" y="3342"/>
                  </a:lnTo>
                  <a:lnTo>
                    <a:pt x="8022" y="6016"/>
                  </a:lnTo>
                  <a:lnTo>
                    <a:pt x="9358" y="8021"/>
                  </a:lnTo>
                  <a:lnTo>
                    <a:pt x="10027" y="16711"/>
                  </a:lnTo>
                  <a:lnTo>
                    <a:pt x="9358" y="22058"/>
                  </a:lnTo>
                  <a:lnTo>
                    <a:pt x="9358" y="22727"/>
                  </a:lnTo>
                  <a:lnTo>
                    <a:pt x="13369" y="22058"/>
                  </a:lnTo>
                  <a:lnTo>
                    <a:pt x="15374" y="20053"/>
                  </a:lnTo>
                  <a:lnTo>
                    <a:pt x="16711" y="14706"/>
                  </a:lnTo>
                  <a:lnTo>
                    <a:pt x="16711" y="13369"/>
                  </a:lnTo>
                  <a:lnTo>
                    <a:pt x="18717" y="12032"/>
                  </a:lnTo>
                  <a:lnTo>
                    <a:pt x="20721" y="12700"/>
                  </a:lnTo>
                  <a:lnTo>
                    <a:pt x="20053" y="15374"/>
                  </a:lnTo>
                  <a:lnTo>
                    <a:pt x="20053" y="21390"/>
                  </a:lnTo>
                  <a:lnTo>
                    <a:pt x="22059" y="22058"/>
                  </a:lnTo>
                  <a:lnTo>
                    <a:pt x="22059" y="25401"/>
                  </a:lnTo>
                  <a:lnTo>
                    <a:pt x="20721" y="26069"/>
                  </a:lnTo>
                  <a:lnTo>
                    <a:pt x="22727" y="28743"/>
                  </a:lnTo>
                  <a:lnTo>
                    <a:pt x="21390" y="30080"/>
                  </a:lnTo>
                  <a:lnTo>
                    <a:pt x="21390" y="33422"/>
                  </a:lnTo>
                  <a:lnTo>
                    <a:pt x="22727" y="36764"/>
                  </a:lnTo>
                  <a:lnTo>
                    <a:pt x="22059" y="38101"/>
                  </a:lnTo>
                  <a:lnTo>
                    <a:pt x="20053" y="38101"/>
                  </a:lnTo>
                  <a:lnTo>
                    <a:pt x="16711" y="40775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Freeform: Shape 596">
              <a:extLst>
                <a:ext uri="{FF2B5EF4-FFF2-40B4-BE49-F238E27FC236}">
                  <a16:creationId xmlns:a16="http://schemas.microsoft.com/office/drawing/2014/main" id="{4E3DDB09-EAAA-2EE8-6BDE-F6DBA4F5EEFF}"/>
                </a:ext>
              </a:extLst>
            </p:cNvPr>
            <p:cNvSpPr/>
            <p:nvPr/>
          </p:nvSpPr>
          <p:spPr>
            <a:xfrm>
              <a:off x="11704040" y="4467715"/>
              <a:ext cx="8020" cy="8021"/>
            </a:xfrm>
            <a:custGeom>
              <a:avLst/>
              <a:gdLst>
                <a:gd name="connsiteX0" fmla="*/ 5348 w 8020"/>
                <a:gd name="connsiteY0" fmla="*/ 0 h 8021"/>
                <a:gd name="connsiteX1" fmla="*/ 8021 w 8020"/>
                <a:gd name="connsiteY1" fmla="*/ 2006 h 8021"/>
                <a:gd name="connsiteX2" fmla="*/ 7353 w 8020"/>
                <a:gd name="connsiteY2" fmla="*/ 4679 h 8021"/>
                <a:gd name="connsiteX3" fmla="*/ 5348 w 8020"/>
                <a:gd name="connsiteY3" fmla="*/ 6684 h 8021"/>
                <a:gd name="connsiteX4" fmla="*/ 4010 w 8020"/>
                <a:gd name="connsiteY4" fmla="*/ 8021 h 8021"/>
                <a:gd name="connsiteX5" fmla="*/ 0 w 8020"/>
                <a:gd name="connsiteY5" fmla="*/ 8021 h 8021"/>
                <a:gd name="connsiteX6" fmla="*/ 0 w 8020"/>
                <a:gd name="connsiteY6" fmla="*/ 5348 h 8021"/>
                <a:gd name="connsiteX7" fmla="*/ 668 w 8020"/>
                <a:gd name="connsiteY7" fmla="*/ 2674 h 8021"/>
                <a:gd name="connsiteX8" fmla="*/ 2006 w 8020"/>
                <a:gd name="connsiteY8" fmla="*/ 669 h 8021"/>
                <a:gd name="connsiteX9" fmla="*/ 5348 w 8020"/>
                <a:gd name="connsiteY9" fmla="*/ 0 h 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20" h="8021">
                  <a:moveTo>
                    <a:pt x="5348" y="0"/>
                  </a:moveTo>
                  <a:lnTo>
                    <a:pt x="8021" y="2006"/>
                  </a:lnTo>
                  <a:lnTo>
                    <a:pt x="7353" y="4679"/>
                  </a:lnTo>
                  <a:lnTo>
                    <a:pt x="5348" y="6684"/>
                  </a:lnTo>
                  <a:lnTo>
                    <a:pt x="4010" y="8021"/>
                  </a:lnTo>
                  <a:lnTo>
                    <a:pt x="0" y="8021"/>
                  </a:lnTo>
                  <a:lnTo>
                    <a:pt x="0" y="5348"/>
                  </a:lnTo>
                  <a:lnTo>
                    <a:pt x="668" y="2674"/>
                  </a:lnTo>
                  <a:lnTo>
                    <a:pt x="2006" y="669"/>
                  </a:lnTo>
                  <a:lnTo>
                    <a:pt x="5348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Freeform: Shape 597">
              <a:extLst>
                <a:ext uri="{FF2B5EF4-FFF2-40B4-BE49-F238E27FC236}">
                  <a16:creationId xmlns:a16="http://schemas.microsoft.com/office/drawing/2014/main" id="{E9408C1C-8EAB-E18E-99A4-05411D0F789D}"/>
                </a:ext>
              </a:extLst>
            </p:cNvPr>
            <p:cNvSpPr/>
            <p:nvPr/>
          </p:nvSpPr>
          <p:spPr>
            <a:xfrm>
              <a:off x="11706714" y="4448999"/>
              <a:ext cx="6684" cy="10026"/>
            </a:xfrm>
            <a:custGeom>
              <a:avLst/>
              <a:gdLst>
                <a:gd name="connsiteX0" fmla="*/ 6684 w 6684"/>
                <a:gd name="connsiteY0" fmla="*/ 6016 h 10026"/>
                <a:gd name="connsiteX1" fmla="*/ 4679 w 6684"/>
                <a:gd name="connsiteY1" fmla="*/ 7353 h 10026"/>
                <a:gd name="connsiteX2" fmla="*/ 3342 w 6684"/>
                <a:gd name="connsiteY2" fmla="*/ 8021 h 10026"/>
                <a:gd name="connsiteX3" fmla="*/ 3342 w 6684"/>
                <a:gd name="connsiteY3" fmla="*/ 9358 h 10026"/>
                <a:gd name="connsiteX4" fmla="*/ 2005 w 6684"/>
                <a:gd name="connsiteY4" fmla="*/ 10027 h 10026"/>
                <a:gd name="connsiteX5" fmla="*/ 2005 w 6684"/>
                <a:gd name="connsiteY5" fmla="*/ 8021 h 10026"/>
                <a:gd name="connsiteX6" fmla="*/ 668 w 6684"/>
                <a:gd name="connsiteY6" fmla="*/ 6684 h 10026"/>
                <a:gd name="connsiteX7" fmla="*/ 0 w 6684"/>
                <a:gd name="connsiteY7" fmla="*/ 4679 h 10026"/>
                <a:gd name="connsiteX8" fmla="*/ 668 w 6684"/>
                <a:gd name="connsiteY8" fmla="*/ 2005 h 10026"/>
                <a:gd name="connsiteX9" fmla="*/ 2005 w 6684"/>
                <a:gd name="connsiteY9" fmla="*/ 1337 h 10026"/>
                <a:gd name="connsiteX10" fmla="*/ 4679 w 6684"/>
                <a:gd name="connsiteY10" fmla="*/ 0 h 10026"/>
                <a:gd name="connsiteX11" fmla="*/ 5347 w 6684"/>
                <a:gd name="connsiteY11" fmla="*/ 1337 h 10026"/>
                <a:gd name="connsiteX12" fmla="*/ 6016 w 6684"/>
                <a:gd name="connsiteY12" fmla="*/ 4011 h 10026"/>
                <a:gd name="connsiteX13" fmla="*/ 6016 w 6684"/>
                <a:gd name="connsiteY13" fmla="*/ 4679 h 10026"/>
                <a:gd name="connsiteX14" fmla="*/ 6684 w 6684"/>
                <a:gd name="connsiteY14" fmla="*/ 6016 h 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84" h="10026">
                  <a:moveTo>
                    <a:pt x="6684" y="6016"/>
                  </a:moveTo>
                  <a:lnTo>
                    <a:pt x="4679" y="7353"/>
                  </a:lnTo>
                  <a:lnTo>
                    <a:pt x="3342" y="8021"/>
                  </a:lnTo>
                  <a:lnTo>
                    <a:pt x="3342" y="9358"/>
                  </a:lnTo>
                  <a:lnTo>
                    <a:pt x="2005" y="10027"/>
                  </a:lnTo>
                  <a:lnTo>
                    <a:pt x="2005" y="8021"/>
                  </a:lnTo>
                  <a:lnTo>
                    <a:pt x="668" y="6684"/>
                  </a:lnTo>
                  <a:lnTo>
                    <a:pt x="0" y="4679"/>
                  </a:lnTo>
                  <a:lnTo>
                    <a:pt x="668" y="2005"/>
                  </a:lnTo>
                  <a:lnTo>
                    <a:pt x="2005" y="1337"/>
                  </a:lnTo>
                  <a:lnTo>
                    <a:pt x="4679" y="0"/>
                  </a:lnTo>
                  <a:lnTo>
                    <a:pt x="5347" y="1337"/>
                  </a:lnTo>
                  <a:lnTo>
                    <a:pt x="6016" y="4011"/>
                  </a:lnTo>
                  <a:lnTo>
                    <a:pt x="6016" y="4679"/>
                  </a:lnTo>
                  <a:lnTo>
                    <a:pt x="6684" y="6016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Freeform: Shape 598">
              <a:extLst>
                <a:ext uri="{FF2B5EF4-FFF2-40B4-BE49-F238E27FC236}">
                  <a16:creationId xmlns:a16="http://schemas.microsoft.com/office/drawing/2014/main" id="{C53ECA62-D8D3-CEC9-9404-872CF43C4863}"/>
                </a:ext>
              </a:extLst>
            </p:cNvPr>
            <p:cNvSpPr/>
            <p:nvPr/>
          </p:nvSpPr>
          <p:spPr>
            <a:xfrm>
              <a:off x="11679308" y="4422930"/>
              <a:ext cx="2004" cy="4010"/>
            </a:xfrm>
            <a:custGeom>
              <a:avLst/>
              <a:gdLst>
                <a:gd name="connsiteX0" fmla="*/ 668 w 2004"/>
                <a:gd name="connsiteY0" fmla="*/ 4010 h 4010"/>
                <a:gd name="connsiteX1" fmla="*/ 0 w 2004"/>
                <a:gd name="connsiteY1" fmla="*/ 3342 h 4010"/>
                <a:gd name="connsiteX2" fmla="*/ 668 w 2004"/>
                <a:gd name="connsiteY2" fmla="*/ 0 h 4010"/>
                <a:gd name="connsiteX3" fmla="*/ 2005 w 2004"/>
                <a:gd name="connsiteY3" fmla="*/ 1337 h 4010"/>
                <a:gd name="connsiteX4" fmla="*/ 668 w 2004"/>
                <a:gd name="connsiteY4" fmla="*/ 4010 h 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4" h="4010">
                  <a:moveTo>
                    <a:pt x="668" y="4010"/>
                  </a:moveTo>
                  <a:lnTo>
                    <a:pt x="0" y="3342"/>
                  </a:lnTo>
                  <a:lnTo>
                    <a:pt x="668" y="0"/>
                  </a:lnTo>
                  <a:lnTo>
                    <a:pt x="2005" y="1337"/>
                  </a:lnTo>
                  <a:lnTo>
                    <a:pt x="668" y="401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Freeform: Shape 599">
              <a:extLst>
                <a:ext uri="{FF2B5EF4-FFF2-40B4-BE49-F238E27FC236}">
                  <a16:creationId xmlns:a16="http://schemas.microsoft.com/office/drawing/2014/main" id="{1FCEC361-2768-8019-7769-064EE50D3503}"/>
                </a:ext>
              </a:extLst>
            </p:cNvPr>
            <p:cNvSpPr/>
            <p:nvPr/>
          </p:nvSpPr>
          <p:spPr>
            <a:xfrm>
              <a:off x="-1049077" y="4453678"/>
              <a:ext cx="24732" cy="10026"/>
            </a:xfrm>
            <a:custGeom>
              <a:avLst/>
              <a:gdLst>
                <a:gd name="connsiteX0" fmla="*/ 18716 w 24732"/>
                <a:gd name="connsiteY0" fmla="*/ 5347 h 10026"/>
                <a:gd name="connsiteX1" fmla="*/ 20722 w 24732"/>
                <a:gd name="connsiteY1" fmla="*/ 6016 h 10026"/>
                <a:gd name="connsiteX2" fmla="*/ 22727 w 24732"/>
                <a:gd name="connsiteY2" fmla="*/ 6684 h 10026"/>
                <a:gd name="connsiteX3" fmla="*/ 24732 w 24732"/>
                <a:gd name="connsiteY3" fmla="*/ 8021 h 10026"/>
                <a:gd name="connsiteX4" fmla="*/ 24064 w 24732"/>
                <a:gd name="connsiteY4" fmla="*/ 10027 h 10026"/>
                <a:gd name="connsiteX5" fmla="*/ 17379 w 24732"/>
                <a:gd name="connsiteY5" fmla="*/ 10027 h 10026"/>
                <a:gd name="connsiteX6" fmla="*/ 15374 w 24732"/>
                <a:gd name="connsiteY6" fmla="*/ 9358 h 10026"/>
                <a:gd name="connsiteX7" fmla="*/ 13369 w 24732"/>
                <a:gd name="connsiteY7" fmla="*/ 10027 h 10026"/>
                <a:gd name="connsiteX8" fmla="*/ 12032 w 24732"/>
                <a:gd name="connsiteY8" fmla="*/ 9358 h 10026"/>
                <a:gd name="connsiteX9" fmla="*/ 9358 w 24732"/>
                <a:gd name="connsiteY9" fmla="*/ 8021 h 10026"/>
                <a:gd name="connsiteX10" fmla="*/ 7353 w 24732"/>
                <a:gd name="connsiteY10" fmla="*/ 8690 h 10026"/>
                <a:gd name="connsiteX11" fmla="*/ 5347 w 24732"/>
                <a:gd name="connsiteY11" fmla="*/ 7353 h 10026"/>
                <a:gd name="connsiteX12" fmla="*/ 4011 w 24732"/>
                <a:gd name="connsiteY12" fmla="*/ 6016 h 10026"/>
                <a:gd name="connsiteX13" fmla="*/ 0 w 24732"/>
                <a:gd name="connsiteY13" fmla="*/ 4010 h 10026"/>
                <a:gd name="connsiteX14" fmla="*/ 668 w 24732"/>
                <a:gd name="connsiteY14" fmla="*/ 1337 h 10026"/>
                <a:gd name="connsiteX15" fmla="*/ 3342 w 24732"/>
                <a:gd name="connsiteY15" fmla="*/ 0 h 10026"/>
                <a:gd name="connsiteX16" fmla="*/ 6016 w 24732"/>
                <a:gd name="connsiteY16" fmla="*/ 0 h 10026"/>
                <a:gd name="connsiteX17" fmla="*/ 9358 w 24732"/>
                <a:gd name="connsiteY17" fmla="*/ 0 h 10026"/>
                <a:gd name="connsiteX18" fmla="*/ 15374 w 24732"/>
                <a:gd name="connsiteY18" fmla="*/ 2674 h 10026"/>
                <a:gd name="connsiteX19" fmla="*/ 18716 w 24732"/>
                <a:gd name="connsiteY19" fmla="*/ 3342 h 10026"/>
                <a:gd name="connsiteX20" fmla="*/ 18716 w 24732"/>
                <a:gd name="connsiteY20" fmla="*/ 5347 h 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732" h="10026">
                  <a:moveTo>
                    <a:pt x="18716" y="5347"/>
                  </a:moveTo>
                  <a:lnTo>
                    <a:pt x="20722" y="6016"/>
                  </a:lnTo>
                  <a:lnTo>
                    <a:pt x="22727" y="6684"/>
                  </a:lnTo>
                  <a:lnTo>
                    <a:pt x="24732" y="8021"/>
                  </a:lnTo>
                  <a:lnTo>
                    <a:pt x="24064" y="10027"/>
                  </a:lnTo>
                  <a:lnTo>
                    <a:pt x="17379" y="10027"/>
                  </a:lnTo>
                  <a:lnTo>
                    <a:pt x="15374" y="9358"/>
                  </a:lnTo>
                  <a:lnTo>
                    <a:pt x="13369" y="10027"/>
                  </a:lnTo>
                  <a:lnTo>
                    <a:pt x="12032" y="9358"/>
                  </a:lnTo>
                  <a:lnTo>
                    <a:pt x="9358" y="8021"/>
                  </a:lnTo>
                  <a:lnTo>
                    <a:pt x="7353" y="8690"/>
                  </a:lnTo>
                  <a:lnTo>
                    <a:pt x="5347" y="7353"/>
                  </a:lnTo>
                  <a:lnTo>
                    <a:pt x="4011" y="6016"/>
                  </a:lnTo>
                  <a:lnTo>
                    <a:pt x="0" y="4010"/>
                  </a:lnTo>
                  <a:lnTo>
                    <a:pt x="668" y="1337"/>
                  </a:lnTo>
                  <a:lnTo>
                    <a:pt x="3342" y="0"/>
                  </a:lnTo>
                  <a:lnTo>
                    <a:pt x="6016" y="0"/>
                  </a:lnTo>
                  <a:lnTo>
                    <a:pt x="9358" y="0"/>
                  </a:lnTo>
                  <a:lnTo>
                    <a:pt x="15374" y="2674"/>
                  </a:lnTo>
                  <a:lnTo>
                    <a:pt x="18716" y="3342"/>
                  </a:lnTo>
                  <a:lnTo>
                    <a:pt x="18716" y="534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Freeform: Shape 600">
              <a:extLst>
                <a:ext uri="{FF2B5EF4-FFF2-40B4-BE49-F238E27FC236}">
                  <a16:creationId xmlns:a16="http://schemas.microsoft.com/office/drawing/2014/main" id="{1973F3C5-F1ED-C783-D3AA-0A2996558405}"/>
                </a:ext>
              </a:extLst>
            </p:cNvPr>
            <p:cNvSpPr/>
            <p:nvPr/>
          </p:nvSpPr>
          <p:spPr>
            <a:xfrm>
              <a:off x="-1078488" y="4438972"/>
              <a:ext cx="23395" cy="14705"/>
            </a:xfrm>
            <a:custGeom>
              <a:avLst/>
              <a:gdLst>
                <a:gd name="connsiteX0" fmla="*/ 18048 w 23395"/>
                <a:gd name="connsiteY0" fmla="*/ 1337 h 14705"/>
                <a:gd name="connsiteX1" fmla="*/ 22058 w 23395"/>
                <a:gd name="connsiteY1" fmla="*/ 5347 h 14705"/>
                <a:gd name="connsiteX2" fmla="*/ 23395 w 23395"/>
                <a:gd name="connsiteY2" fmla="*/ 10027 h 14705"/>
                <a:gd name="connsiteX3" fmla="*/ 22727 w 23395"/>
                <a:gd name="connsiteY3" fmla="*/ 12032 h 14705"/>
                <a:gd name="connsiteX4" fmla="*/ 23395 w 23395"/>
                <a:gd name="connsiteY4" fmla="*/ 14037 h 14705"/>
                <a:gd name="connsiteX5" fmla="*/ 21390 w 23395"/>
                <a:gd name="connsiteY5" fmla="*/ 14037 h 14705"/>
                <a:gd name="connsiteX6" fmla="*/ 19385 w 23395"/>
                <a:gd name="connsiteY6" fmla="*/ 12700 h 14705"/>
                <a:gd name="connsiteX7" fmla="*/ 17379 w 23395"/>
                <a:gd name="connsiteY7" fmla="*/ 14037 h 14705"/>
                <a:gd name="connsiteX8" fmla="*/ 11363 w 23395"/>
                <a:gd name="connsiteY8" fmla="*/ 14706 h 14705"/>
                <a:gd name="connsiteX9" fmla="*/ 9358 w 23395"/>
                <a:gd name="connsiteY9" fmla="*/ 12700 h 14705"/>
                <a:gd name="connsiteX10" fmla="*/ 8021 w 23395"/>
                <a:gd name="connsiteY10" fmla="*/ 10027 h 14705"/>
                <a:gd name="connsiteX11" fmla="*/ 6684 w 23395"/>
                <a:gd name="connsiteY11" fmla="*/ 9358 h 14705"/>
                <a:gd name="connsiteX12" fmla="*/ 4679 w 23395"/>
                <a:gd name="connsiteY12" fmla="*/ 7353 h 14705"/>
                <a:gd name="connsiteX13" fmla="*/ 1337 w 23395"/>
                <a:gd name="connsiteY13" fmla="*/ 4679 h 14705"/>
                <a:gd name="connsiteX14" fmla="*/ 0 w 23395"/>
                <a:gd name="connsiteY14" fmla="*/ 3342 h 14705"/>
                <a:gd name="connsiteX15" fmla="*/ 0 w 23395"/>
                <a:gd name="connsiteY15" fmla="*/ 2005 h 14705"/>
                <a:gd name="connsiteX16" fmla="*/ 2674 w 23395"/>
                <a:gd name="connsiteY16" fmla="*/ 2674 h 14705"/>
                <a:gd name="connsiteX17" fmla="*/ 4679 w 23395"/>
                <a:gd name="connsiteY17" fmla="*/ 2005 h 14705"/>
                <a:gd name="connsiteX18" fmla="*/ 8690 w 23395"/>
                <a:gd name="connsiteY18" fmla="*/ 669 h 14705"/>
                <a:gd name="connsiteX19" fmla="*/ 11363 w 23395"/>
                <a:gd name="connsiteY19" fmla="*/ 669 h 14705"/>
                <a:gd name="connsiteX20" fmla="*/ 14706 w 23395"/>
                <a:gd name="connsiteY20" fmla="*/ 0 h 14705"/>
                <a:gd name="connsiteX21" fmla="*/ 16711 w 23395"/>
                <a:gd name="connsiteY21" fmla="*/ 0 h 14705"/>
                <a:gd name="connsiteX22" fmla="*/ 18048 w 23395"/>
                <a:gd name="connsiteY22" fmla="*/ 1337 h 1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395" h="14705">
                  <a:moveTo>
                    <a:pt x="18048" y="1337"/>
                  </a:moveTo>
                  <a:lnTo>
                    <a:pt x="22058" y="5347"/>
                  </a:lnTo>
                  <a:lnTo>
                    <a:pt x="23395" y="10027"/>
                  </a:lnTo>
                  <a:lnTo>
                    <a:pt x="22727" y="12032"/>
                  </a:lnTo>
                  <a:lnTo>
                    <a:pt x="23395" y="14037"/>
                  </a:lnTo>
                  <a:lnTo>
                    <a:pt x="21390" y="14037"/>
                  </a:lnTo>
                  <a:lnTo>
                    <a:pt x="19385" y="12700"/>
                  </a:lnTo>
                  <a:lnTo>
                    <a:pt x="17379" y="14037"/>
                  </a:lnTo>
                  <a:lnTo>
                    <a:pt x="11363" y="14706"/>
                  </a:lnTo>
                  <a:lnTo>
                    <a:pt x="9358" y="12700"/>
                  </a:lnTo>
                  <a:lnTo>
                    <a:pt x="8021" y="10027"/>
                  </a:lnTo>
                  <a:lnTo>
                    <a:pt x="6684" y="9358"/>
                  </a:lnTo>
                  <a:lnTo>
                    <a:pt x="4679" y="7353"/>
                  </a:lnTo>
                  <a:lnTo>
                    <a:pt x="1337" y="4679"/>
                  </a:lnTo>
                  <a:lnTo>
                    <a:pt x="0" y="3342"/>
                  </a:lnTo>
                  <a:lnTo>
                    <a:pt x="0" y="2005"/>
                  </a:lnTo>
                  <a:lnTo>
                    <a:pt x="2674" y="2674"/>
                  </a:lnTo>
                  <a:lnTo>
                    <a:pt x="4679" y="2005"/>
                  </a:lnTo>
                  <a:lnTo>
                    <a:pt x="8690" y="669"/>
                  </a:lnTo>
                  <a:lnTo>
                    <a:pt x="11363" y="669"/>
                  </a:lnTo>
                  <a:lnTo>
                    <a:pt x="14706" y="0"/>
                  </a:lnTo>
                  <a:lnTo>
                    <a:pt x="16711" y="0"/>
                  </a:lnTo>
                  <a:lnTo>
                    <a:pt x="18048" y="133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Freeform: Shape 601">
              <a:extLst>
                <a:ext uri="{FF2B5EF4-FFF2-40B4-BE49-F238E27FC236}">
                  <a16:creationId xmlns:a16="http://schemas.microsoft.com/office/drawing/2014/main" id="{426E392C-DC24-9EB5-CD49-B7F2DEE569C2}"/>
                </a:ext>
              </a:extLst>
            </p:cNvPr>
            <p:cNvSpPr/>
            <p:nvPr/>
          </p:nvSpPr>
          <p:spPr>
            <a:xfrm>
              <a:off x="2840560" y="3332708"/>
              <a:ext cx="8689" cy="12031"/>
            </a:xfrm>
            <a:custGeom>
              <a:avLst/>
              <a:gdLst>
                <a:gd name="connsiteX0" fmla="*/ 6684 w 8689"/>
                <a:gd name="connsiteY0" fmla="*/ 12032 h 12031"/>
                <a:gd name="connsiteX1" fmla="*/ 5347 w 8689"/>
                <a:gd name="connsiteY1" fmla="*/ 12032 h 12031"/>
                <a:gd name="connsiteX2" fmla="*/ 4679 w 8689"/>
                <a:gd name="connsiteY2" fmla="*/ 8690 h 12031"/>
                <a:gd name="connsiteX3" fmla="*/ 5347 w 8689"/>
                <a:gd name="connsiteY3" fmla="*/ 6684 h 12031"/>
                <a:gd name="connsiteX4" fmla="*/ 4679 w 8689"/>
                <a:gd name="connsiteY4" fmla="*/ 4679 h 12031"/>
                <a:gd name="connsiteX5" fmla="*/ 2005 w 8689"/>
                <a:gd name="connsiteY5" fmla="*/ 4011 h 12031"/>
                <a:gd name="connsiteX6" fmla="*/ 0 w 8689"/>
                <a:gd name="connsiteY6" fmla="*/ 2005 h 12031"/>
                <a:gd name="connsiteX7" fmla="*/ 668 w 8689"/>
                <a:gd name="connsiteY7" fmla="*/ 0 h 12031"/>
                <a:gd name="connsiteX8" fmla="*/ 8690 w 8689"/>
                <a:gd name="connsiteY8" fmla="*/ 4011 h 12031"/>
                <a:gd name="connsiteX9" fmla="*/ 8021 w 8689"/>
                <a:gd name="connsiteY9" fmla="*/ 5348 h 12031"/>
                <a:gd name="connsiteX10" fmla="*/ 8021 w 8689"/>
                <a:gd name="connsiteY10" fmla="*/ 8021 h 12031"/>
                <a:gd name="connsiteX11" fmla="*/ 6684 w 8689"/>
                <a:gd name="connsiteY11" fmla="*/ 9358 h 12031"/>
                <a:gd name="connsiteX12" fmla="*/ 6684 w 8689"/>
                <a:gd name="connsiteY12" fmla="*/ 12032 h 12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89" h="12031">
                  <a:moveTo>
                    <a:pt x="6684" y="12032"/>
                  </a:moveTo>
                  <a:lnTo>
                    <a:pt x="5347" y="12032"/>
                  </a:lnTo>
                  <a:lnTo>
                    <a:pt x="4679" y="8690"/>
                  </a:lnTo>
                  <a:lnTo>
                    <a:pt x="5347" y="6684"/>
                  </a:lnTo>
                  <a:lnTo>
                    <a:pt x="4679" y="4679"/>
                  </a:lnTo>
                  <a:lnTo>
                    <a:pt x="2005" y="4011"/>
                  </a:lnTo>
                  <a:lnTo>
                    <a:pt x="0" y="2005"/>
                  </a:lnTo>
                  <a:lnTo>
                    <a:pt x="668" y="0"/>
                  </a:lnTo>
                  <a:lnTo>
                    <a:pt x="8690" y="4011"/>
                  </a:lnTo>
                  <a:lnTo>
                    <a:pt x="8021" y="5348"/>
                  </a:lnTo>
                  <a:lnTo>
                    <a:pt x="8021" y="8021"/>
                  </a:lnTo>
                  <a:lnTo>
                    <a:pt x="6684" y="9358"/>
                  </a:lnTo>
                  <a:lnTo>
                    <a:pt x="6684" y="12032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Freeform: Shape 602">
              <a:extLst>
                <a:ext uri="{FF2B5EF4-FFF2-40B4-BE49-F238E27FC236}">
                  <a16:creationId xmlns:a16="http://schemas.microsoft.com/office/drawing/2014/main" id="{B265BD8D-AF43-DAD5-AC5B-B2AA704B3074}"/>
                </a:ext>
              </a:extLst>
            </p:cNvPr>
            <p:cNvSpPr/>
            <p:nvPr/>
          </p:nvSpPr>
          <p:spPr>
            <a:xfrm>
              <a:off x="3061812" y="3109450"/>
              <a:ext cx="1336" cy="2005"/>
            </a:xfrm>
            <a:custGeom>
              <a:avLst/>
              <a:gdLst>
                <a:gd name="connsiteX0" fmla="*/ 1337 w 1336"/>
                <a:gd name="connsiteY0" fmla="*/ 1337 h 2005"/>
                <a:gd name="connsiteX1" fmla="*/ 0 w 1336"/>
                <a:gd name="connsiteY1" fmla="*/ 2005 h 2005"/>
                <a:gd name="connsiteX2" fmla="*/ 0 w 1336"/>
                <a:gd name="connsiteY2" fmla="*/ 668 h 2005"/>
                <a:gd name="connsiteX3" fmla="*/ 669 w 1336"/>
                <a:gd name="connsiteY3" fmla="*/ 0 h 2005"/>
                <a:gd name="connsiteX4" fmla="*/ 1337 w 1336"/>
                <a:gd name="connsiteY4" fmla="*/ 1337 h 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6" h="2005">
                  <a:moveTo>
                    <a:pt x="1337" y="1337"/>
                  </a:moveTo>
                  <a:lnTo>
                    <a:pt x="0" y="2005"/>
                  </a:lnTo>
                  <a:lnTo>
                    <a:pt x="0" y="668"/>
                  </a:lnTo>
                  <a:lnTo>
                    <a:pt x="669" y="0"/>
                  </a:lnTo>
                  <a:lnTo>
                    <a:pt x="1337" y="133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Freeform: Shape 603">
              <a:extLst>
                <a:ext uri="{FF2B5EF4-FFF2-40B4-BE49-F238E27FC236}">
                  <a16:creationId xmlns:a16="http://schemas.microsoft.com/office/drawing/2014/main" id="{D5D3DBC4-B3E2-FDB5-4093-E7A8EC177338}"/>
                </a:ext>
              </a:extLst>
            </p:cNvPr>
            <p:cNvSpPr/>
            <p:nvPr/>
          </p:nvSpPr>
          <p:spPr>
            <a:xfrm>
              <a:off x="3052454" y="3103434"/>
              <a:ext cx="1336" cy="1336"/>
            </a:xfrm>
            <a:custGeom>
              <a:avLst/>
              <a:gdLst>
                <a:gd name="connsiteX0" fmla="*/ 668 w 1336"/>
                <a:gd name="connsiteY0" fmla="*/ 1337 h 1336"/>
                <a:gd name="connsiteX1" fmla="*/ 0 w 1336"/>
                <a:gd name="connsiteY1" fmla="*/ 1337 h 1336"/>
                <a:gd name="connsiteX2" fmla="*/ 668 w 1336"/>
                <a:gd name="connsiteY2" fmla="*/ 0 h 1336"/>
                <a:gd name="connsiteX3" fmla="*/ 1337 w 1336"/>
                <a:gd name="connsiteY3" fmla="*/ 668 h 1336"/>
                <a:gd name="connsiteX4" fmla="*/ 668 w 1336"/>
                <a:gd name="connsiteY4" fmla="*/ 1337 h 1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6" h="1336">
                  <a:moveTo>
                    <a:pt x="668" y="1337"/>
                  </a:moveTo>
                  <a:lnTo>
                    <a:pt x="0" y="1337"/>
                  </a:lnTo>
                  <a:lnTo>
                    <a:pt x="668" y="0"/>
                  </a:lnTo>
                  <a:lnTo>
                    <a:pt x="1337" y="668"/>
                  </a:lnTo>
                  <a:lnTo>
                    <a:pt x="668" y="133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Freeform: Shape 604">
              <a:extLst>
                <a:ext uri="{FF2B5EF4-FFF2-40B4-BE49-F238E27FC236}">
                  <a16:creationId xmlns:a16="http://schemas.microsoft.com/office/drawing/2014/main" id="{33CF0B25-97A5-47D8-CA87-FBC3AACF92C4}"/>
                </a:ext>
              </a:extLst>
            </p:cNvPr>
            <p:cNvSpPr/>
            <p:nvPr/>
          </p:nvSpPr>
          <p:spPr>
            <a:xfrm>
              <a:off x="3118629" y="3222416"/>
              <a:ext cx="14705" cy="20053"/>
            </a:xfrm>
            <a:custGeom>
              <a:avLst/>
              <a:gdLst>
                <a:gd name="connsiteX0" fmla="*/ 9358 w 14705"/>
                <a:gd name="connsiteY0" fmla="*/ 4011 h 20053"/>
                <a:gd name="connsiteX1" fmla="*/ 9358 w 14705"/>
                <a:gd name="connsiteY1" fmla="*/ 5348 h 20053"/>
                <a:gd name="connsiteX2" fmla="*/ 12032 w 14705"/>
                <a:gd name="connsiteY2" fmla="*/ 4679 h 20053"/>
                <a:gd name="connsiteX3" fmla="*/ 10695 w 14705"/>
                <a:gd name="connsiteY3" fmla="*/ 8021 h 20053"/>
                <a:gd name="connsiteX4" fmla="*/ 12032 w 14705"/>
                <a:gd name="connsiteY4" fmla="*/ 9358 h 20053"/>
                <a:gd name="connsiteX5" fmla="*/ 12032 w 14705"/>
                <a:gd name="connsiteY5" fmla="*/ 10695 h 20053"/>
                <a:gd name="connsiteX6" fmla="*/ 13369 w 14705"/>
                <a:gd name="connsiteY6" fmla="*/ 12032 h 20053"/>
                <a:gd name="connsiteX7" fmla="*/ 14706 w 14705"/>
                <a:gd name="connsiteY7" fmla="*/ 18048 h 20053"/>
                <a:gd name="connsiteX8" fmla="*/ 12700 w 14705"/>
                <a:gd name="connsiteY8" fmla="*/ 20053 h 20053"/>
                <a:gd name="connsiteX9" fmla="*/ 12032 w 14705"/>
                <a:gd name="connsiteY9" fmla="*/ 17379 h 20053"/>
                <a:gd name="connsiteX10" fmla="*/ 11364 w 14705"/>
                <a:gd name="connsiteY10" fmla="*/ 18048 h 20053"/>
                <a:gd name="connsiteX11" fmla="*/ 7353 w 14705"/>
                <a:gd name="connsiteY11" fmla="*/ 17379 h 20053"/>
                <a:gd name="connsiteX12" fmla="*/ 4679 w 14705"/>
                <a:gd name="connsiteY12" fmla="*/ 17379 h 20053"/>
                <a:gd name="connsiteX13" fmla="*/ 3342 w 14705"/>
                <a:gd name="connsiteY13" fmla="*/ 15374 h 20053"/>
                <a:gd name="connsiteX14" fmla="*/ 7353 w 14705"/>
                <a:gd name="connsiteY14" fmla="*/ 12032 h 20053"/>
                <a:gd name="connsiteX15" fmla="*/ 4679 w 14705"/>
                <a:gd name="connsiteY15" fmla="*/ 12032 h 20053"/>
                <a:gd name="connsiteX16" fmla="*/ 2006 w 14705"/>
                <a:gd name="connsiteY16" fmla="*/ 9358 h 20053"/>
                <a:gd name="connsiteX17" fmla="*/ 1337 w 14705"/>
                <a:gd name="connsiteY17" fmla="*/ 6016 h 20053"/>
                <a:gd name="connsiteX18" fmla="*/ 0 w 14705"/>
                <a:gd name="connsiteY18" fmla="*/ 2674 h 20053"/>
                <a:gd name="connsiteX19" fmla="*/ 2006 w 14705"/>
                <a:gd name="connsiteY19" fmla="*/ 0 h 20053"/>
                <a:gd name="connsiteX20" fmla="*/ 4679 w 14705"/>
                <a:gd name="connsiteY20" fmla="*/ 668 h 20053"/>
                <a:gd name="connsiteX21" fmla="*/ 8021 w 14705"/>
                <a:gd name="connsiteY21" fmla="*/ 2674 h 20053"/>
                <a:gd name="connsiteX22" fmla="*/ 9358 w 14705"/>
                <a:gd name="connsiteY22" fmla="*/ 4011 h 2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705" h="20053">
                  <a:moveTo>
                    <a:pt x="9358" y="4011"/>
                  </a:moveTo>
                  <a:lnTo>
                    <a:pt x="9358" y="5348"/>
                  </a:lnTo>
                  <a:lnTo>
                    <a:pt x="12032" y="4679"/>
                  </a:lnTo>
                  <a:lnTo>
                    <a:pt x="10695" y="8021"/>
                  </a:lnTo>
                  <a:lnTo>
                    <a:pt x="12032" y="9358"/>
                  </a:lnTo>
                  <a:lnTo>
                    <a:pt x="12032" y="10695"/>
                  </a:lnTo>
                  <a:lnTo>
                    <a:pt x="13369" y="12032"/>
                  </a:lnTo>
                  <a:lnTo>
                    <a:pt x="14706" y="18048"/>
                  </a:lnTo>
                  <a:lnTo>
                    <a:pt x="12700" y="20053"/>
                  </a:lnTo>
                  <a:lnTo>
                    <a:pt x="12032" y="17379"/>
                  </a:lnTo>
                  <a:lnTo>
                    <a:pt x="11364" y="18048"/>
                  </a:lnTo>
                  <a:lnTo>
                    <a:pt x="7353" y="17379"/>
                  </a:lnTo>
                  <a:lnTo>
                    <a:pt x="4679" y="17379"/>
                  </a:lnTo>
                  <a:lnTo>
                    <a:pt x="3342" y="15374"/>
                  </a:lnTo>
                  <a:lnTo>
                    <a:pt x="7353" y="12032"/>
                  </a:lnTo>
                  <a:lnTo>
                    <a:pt x="4679" y="12032"/>
                  </a:lnTo>
                  <a:lnTo>
                    <a:pt x="2006" y="9358"/>
                  </a:lnTo>
                  <a:lnTo>
                    <a:pt x="1337" y="6016"/>
                  </a:lnTo>
                  <a:lnTo>
                    <a:pt x="0" y="2674"/>
                  </a:lnTo>
                  <a:lnTo>
                    <a:pt x="2006" y="0"/>
                  </a:lnTo>
                  <a:lnTo>
                    <a:pt x="4679" y="668"/>
                  </a:lnTo>
                  <a:lnTo>
                    <a:pt x="8021" y="2674"/>
                  </a:lnTo>
                  <a:lnTo>
                    <a:pt x="9358" y="4011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Freeform: Shape 605">
              <a:extLst>
                <a:ext uri="{FF2B5EF4-FFF2-40B4-BE49-F238E27FC236}">
                  <a16:creationId xmlns:a16="http://schemas.microsoft.com/office/drawing/2014/main" id="{74CED24F-3071-CA61-81FF-6D4FF4FBC28E}"/>
                </a:ext>
              </a:extLst>
            </p:cNvPr>
            <p:cNvSpPr/>
            <p:nvPr/>
          </p:nvSpPr>
          <p:spPr>
            <a:xfrm>
              <a:off x="4750954" y="2665607"/>
              <a:ext cx="10695" cy="9358"/>
            </a:xfrm>
            <a:custGeom>
              <a:avLst/>
              <a:gdLst>
                <a:gd name="connsiteX0" fmla="*/ 10695 w 10695"/>
                <a:gd name="connsiteY0" fmla="*/ 2674 h 9358"/>
                <a:gd name="connsiteX1" fmla="*/ 8690 w 10695"/>
                <a:gd name="connsiteY1" fmla="*/ 6016 h 9358"/>
                <a:gd name="connsiteX2" fmla="*/ 6016 w 10695"/>
                <a:gd name="connsiteY2" fmla="*/ 9358 h 9358"/>
                <a:gd name="connsiteX3" fmla="*/ 4011 w 10695"/>
                <a:gd name="connsiteY3" fmla="*/ 6684 h 9358"/>
                <a:gd name="connsiteX4" fmla="*/ 1337 w 10695"/>
                <a:gd name="connsiteY4" fmla="*/ 6684 h 9358"/>
                <a:gd name="connsiteX5" fmla="*/ 0 w 10695"/>
                <a:gd name="connsiteY5" fmla="*/ 5347 h 9358"/>
                <a:gd name="connsiteX6" fmla="*/ 1337 w 10695"/>
                <a:gd name="connsiteY6" fmla="*/ 3342 h 9358"/>
                <a:gd name="connsiteX7" fmla="*/ 4011 w 10695"/>
                <a:gd name="connsiteY7" fmla="*/ 4011 h 9358"/>
                <a:gd name="connsiteX8" fmla="*/ 6684 w 10695"/>
                <a:gd name="connsiteY8" fmla="*/ 1337 h 9358"/>
                <a:gd name="connsiteX9" fmla="*/ 8690 w 10695"/>
                <a:gd name="connsiteY9" fmla="*/ 0 h 9358"/>
                <a:gd name="connsiteX10" fmla="*/ 10027 w 10695"/>
                <a:gd name="connsiteY10" fmla="*/ 668 h 9358"/>
                <a:gd name="connsiteX11" fmla="*/ 10695 w 10695"/>
                <a:gd name="connsiteY11" fmla="*/ 2674 h 9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95" h="9358">
                  <a:moveTo>
                    <a:pt x="10695" y="2674"/>
                  </a:moveTo>
                  <a:lnTo>
                    <a:pt x="8690" y="6016"/>
                  </a:lnTo>
                  <a:lnTo>
                    <a:pt x="6016" y="9358"/>
                  </a:lnTo>
                  <a:lnTo>
                    <a:pt x="4011" y="6684"/>
                  </a:lnTo>
                  <a:lnTo>
                    <a:pt x="1337" y="6684"/>
                  </a:lnTo>
                  <a:lnTo>
                    <a:pt x="0" y="5347"/>
                  </a:lnTo>
                  <a:lnTo>
                    <a:pt x="1337" y="3342"/>
                  </a:lnTo>
                  <a:lnTo>
                    <a:pt x="4011" y="4011"/>
                  </a:lnTo>
                  <a:lnTo>
                    <a:pt x="6684" y="1337"/>
                  </a:lnTo>
                  <a:lnTo>
                    <a:pt x="8690" y="0"/>
                  </a:lnTo>
                  <a:lnTo>
                    <a:pt x="10027" y="668"/>
                  </a:lnTo>
                  <a:lnTo>
                    <a:pt x="10695" y="2674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Freeform: Shape 606">
              <a:extLst>
                <a:ext uri="{FF2B5EF4-FFF2-40B4-BE49-F238E27FC236}">
                  <a16:creationId xmlns:a16="http://schemas.microsoft.com/office/drawing/2014/main" id="{6F7AB52A-11FA-5589-2122-D849F0D31D44}"/>
                </a:ext>
              </a:extLst>
            </p:cNvPr>
            <p:cNvSpPr/>
            <p:nvPr/>
          </p:nvSpPr>
          <p:spPr>
            <a:xfrm>
              <a:off x="4837182" y="2652239"/>
              <a:ext cx="16710" cy="18716"/>
            </a:xfrm>
            <a:custGeom>
              <a:avLst/>
              <a:gdLst>
                <a:gd name="connsiteX0" fmla="*/ 15374 w 16710"/>
                <a:gd name="connsiteY0" fmla="*/ 668 h 18716"/>
                <a:gd name="connsiteX1" fmla="*/ 15374 w 16710"/>
                <a:gd name="connsiteY1" fmla="*/ 4011 h 18716"/>
                <a:gd name="connsiteX2" fmla="*/ 16711 w 16710"/>
                <a:gd name="connsiteY2" fmla="*/ 6684 h 18716"/>
                <a:gd name="connsiteX3" fmla="*/ 15374 w 16710"/>
                <a:gd name="connsiteY3" fmla="*/ 11364 h 18716"/>
                <a:gd name="connsiteX4" fmla="*/ 16042 w 16710"/>
                <a:gd name="connsiteY4" fmla="*/ 13369 h 18716"/>
                <a:gd name="connsiteX5" fmla="*/ 13369 w 16710"/>
                <a:gd name="connsiteY5" fmla="*/ 16042 h 18716"/>
                <a:gd name="connsiteX6" fmla="*/ 10027 w 16710"/>
                <a:gd name="connsiteY6" fmla="*/ 17379 h 18716"/>
                <a:gd name="connsiteX7" fmla="*/ 8690 w 16710"/>
                <a:gd name="connsiteY7" fmla="*/ 18716 h 18716"/>
                <a:gd name="connsiteX8" fmla="*/ 4679 w 16710"/>
                <a:gd name="connsiteY8" fmla="*/ 17379 h 18716"/>
                <a:gd name="connsiteX9" fmla="*/ 1337 w 16710"/>
                <a:gd name="connsiteY9" fmla="*/ 14037 h 18716"/>
                <a:gd name="connsiteX10" fmla="*/ 0 w 16710"/>
                <a:gd name="connsiteY10" fmla="*/ 11364 h 18716"/>
                <a:gd name="connsiteX11" fmla="*/ 0 w 16710"/>
                <a:gd name="connsiteY11" fmla="*/ 7353 h 18716"/>
                <a:gd name="connsiteX12" fmla="*/ 4010 w 16710"/>
                <a:gd name="connsiteY12" fmla="*/ 4679 h 18716"/>
                <a:gd name="connsiteX13" fmla="*/ 4679 w 16710"/>
                <a:gd name="connsiteY13" fmla="*/ 1337 h 18716"/>
                <a:gd name="connsiteX14" fmla="*/ 4679 w 16710"/>
                <a:gd name="connsiteY14" fmla="*/ 0 h 18716"/>
                <a:gd name="connsiteX15" fmla="*/ 8690 w 16710"/>
                <a:gd name="connsiteY15" fmla="*/ 668 h 18716"/>
                <a:gd name="connsiteX16" fmla="*/ 11364 w 16710"/>
                <a:gd name="connsiteY16" fmla="*/ 668 h 18716"/>
                <a:gd name="connsiteX17" fmla="*/ 13369 w 16710"/>
                <a:gd name="connsiteY17" fmla="*/ 1337 h 18716"/>
                <a:gd name="connsiteX18" fmla="*/ 15374 w 16710"/>
                <a:gd name="connsiteY18" fmla="*/ 668 h 1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10" h="18716">
                  <a:moveTo>
                    <a:pt x="15374" y="668"/>
                  </a:moveTo>
                  <a:lnTo>
                    <a:pt x="15374" y="4011"/>
                  </a:lnTo>
                  <a:lnTo>
                    <a:pt x="16711" y="6684"/>
                  </a:lnTo>
                  <a:lnTo>
                    <a:pt x="15374" y="11364"/>
                  </a:lnTo>
                  <a:lnTo>
                    <a:pt x="16042" y="13369"/>
                  </a:lnTo>
                  <a:lnTo>
                    <a:pt x="13369" y="16042"/>
                  </a:lnTo>
                  <a:lnTo>
                    <a:pt x="10027" y="17379"/>
                  </a:lnTo>
                  <a:lnTo>
                    <a:pt x="8690" y="18716"/>
                  </a:lnTo>
                  <a:lnTo>
                    <a:pt x="4679" y="17379"/>
                  </a:lnTo>
                  <a:lnTo>
                    <a:pt x="1337" y="14037"/>
                  </a:lnTo>
                  <a:lnTo>
                    <a:pt x="0" y="11364"/>
                  </a:lnTo>
                  <a:lnTo>
                    <a:pt x="0" y="7353"/>
                  </a:lnTo>
                  <a:lnTo>
                    <a:pt x="4010" y="4679"/>
                  </a:lnTo>
                  <a:lnTo>
                    <a:pt x="4679" y="1337"/>
                  </a:lnTo>
                  <a:lnTo>
                    <a:pt x="4679" y="0"/>
                  </a:lnTo>
                  <a:lnTo>
                    <a:pt x="8690" y="668"/>
                  </a:lnTo>
                  <a:lnTo>
                    <a:pt x="11364" y="668"/>
                  </a:lnTo>
                  <a:lnTo>
                    <a:pt x="13369" y="1337"/>
                  </a:lnTo>
                  <a:lnTo>
                    <a:pt x="15374" y="66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Freeform: Shape 607">
              <a:extLst>
                <a:ext uri="{FF2B5EF4-FFF2-40B4-BE49-F238E27FC236}">
                  <a16:creationId xmlns:a16="http://schemas.microsoft.com/office/drawing/2014/main" id="{7FB549A8-86EE-21AA-2B50-EB8FA623362A}"/>
                </a:ext>
              </a:extLst>
            </p:cNvPr>
            <p:cNvSpPr/>
            <p:nvPr/>
          </p:nvSpPr>
          <p:spPr>
            <a:xfrm>
              <a:off x="4781702" y="2650234"/>
              <a:ext cx="9357" cy="8021"/>
            </a:xfrm>
            <a:custGeom>
              <a:avLst/>
              <a:gdLst>
                <a:gd name="connsiteX0" fmla="*/ 4679 w 9357"/>
                <a:gd name="connsiteY0" fmla="*/ 8021 h 8021"/>
                <a:gd name="connsiteX1" fmla="*/ 3342 w 9357"/>
                <a:gd name="connsiteY1" fmla="*/ 8021 h 8021"/>
                <a:gd name="connsiteX2" fmla="*/ 1337 w 9357"/>
                <a:gd name="connsiteY2" fmla="*/ 6684 h 8021"/>
                <a:gd name="connsiteX3" fmla="*/ 0 w 9357"/>
                <a:gd name="connsiteY3" fmla="*/ 4679 h 8021"/>
                <a:gd name="connsiteX4" fmla="*/ 668 w 9357"/>
                <a:gd name="connsiteY4" fmla="*/ 2005 h 8021"/>
                <a:gd name="connsiteX5" fmla="*/ 1337 w 9357"/>
                <a:gd name="connsiteY5" fmla="*/ 0 h 8021"/>
                <a:gd name="connsiteX6" fmla="*/ 3342 w 9357"/>
                <a:gd name="connsiteY6" fmla="*/ 0 h 8021"/>
                <a:gd name="connsiteX7" fmla="*/ 5347 w 9357"/>
                <a:gd name="connsiteY7" fmla="*/ 0 h 8021"/>
                <a:gd name="connsiteX8" fmla="*/ 8690 w 9357"/>
                <a:gd name="connsiteY8" fmla="*/ 2674 h 8021"/>
                <a:gd name="connsiteX9" fmla="*/ 9358 w 9357"/>
                <a:gd name="connsiteY9" fmla="*/ 4679 h 8021"/>
                <a:gd name="connsiteX10" fmla="*/ 6016 w 9357"/>
                <a:gd name="connsiteY10" fmla="*/ 8021 h 8021"/>
                <a:gd name="connsiteX11" fmla="*/ 4679 w 9357"/>
                <a:gd name="connsiteY11" fmla="*/ 8021 h 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57" h="8021">
                  <a:moveTo>
                    <a:pt x="4679" y="8021"/>
                  </a:moveTo>
                  <a:lnTo>
                    <a:pt x="3342" y="8021"/>
                  </a:lnTo>
                  <a:lnTo>
                    <a:pt x="1337" y="6684"/>
                  </a:lnTo>
                  <a:lnTo>
                    <a:pt x="0" y="4679"/>
                  </a:lnTo>
                  <a:lnTo>
                    <a:pt x="668" y="2005"/>
                  </a:lnTo>
                  <a:lnTo>
                    <a:pt x="1337" y="0"/>
                  </a:lnTo>
                  <a:lnTo>
                    <a:pt x="3342" y="0"/>
                  </a:lnTo>
                  <a:lnTo>
                    <a:pt x="5347" y="0"/>
                  </a:lnTo>
                  <a:lnTo>
                    <a:pt x="8690" y="2674"/>
                  </a:lnTo>
                  <a:lnTo>
                    <a:pt x="9358" y="4679"/>
                  </a:lnTo>
                  <a:lnTo>
                    <a:pt x="6016" y="8021"/>
                  </a:lnTo>
                  <a:lnTo>
                    <a:pt x="4679" y="8021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Freeform: Shape 608">
              <a:extLst>
                <a:ext uri="{FF2B5EF4-FFF2-40B4-BE49-F238E27FC236}">
                  <a16:creationId xmlns:a16="http://schemas.microsoft.com/office/drawing/2014/main" id="{5F7C9621-9A7C-D410-457F-9BA33D42AEE6}"/>
                </a:ext>
              </a:extLst>
            </p:cNvPr>
            <p:cNvSpPr/>
            <p:nvPr/>
          </p:nvSpPr>
          <p:spPr>
            <a:xfrm>
              <a:off x="4797744" y="2634191"/>
              <a:ext cx="29411" cy="25400"/>
            </a:xfrm>
            <a:custGeom>
              <a:avLst/>
              <a:gdLst>
                <a:gd name="connsiteX0" fmla="*/ 29411 w 29411"/>
                <a:gd name="connsiteY0" fmla="*/ 668 h 25400"/>
                <a:gd name="connsiteX1" fmla="*/ 29411 w 29411"/>
                <a:gd name="connsiteY1" fmla="*/ 2005 h 25400"/>
                <a:gd name="connsiteX2" fmla="*/ 25401 w 29411"/>
                <a:gd name="connsiteY2" fmla="*/ 4011 h 25400"/>
                <a:gd name="connsiteX3" fmla="*/ 22727 w 29411"/>
                <a:gd name="connsiteY3" fmla="*/ 7353 h 25400"/>
                <a:gd name="connsiteX4" fmla="*/ 20722 w 29411"/>
                <a:gd name="connsiteY4" fmla="*/ 8690 h 25400"/>
                <a:gd name="connsiteX5" fmla="*/ 20722 w 29411"/>
                <a:gd name="connsiteY5" fmla="*/ 11364 h 25400"/>
                <a:gd name="connsiteX6" fmla="*/ 18048 w 29411"/>
                <a:gd name="connsiteY6" fmla="*/ 16043 h 25400"/>
                <a:gd name="connsiteX7" fmla="*/ 17380 w 29411"/>
                <a:gd name="connsiteY7" fmla="*/ 18716 h 25400"/>
                <a:gd name="connsiteX8" fmla="*/ 14037 w 29411"/>
                <a:gd name="connsiteY8" fmla="*/ 22727 h 25400"/>
                <a:gd name="connsiteX9" fmla="*/ 13369 w 29411"/>
                <a:gd name="connsiteY9" fmla="*/ 24064 h 25400"/>
                <a:gd name="connsiteX10" fmla="*/ 12032 w 29411"/>
                <a:gd name="connsiteY10" fmla="*/ 24064 h 25400"/>
                <a:gd name="connsiteX11" fmla="*/ 8021 w 29411"/>
                <a:gd name="connsiteY11" fmla="*/ 25401 h 25400"/>
                <a:gd name="connsiteX12" fmla="*/ 7353 w 29411"/>
                <a:gd name="connsiteY12" fmla="*/ 24732 h 25400"/>
                <a:gd name="connsiteX13" fmla="*/ 6684 w 29411"/>
                <a:gd name="connsiteY13" fmla="*/ 22059 h 25400"/>
                <a:gd name="connsiteX14" fmla="*/ 4679 w 29411"/>
                <a:gd name="connsiteY14" fmla="*/ 19385 h 25400"/>
                <a:gd name="connsiteX15" fmla="*/ 4011 w 29411"/>
                <a:gd name="connsiteY15" fmla="*/ 18048 h 25400"/>
                <a:gd name="connsiteX16" fmla="*/ 2674 w 29411"/>
                <a:gd name="connsiteY16" fmla="*/ 16043 h 25400"/>
                <a:gd name="connsiteX17" fmla="*/ 2674 w 29411"/>
                <a:gd name="connsiteY17" fmla="*/ 14037 h 25400"/>
                <a:gd name="connsiteX18" fmla="*/ 0 w 29411"/>
                <a:gd name="connsiteY18" fmla="*/ 10027 h 25400"/>
                <a:gd name="connsiteX19" fmla="*/ 3342 w 29411"/>
                <a:gd name="connsiteY19" fmla="*/ 8021 h 25400"/>
                <a:gd name="connsiteX20" fmla="*/ 5347 w 29411"/>
                <a:gd name="connsiteY20" fmla="*/ 9358 h 25400"/>
                <a:gd name="connsiteX21" fmla="*/ 9358 w 29411"/>
                <a:gd name="connsiteY21" fmla="*/ 8021 h 25400"/>
                <a:gd name="connsiteX22" fmla="*/ 12032 w 29411"/>
                <a:gd name="connsiteY22" fmla="*/ 8021 h 25400"/>
                <a:gd name="connsiteX23" fmla="*/ 15374 w 29411"/>
                <a:gd name="connsiteY23" fmla="*/ 6684 h 25400"/>
                <a:gd name="connsiteX24" fmla="*/ 18716 w 29411"/>
                <a:gd name="connsiteY24" fmla="*/ 4011 h 25400"/>
                <a:gd name="connsiteX25" fmla="*/ 18716 w 29411"/>
                <a:gd name="connsiteY25" fmla="*/ 2674 h 25400"/>
                <a:gd name="connsiteX26" fmla="*/ 22727 w 29411"/>
                <a:gd name="connsiteY26" fmla="*/ 668 h 25400"/>
                <a:gd name="connsiteX27" fmla="*/ 26737 w 29411"/>
                <a:gd name="connsiteY27" fmla="*/ 668 h 25400"/>
                <a:gd name="connsiteX28" fmla="*/ 28743 w 29411"/>
                <a:gd name="connsiteY28" fmla="*/ 0 h 25400"/>
                <a:gd name="connsiteX29" fmla="*/ 29411 w 29411"/>
                <a:gd name="connsiteY29" fmla="*/ 668 h 2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9411" h="25400">
                  <a:moveTo>
                    <a:pt x="29411" y="668"/>
                  </a:moveTo>
                  <a:lnTo>
                    <a:pt x="29411" y="2005"/>
                  </a:lnTo>
                  <a:lnTo>
                    <a:pt x="25401" y="4011"/>
                  </a:lnTo>
                  <a:lnTo>
                    <a:pt x="22727" y="7353"/>
                  </a:lnTo>
                  <a:lnTo>
                    <a:pt x="20722" y="8690"/>
                  </a:lnTo>
                  <a:lnTo>
                    <a:pt x="20722" y="11364"/>
                  </a:lnTo>
                  <a:lnTo>
                    <a:pt x="18048" y="16043"/>
                  </a:lnTo>
                  <a:lnTo>
                    <a:pt x="17380" y="18716"/>
                  </a:lnTo>
                  <a:lnTo>
                    <a:pt x="14037" y="22727"/>
                  </a:lnTo>
                  <a:lnTo>
                    <a:pt x="13369" y="24064"/>
                  </a:lnTo>
                  <a:lnTo>
                    <a:pt x="12032" y="24064"/>
                  </a:lnTo>
                  <a:lnTo>
                    <a:pt x="8021" y="25401"/>
                  </a:lnTo>
                  <a:lnTo>
                    <a:pt x="7353" y="24732"/>
                  </a:lnTo>
                  <a:lnTo>
                    <a:pt x="6684" y="22059"/>
                  </a:lnTo>
                  <a:lnTo>
                    <a:pt x="4679" y="19385"/>
                  </a:lnTo>
                  <a:lnTo>
                    <a:pt x="4011" y="18048"/>
                  </a:lnTo>
                  <a:lnTo>
                    <a:pt x="2674" y="16043"/>
                  </a:lnTo>
                  <a:lnTo>
                    <a:pt x="2674" y="14037"/>
                  </a:lnTo>
                  <a:lnTo>
                    <a:pt x="0" y="10027"/>
                  </a:lnTo>
                  <a:lnTo>
                    <a:pt x="3342" y="8021"/>
                  </a:lnTo>
                  <a:lnTo>
                    <a:pt x="5347" y="9358"/>
                  </a:lnTo>
                  <a:lnTo>
                    <a:pt x="9358" y="8021"/>
                  </a:lnTo>
                  <a:lnTo>
                    <a:pt x="12032" y="8021"/>
                  </a:lnTo>
                  <a:lnTo>
                    <a:pt x="15374" y="6684"/>
                  </a:lnTo>
                  <a:lnTo>
                    <a:pt x="18716" y="4011"/>
                  </a:lnTo>
                  <a:lnTo>
                    <a:pt x="18716" y="2674"/>
                  </a:lnTo>
                  <a:lnTo>
                    <a:pt x="22727" y="668"/>
                  </a:lnTo>
                  <a:lnTo>
                    <a:pt x="26737" y="668"/>
                  </a:lnTo>
                  <a:lnTo>
                    <a:pt x="28743" y="0"/>
                  </a:lnTo>
                  <a:lnTo>
                    <a:pt x="29411" y="66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Freeform: Shape 609">
              <a:extLst>
                <a:ext uri="{FF2B5EF4-FFF2-40B4-BE49-F238E27FC236}">
                  <a16:creationId xmlns:a16="http://schemas.microsoft.com/office/drawing/2014/main" id="{9236E02F-F650-2DAE-C189-55E245B891BC}"/>
                </a:ext>
              </a:extLst>
            </p:cNvPr>
            <p:cNvSpPr/>
            <p:nvPr/>
          </p:nvSpPr>
          <p:spPr>
            <a:xfrm>
              <a:off x="4885978" y="2626838"/>
              <a:ext cx="25400" cy="30079"/>
            </a:xfrm>
            <a:custGeom>
              <a:avLst/>
              <a:gdLst>
                <a:gd name="connsiteX0" fmla="*/ 9358 w 25400"/>
                <a:gd name="connsiteY0" fmla="*/ 26737 h 30079"/>
                <a:gd name="connsiteX1" fmla="*/ 7353 w 25400"/>
                <a:gd name="connsiteY1" fmla="*/ 29411 h 30079"/>
                <a:gd name="connsiteX2" fmla="*/ 4679 w 25400"/>
                <a:gd name="connsiteY2" fmla="*/ 30080 h 30079"/>
                <a:gd name="connsiteX3" fmla="*/ 2674 w 25400"/>
                <a:gd name="connsiteY3" fmla="*/ 29411 h 30079"/>
                <a:gd name="connsiteX4" fmla="*/ 0 w 25400"/>
                <a:gd name="connsiteY4" fmla="*/ 29411 h 30079"/>
                <a:gd name="connsiteX5" fmla="*/ 0 w 25400"/>
                <a:gd name="connsiteY5" fmla="*/ 28074 h 30079"/>
                <a:gd name="connsiteX6" fmla="*/ 2005 w 25400"/>
                <a:gd name="connsiteY6" fmla="*/ 28074 h 30079"/>
                <a:gd name="connsiteX7" fmla="*/ 6016 w 25400"/>
                <a:gd name="connsiteY7" fmla="*/ 26737 h 30079"/>
                <a:gd name="connsiteX8" fmla="*/ 8690 w 25400"/>
                <a:gd name="connsiteY8" fmla="*/ 24732 h 30079"/>
                <a:gd name="connsiteX9" fmla="*/ 10695 w 25400"/>
                <a:gd name="connsiteY9" fmla="*/ 22727 h 30079"/>
                <a:gd name="connsiteX10" fmla="*/ 11364 w 25400"/>
                <a:gd name="connsiteY10" fmla="*/ 19385 h 30079"/>
                <a:gd name="connsiteX11" fmla="*/ 12032 w 25400"/>
                <a:gd name="connsiteY11" fmla="*/ 17379 h 30079"/>
                <a:gd name="connsiteX12" fmla="*/ 13369 w 25400"/>
                <a:gd name="connsiteY12" fmla="*/ 14037 h 30079"/>
                <a:gd name="connsiteX13" fmla="*/ 15374 w 25400"/>
                <a:gd name="connsiteY13" fmla="*/ 11363 h 30079"/>
                <a:gd name="connsiteX14" fmla="*/ 17379 w 25400"/>
                <a:gd name="connsiteY14" fmla="*/ 7353 h 30079"/>
                <a:gd name="connsiteX15" fmla="*/ 18716 w 25400"/>
                <a:gd name="connsiteY15" fmla="*/ 2005 h 30079"/>
                <a:gd name="connsiteX16" fmla="*/ 20053 w 25400"/>
                <a:gd name="connsiteY16" fmla="*/ 668 h 30079"/>
                <a:gd name="connsiteX17" fmla="*/ 22727 w 25400"/>
                <a:gd name="connsiteY17" fmla="*/ 0 h 30079"/>
                <a:gd name="connsiteX18" fmla="*/ 24732 w 25400"/>
                <a:gd name="connsiteY18" fmla="*/ 2005 h 30079"/>
                <a:gd name="connsiteX19" fmla="*/ 25401 w 25400"/>
                <a:gd name="connsiteY19" fmla="*/ 5347 h 30079"/>
                <a:gd name="connsiteX20" fmla="*/ 24732 w 25400"/>
                <a:gd name="connsiteY20" fmla="*/ 8690 h 30079"/>
                <a:gd name="connsiteX21" fmla="*/ 24064 w 25400"/>
                <a:gd name="connsiteY21" fmla="*/ 12032 h 30079"/>
                <a:gd name="connsiteX22" fmla="*/ 24064 w 25400"/>
                <a:gd name="connsiteY22" fmla="*/ 15374 h 30079"/>
                <a:gd name="connsiteX23" fmla="*/ 23395 w 25400"/>
                <a:gd name="connsiteY23" fmla="*/ 16042 h 30079"/>
                <a:gd name="connsiteX24" fmla="*/ 21390 w 25400"/>
                <a:gd name="connsiteY24" fmla="*/ 20721 h 30079"/>
                <a:gd name="connsiteX25" fmla="*/ 19385 w 25400"/>
                <a:gd name="connsiteY25" fmla="*/ 22727 h 30079"/>
                <a:gd name="connsiteX26" fmla="*/ 15374 w 25400"/>
                <a:gd name="connsiteY26" fmla="*/ 23395 h 30079"/>
                <a:gd name="connsiteX27" fmla="*/ 10695 w 25400"/>
                <a:gd name="connsiteY27" fmla="*/ 25401 h 30079"/>
                <a:gd name="connsiteX28" fmla="*/ 9358 w 25400"/>
                <a:gd name="connsiteY28" fmla="*/ 26737 h 3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5400" h="30079">
                  <a:moveTo>
                    <a:pt x="9358" y="26737"/>
                  </a:moveTo>
                  <a:lnTo>
                    <a:pt x="7353" y="29411"/>
                  </a:lnTo>
                  <a:lnTo>
                    <a:pt x="4679" y="30080"/>
                  </a:lnTo>
                  <a:lnTo>
                    <a:pt x="2674" y="29411"/>
                  </a:lnTo>
                  <a:lnTo>
                    <a:pt x="0" y="29411"/>
                  </a:lnTo>
                  <a:lnTo>
                    <a:pt x="0" y="28074"/>
                  </a:lnTo>
                  <a:lnTo>
                    <a:pt x="2005" y="28074"/>
                  </a:lnTo>
                  <a:lnTo>
                    <a:pt x="6016" y="26737"/>
                  </a:lnTo>
                  <a:lnTo>
                    <a:pt x="8690" y="24732"/>
                  </a:lnTo>
                  <a:lnTo>
                    <a:pt x="10695" y="22727"/>
                  </a:lnTo>
                  <a:lnTo>
                    <a:pt x="11364" y="19385"/>
                  </a:lnTo>
                  <a:lnTo>
                    <a:pt x="12032" y="17379"/>
                  </a:lnTo>
                  <a:lnTo>
                    <a:pt x="13369" y="14037"/>
                  </a:lnTo>
                  <a:lnTo>
                    <a:pt x="15374" y="11363"/>
                  </a:lnTo>
                  <a:lnTo>
                    <a:pt x="17379" y="7353"/>
                  </a:lnTo>
                  <a:lnTo>
                    <a:pt x="18716" y="2005"/>
                  </a:lnTo>
                  <a:lnTo>
                    <a:pt x="20053" y="668"/>
                  </a:lnTo>
                  <a:lnTo>
                    <a:pt x="22727" y="0"/>
                  </a:lnTo>
                  <a:lnTo>
                    <a:pt x="24732" y="2005"/>
                  </a:lnTo>
                  <a:lnTo>
                    <a:pt x="25401" y="5347"/>
                  </a:lnTo>
                  <a:lnTo>
                    <a:pt x="24732" y="8690"/>
                  </a:lnTo>
                  <a:lnTo>
                    <a:pt x="24064" y="12032"/>
                  </a:lnTo>
                  <a:lnTo>
                    <a:pt x="24064" y="15374"/>
                  </a:lnTo>
                  <a:lnTo>
                    <a:pt x="23395" y="16042"/>
                  </a:lnTo>
                  <a:lnTo>
                    <a:pt x="21390" y="20721"/>
                  </a:lnTo>
                  <a:lnTo>
                    <a:pt x="19385" y="22727"/>
                  </a:lnTo>
                  <a:lnTo>
                    <a:pt x="15374" y="23395"/>
                  </a:lnTo>
                  <a:lnTo>
                    <a:pt x="10695" y="25401"/>
                  </a:lnTo>
                  <a:lnTo>
                    <a:pt x="9358" y="2673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Freeform: Shape 610">
              <a:extLst>
                <a:ext uri="{FF2B5EF4-FFF2-40B4-BE49-F238E27FC236}">
                  <a16:creationId xmlns:a16="http://schemas.microsoft.com/office/drawing/2014/main" id="{97E43A5C-5D27-E8FF-0B66-E900CF822E7B}"/>
                </a:ext>
              </a:extLst>
            </p:cNvPr>
            <p:cNvSpPr/>
            <p:nvPr/>
          </p:nvSpPr>
          <p:spPr>
            <a:xfrm>
              <a:off x="4758975" y="2622828"/>
              <a:ext cx="10026" cy="16710"/>
            </a:xfrm>
            <a:custGeom>
              <a:avLst/>
              <a:gdLst>
                <a:gd name="connsiteX0" fmla="*/ 5347 w 10026"/>
                <a:gd name="connsiteY0" fmla="*/ 668 h 16710"/>
                <a:gd name="connsiteX1" fmla="*/ 7353 w 10026"/>
                <a:gd name="connsiteY1" fmla="*/ 0 h 16710"/>
                <a:gd name="connsiteX2" fmla="*/ 8690 w 10026"/>
                <a:gd name="connsiteY2" fmla="*/ 2005 h 16710"/>
                <a:gd name="connsiteX3" fmla="*/ 10027 w 10026"/>
                <a:gd name="connsiteY3" fmla="*/ 5347 h 16710"/>
                <a:gd name="connsiteX4" fmla="*/ 8690 w 10026"/>
                <a:gd name="connsiteY4" fmla="*/ 7353 h 16710"/>
                <a:gd name="connsiteX5" fmla="*/ 9358 w 10026"/>
                <a:gd name="connsiteY5" fmla="*/ 10027 h 16710"/>
                <a:gd name="connsiteX6" fmla="*/ 5347 w 10026"/>
                <a:gd name="connsiteY6" fmla="*/ 16711 h 16710"/>
                <a:gd name="connsiteX7" fmla="*/ 4679 w 10026"/>
                <a:gd name="connsiteY7" fmla="*/ 16042 h 16710"/>
                <a:gd name="connsiteX8" fmla="*/ 4010 w 10026"/>
                <a:gd name="connsiteY8" fmla="*/ 13369 h 16710"/>
                <a:gd name="connsiteX9" fmla="*/ 1337 w 10026"/>
                <a:gd name="connsiteY9" fmla="*/ 7353 h 16710"/>
                <a:gd name="connsiteX10" fmla="*/ 668 w 10026"/>
                <a:gd name="connsiteY10" fmla="*/ 5347 h 16710"/>
                <a:gd name="connsiteX11" fmla="*/ 0 w 10026"/>
                <a:gd name="connsiteY11" fmla="*/ 4011 h 16710"/>
                <a:gd name="connsiteX12" fmla="*/ 1337 w 10026"/>
                <a:gd name="connsiteY12" fmla="*/ 1337 h 16710"/>
                <a:gd name="connsiteX13" fmla="*/ 3342 w 10026"/>
                <a:gd name="connsiteY13" fmla="*/ 0 h 16710"/>
                <a:gd name="connsiteX14" fmla="*/ 5347 w 10026"/>
                <a:gd name="connsiteY14" fmla="*/ 668 h 1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26" h="16710">
                  <a:moveTo>
                    <a:pt x="5347" y="668"/>
                  </a:moveTo>
                  <a:lnTo>
                    <a:pt x="7353" y="0"/>
                  </a:lnTo>
                  <a:lnTo>
                    <a:pt x="8690" y="2005"/>
                  </a:lnTo>
                  <a:lnTo>
                    <a:pt x="10027" y="5347"/>
                  </a:lnTo>
                  <a:lnTo>
                    <a:pt x="8690" y="7353"/>
                  </a:lnTo>
                  <a:lnTo>
                    <a:pt x="9358" y="10027"/>
                  </a:lnTo>
                  <a:lnTo>
                    <a:pt x="5347" y="16711"/>
                  </a:lnTo>
                  <a:lnTo>
                    <a:pt x="4679" y="16042"/>
                  </a:lnTo>
                  <a:lnTo>
                    <a:pt x="4010" y="13369"/>
                  </a:lnTo>
                  <a:lnTo>
                    <a:pt x="1337" y="7353"/>
                  </a:lnTo>
                  <a:lnTo>
                    <a:pt x="668" y="5347"/>
                  </a:lnTo>
                  <a:lnTo>
                    <a:pt x="0" y="4011"/>
                  </a:lnTo>
                  <a:lnTo>
                    <a:pt x="1337" y="1337"/>
                  </a:lnTo>
                  <a:lnTo>
                    <a:pt x="3342" y="0"/>
                  </a:lnTo>
                  <a:lnTo>
                    <a:pt x="5347" y="66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Freeform: Shape 611">
              <a:extLst>
                <a:ext uri="{FF2B5EF4-FFF2-40B4-BE49-F238E27FC236}">
                  <a16:creationId xmlns:a16="http://schemas.microsoft.com/office/drawing/2014/main" id="{2A6BFAD2-F841-BBC9-5C42-65EF17B14072}"/>
                </a:ext>
              </a:extLst>
            </p:cNvPr>
            <p:cNvSpPr/>
            <p:nvPr/>
          </p:nvSpPr>
          <p:spPr>
            <a:xfrm>
              <a:off x="4910042" y="2606117"/>
              <a:ext cx="16710" cy="17379"/>
            </a:xfrm>
            <a:custGeom>
              <a:avLst/>
              <a:gdLst>
                <a:gd name="connsiteX0" fmla="*/ 15374 w 16710"/>
                <a:gd name="connsiteY0" fmla="*/ 4011 h 17379"/>
                <a:gd name="connsiteX1" fmla="*/ 15374 w 16710"/>
                <a:gd name="connsiteY1" fmla="*/ 6684 h 17379"/>
                <a:gd name="connsiteX2" fmla="*/ 14037 w 16710"/>
                <a:gd name="connsiteY2" fmla="*/ 10027 h 17379"/>
                <a:gd name="connsiteX3" fmla="*/ 9358 w 16710"/>
                <a:gd name="connsiteY3" fmla="*/ 13369 h 17379"/>
                <a:gd name="connsiteX4" fmla="*/ 6016 w 16710"/>
                <a:gd name="connsiteY4" fmla="*/ 14037 h 17379"/>
                <a:gd name="connsiteX5" fmla="*/ 3342 w 16710"/>
                <a:gd name="connsiteY5" fmla="*/ 17379 h 17379"/>
                <a:gd name="connsiteX6" fmla="*/ 0 w 16710"/>
                <a:gd name="connsiteY6" fmla="*/ 16042 h 17379"/>
                <a:gd name="connsiteX7" fmla="*/ 0 w 16710"/>
                <a:gd name="connsiteY7" fmla="*/ 15374 h 17379"/>
                <a:gd name="connsiteX8" fmla="*/ 1337 w 16710"/>
                <a:gd name="connsiteY8" fmla="*/ 12700 h 17379"/>
                <a:gd name="connsiteX9" fmla="*/ 1337 w 16710"/>
                <a:gd name="connsiteY9" fmla="*/ 10027 h 17379"/>
                <a:gd name="connsiteX10" fmla="*/ 2674 w 16710"/>
                <a:gd name="connsiteY10" fmla="*/ 8021 h 17379"/>
                <a:gd name="connsiteX11" fmla="*/ 4679 w 16710"/>
                <a:gd name="connsiteY11" fmla="*/ 6684 h 17379"/>
                <a:gd name="connsiteX12" fmla="*/ 6684 w 16710"/>
                <a:gd name="connsiteY12" fmla="*/ 6684 h 17379"/>
                <a:gd name="connsiteX13" fmla="*/ 8690 w 16710"/>
                <a:gd name="connsiteY13" fmla="*/ 4679 h 17379"/>
                <a:gd name="connsiteX14" fmla="*/ 12032 w 16710"/>
                <a:gd name="connsiteY14" fmla="*/ 4679 h 17379"/>
                <a:gd name="connsiteX15" fmla="*/ 12700 w 16710"/>
                <a:gd name="connsiteY15" fmla="*/ 4011 h 17379"/>
                <a:gd name="connsiteX16" fmla="*/ 14037 w 16710"/>
                <a:gd name="connsiteY16" fmla="*/ 668 h 17379"/>
                <a:gd name="connsiteX17" fmla="*/ 15374 w 16710"/>
                <a:gd name="connsiteY17" fmla="*/ 0 h 17379"/>
                <a:gd name="connsiteX18" fmla="*/ 16711 w 16710"/>
                <a:gd name="connsiteY18" fmla="*/ 1337 h 17379"/>
                <a:gd name="connsiteX19" fmla="*/ 15374 w 16710"/>
                <a:gd name="connsiteY19" fmla="*/ 4011 h 17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710" h="17379">
                  <a:moveTo>
                    <a:pt x="15374" y="4011"/>
                  </a:moveTo>
                  <a:lnTo>
                    <a:pt x="15374" y="6684"/>
                  </a:lnTo>
                  <a:lnTo>
                    <a:pt x="14037" y="10027"/>
                  </a:lnTo>
                  <a:lnTo>
                    <a:pt x="9358" y="13369"/>
                  </a:lnTo>
                  <a:lnTo>
                    <a:pt x="6016" y="14037"/>
                  </a:lnTo>
                  <a:lnTo>
                    <a:pt x="3342" y="17379"/>
                  </a:lnTo>
                  <a:lnTo>
                    <a:pt x="0" y="16042"/>
                  </a:lnTo>
                  <a:lnTo>
                    <a:pt x="0" y="15374"/>
                  </a:lnTo>
                  <a:lnTo>
                    <a:pt x="1337" y="12700"/>
                  </a:lnTo>
                  <a:lnTo>
                    <a:pt x="1337" y="10027"/>
                  </a:lnTo>
                  <a:lnTo>
                    <a:pt x="2674" y="8021"/>
                  </a:lnTo>
                  <a:lnTo>
                    <a:pt x="4679" y="6684"/>
                  </a:lnTo>
                  <a:lnTo>
                    <a:pt x="6684" y="6684"/>
                  </a:lnTo>
                  <a:lnTo>
                    <a:pt x="8690" y="4679"/>
                  </a:lnTo>
                  <a:lnTo>
                    <a:pt x="12032" y="4679"/>
                  </a:lnTo>
                  <a:lnTo>
                    <a:pt x="12700" y="4011"/>
                  </a:lnTo>
                  <a:lnTo>
                    <a:pt x="14037" y="668"/>
                  </a:lnTo>
                  <a:lnTo>
                    <a:pt x="15374" y="0"/>
                  </a:lnTo>
                  <a:lnTo>
                    <a:pt x="16711" y="1337"/>
                  </a:lnTo>
                  <a:lnTo>
                    <a:pt x="15374" y="4011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Freeform: Shape 612">
              <a:extLst>
                <a:ext uri="{FF2B5EF4-FFF2-40B4-BE49-F238E27FC236}">
                  <a16:creationId xmlns:a16="http://schemas.microsoft.com/office/drawing/2014/main" id="{F3231AE3-F774-A784-4361-41F41B9608F5}"/>
                </a:ext>
              </a:extLst>
            </p:cNvPr>
            <p:cNvSpPr/>
            <p:nvPr/>
          </p:nvSpPr>
          <p:spPr>
            <a:xfrm>
              <a:off x="7111207" y="4404213"/>
              <a:ext cx="6684" cy="14037"/>
            </a:xfrm>
            <a:custGeom>
              <a:avLst/>
              <a:gdLst>
                <a:gd name="connsiteX0" fmla="*/ 2005 w 6684"/>
                <a:gd name="connsiteY0" fmla="*/ 0 h 14037"/>
                <a:gd name="connsiteX1" fmla="*/ 3342 w 6684"/>
                <a:gd name="connsiteY1" fmla="*/ 2006 h 14037"/>
                <a:gd name="connsiteX2" fmla="*/ 6684 w 6684"/>
                <a:gd name="connsiteY2" fmla="*/ 3342 h 14037"/>
                <a:gd name="connsiteX3" fmla="*/ 6684 w 6684"/>
                <a:gd name="connsiteY3" fmla="*/ 5348 h 14037"/>
                <a:gd name="connsiteX4" fmla="*/ 5347 w 6684"/>
                <a:gd name="connsiteY4" fmla="*/ 6684 h 14037"/>
                <a:gd name="connsiteX5" fmla="*/ 6016 w 6684"/>
                <a:gd name="connsiteY5" fmla="*/ 8021 h 14037"/>
                <a:gd name="connsiteX6" fmla="*/ 4010 w 6684"/>
                <a:gd name="connsiteY6" fmla="*/ 12032 h 14037"/>
                <a:gd name="connsiteX7" fmla="*/ 4679 w 6684"/>
                <a:gd name="connsiteY7" fmla="*/ 13369 h 14037"/>
                <a:gd name="connsiteX8" fmla="*/ 2674 w 6684"/>
                <a:gd name="connsiteY8" fmla="*/ 14037 h 14037"/>
                <a:gd name="connsiteX9" fmla="*/ 1337 w 6684"/>
                <a:gd name="connsiteY9" fmla="*/ 12032 h 14037"/>
                <a:gd name="connsiteX10" fmla="*/ 1337 w 6684"/>
                <a:gd name="connsiteY10" fmla="*/ 10027 h 14037"/>
                <a:gd name="connsiteX11" fmla="*/ 2674 w 6684"/>
                <a:gd name="connsiteY11" fmla="*/ 8690 h 14037"/>
                <a:gd name="connsiteX12" fmla="*/ 1337 w 6684"/>
                <a:gd name="connsiteY12" fmla="*/ 4011 h 14037"/>
                <a:gd name="connsiteX13" fmla="*/ 668 w 6684"/>
                <a:gd name="connsiteY13" fmla="*/ 3342 h 14037"/>
                <a:gd name="connsiteX14" fmla="*/ 0 w 6684"/>
                <a:gd name="connsiteY14" fmla="*/ 2006 h 14037"/>
                <a:gd name="connsiteX15" fmla="*/ 2005 w 6684"/>
                <a:gd name="connsiteY15" fmla="*/ 0 h 1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684" h="14037">
                  <a:moveTo>
                    <a:pt x="2005" y="0"/>
                  </a:moveTo>
                  <a:lnTo>
                    <a:pt x="3342" y="2006"/>
                  </a:lnTo>
                  <a:lnTo>
                    <a:pt x="6684" y="3342"/>
                  </a:lnTo>
                  <a:lnTo>
                    <a:pt x="6684" y="5348"/>
                  </a:lnTo>
                  <a:lnTo>
                    <a:pt x="5347" y="6684"/>
                  </a:lnTo>
                  <a:lnTo>
                    <a:pt x="6016" y="8021"/>
                  </a:lnTo>
                  <a:lnTo>
                    <a:pt x="4010" y="12032"/>
                  </a:lnTo>
                  <a:lnTo>
                    <a:pt x="4679" y="13369"/>
                  </a:lnTo>
                  <a:lnTo>
                    <a:pt x="2674" y="14037"/>
                  </a:lnTo>
                  <a:lnTo>
                    <a:pt x="1337" y="12032"/>
                  </a:lnTo>
                  <a:lnTo>
                    <a:pt x="1337" y="10027"/>
                  </a:lnTo>
                  <a:lnTo>
                    <a:pt x="2674" y="8690"/>
                  </a:lnTo>
                  <a:lnTo>
                    <a:pt x="1337" y="4011"/>
                  </a:lnTo>
                  <a:lnTo>
                    <a:pt x="668" y="3342"/>
                  </a:lnTo>
                  <a:lnTo>
                    <a:pt x="0" y="2006"/>
                  </a:lnTo>
                  <a:lnTo>
                    <a:pt x="2005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Freeform: Shape 613">
              <a:extLst>
                <a:ext uri="{FF2B5EF4-FFF2-40B4-BE49-F238E27FC236}">
                  <a16:creationId xmlns:a16="http://schemas.microsoft.com/office/drawing/2014/main" id="{29ACD872-4F96-CE89-F8DC-257675902F62}"/>
                </a:ext>
              </a:extLst>
            </p:cNvPr>
            <p:cNvSpPr/>
            <p:nvPr/>
          </p:nvSpPr>
          <p:spPr>
            <a:xfrm>
              <a:off x="7468821" y="4756480"/>
              <a:ext cx="22727" cy="21390"/>
            </a:xfrm>
            <a:custGeom>
              <a:avLst/>
              <a:gdLst>
                <a:gd name="connsiteX0" fmla="*/ 10695 w 22727"/>
                <a:gd name="connsiteY0" fmla="*/ 0 h 21390"/>
                <a:gd name="connsiteX1" fmla="*/ 13369 w 22727"/>
                <a:gd name="connsiteY1" fmla="*/ 0 h 21390"/>
                <a:gd name="connsiteX2" fmla="*/ 16043 w 22727"/>
                <a:gd name="connsiteY2" fmla="*/ 1337 h 21390"/>
                <a:gd name="connsiteX3" fmla="*/ 18047 w 22727"/>
                <a:gd name="connsiteY3" fmla="*/ 3342 h 21390"/>
                <a:gd name="connsiteX4" fmla="*/ 18047 w 22727"/>
                <a:gd name="connsiteY4" fmla="*/ 5347 h 21390"/>
                <a:gd name="connsiteX5" fmla="*/ 18716 w 22727"/>
                <a:gd name="connsiteY5" fmla="*/ 8690 h 21390"/>
                <a:gd name="connsiteX6" fmla="*/ 20721 w 22727"/>
                <a:gd name="connsiteY6" fmla="*/ 10027 h 21390"/>
                <a:gd name="connsiteX7" fmla="*/ 22058 w 22727"/>
                <a:gd name="connsiteY7" fmla="*/ 11364 h 21390"/>
                <a:gd name="connsiteX8" fmla="*/ 22727 w 22727"/>
                <a:gd name="connsiteY8" fmla="*/ 12700 h 21390"/>
                <a:gd name="connsiteX9" fmla="*/ 21390 w 22727"/>
                <a:gd name="connsiteY9" fmla="*/ 16711 h 21390"/>
                <a:gd name="connsiteX10" fmla="*/ 20721 w 22727"/>
                <a:gd name="connsiteY10" fmla="*/ 19385 h 21390"/>
                <a:gd name="connsiteX11" fmla="*/ 19385 w 22727"/>
                <a:gd name="connsiteY11" fmla="*/ 20722 h 21390"/>
                <a:gd name="connsiteX12" fmla="*/ 16711 w 22727"/>
                <a:gd name="connsiteY12" fmla="*/ 21390 h 21390"/>
                <a:gd name="connsiteX13" fmla="*/ 10695 w 22727"/>
                <a:gd name="connsiteY13" fmla="*/ 21390 h 21390"/>
                <a:gd name="connsiteX14" fmla="*/ 9358 w 22727"/>
                <a:gd name="connsiteY14" fmla="*/ 20053 h 21390"/>
                <a:gd name="connsiteX15" fmla="*/ 4010 w 22727"/>
                <a:gd name="connsiteY15" fmla="*/ 17380 h 21390"/>
                <a:gd name="connsiteX16" fmla="*/ 2005 w 22727"/>
                <a:gd name="connsiteY16" fmla="*/ 14037 h 21390"/>
                <a:gd name="connsiteX17" fmla="*/ 2005 w 22727"/>
                <a:gd name="connsiteY17" fmla="*/ 12032 h 21390"/>
                <a:gd name="connsiteX18" fmla="*/ 0 w 22727"/>
                <a:gd name="connsiteY18" fmla="*/ 8021 h 21390"/>
                <a:gd name="connsiteX19" fmla="*/ 668 w 22727"/>
                <a:gd name="connsiteY19" fmla="*/ 5347 h 21390"/>
                <a:gd name="connsiteX20" fmla="*/ 2005 w 22727"/>
                <a:gd name="connsiteY20" fmla="*/ 4011 h 21390"/>
                <a:gd name="connsiteX21" fmla="*/ 3342 w 22727"/>
                <a:gd name="connsiteY21" fmla="*/ 1337 h 21390"/>
                <a:gd name="connsiteX22" fmla="*/ 4010 w 22727"/>
                <a:gd name="connsiteY22" fmla="*/ 1337 h 21390"/>
                <a:gd name="connsiteX23" fmla="*/ 7353 w 22727"/>
                <a:gd name="connsiteY23" fmla="*/ 0 h 21390"/>
                <a:gd name="connsiteX24" fmla="*/ 10695 w 22727"/>
                <a:gd name="connsiteY24" fmla="*/ 0 h 2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2727" h="21390">
                  <a:moveTo>
                    <a:pt x="10695" y="0"/>
                  </a:moveTo>
                  <a:lnTo>
                    <a:pt x="13369" y="0"/>
                  </a:lnTo>
                  <a:lnTo>
                    <a:pt x="16043" y="1337"/>
                  </a:lnTo>
                  <a:lnTo>
                    <a:pt x="18047" y="3342"/>
                  </a:lnTo>
                  <a:lnTo>
                    <a:pt x="18047" y="5347"/>
                  </a:lnTo>
                  <a:lnTo>
                    <a:pt x="18716" y="8690"/>
                  </a:lnTo>
                  <a:lnTo>
                    <a:pt x="20721" y="10027"/>
                  </a:lnTo>
                  <a:lnTo>
                    <a:pt x="22058" y="11364"/>
                  </a:lnTo>
                  <a:lnTo>
                    <a:pt x="22727" y="12700"/>
                  </a:lnTo>
                  <a:lnTo>
                    <a:pt x="21390" y="16711"/>
                  </a:lnTo>
                  <a:lnTo>
                    <a:pt x="20721" y="19385"/>
                  </a:lnTo>
                  <a:lnTo>
                    <a:pt x="19385" y="20722"/>
                  </a:lnTo>
                  <a:lnTo>
                    <a:pt x="16711" y="21390"/>
                  </a:lnTo>
                  <a:lnTo>
                    <a:pt x="10695" y="21390"/>
                  </a:lnTo>
                  <a:lnTo>
                    <a:pt x="9358" y="20053"/>
                  </a:lnTo>
                  <a:lnTo>
                    <a:pt x="4010" y="17380"/>
                  </a:lnTo>
                  <a:lnTo>
                    <a:pt x="2005" y="14037"/>
                  </a:lnTo>
                  <a:lnTo>
                    <a:pt x="2005" y="12032"/>
                  </a:lnTo>
                  <a:lnTo>
                    <a:pt x="0" y="8021"/>
                  </a:lnTo>
                  <a:lnTo>
                    <a:pt x="668" y="5347"/>
                  </a:lnTo>
                  <a:lnTo>
                    <a:pt x="2005" y="4011"/>
                  </a:lnTo>
                  <a:lnTo>
                    <a:pt x="3342" y="1337"/>
                  </a:lnTo>
                  <a:lnTo>
                    <a:pt x="4010" y="1337"/>
                  </a:lnTo>
                  <a:lnTo>
                    <a:pt x="7353" y="0"/>
                  </a:lnTo>
                  <a:lnTo>
                    <a:pt x="10695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Freeform: Shape 614">
              <a:extLst>
                <a:ext uri="{FF2B5EF4-FFF2-40B4-BE49-F238E27FC236}">
                  <a16:creationId xmlns:a16="http://schemas.microsoft.com/office/drawing/2014/main" id="{7B577743-4E1C-4F7A-8EA0-5D33F85FD9B9}"/>
                </a:ext>
              </a:extLst>
            </p:cNvPr>
            <p:cNvSpPr/>
            <p:nvPr/>
          </p:nvSpPr>
          <p:spPr>
            <a:xfrm>
              <a:off x="3117961" y="3173620"/>
              <a:ext cx="5347" cy="6015"/>
            </a:xfrm>
            <a:custGeom>
              <a:avLst/>
              <a:gdLst>
                <a:gd name="connsiteX0" fmla="*/ 3342 w 5347"/>
                <a:gd name="connsiteY0" fmla="*/ 6016 h 6015"/>
                <a:gd name="connsiteX1" fmla="*/ 1337 w 5347"/>
                <a:gd name="connsiteY1" fmla="*/ 6016 h 6015"/>
                <a:gd name="connsiteX2" fmla="*/ 0 w 5347"/>
                <a:gd name="connsiteY2" fmla="*/ 3342 h 6015"/>
                <a:gd name="connsiteX3" fmla="*/ 668 w 5347"/>
                <a:gd name="connsiteY3" fmla="*/ 2005 h 6015"/>
                <a:gd name="connsiteX4" fmla="*/ 2674 w 5347"/>
                <a:gd name="connsiteY4" fmla="*/ 0 h 6015"/>
                <a:gd name="connsiteX5" fmla="*/ 4679 w 5347"/>
                <a:gd name="connsiteY5" fmla="*/ 1337 h 6015"/>
                <a:gd name="connsiteX6" fmla="*/ 5347 w 5347"/>
                <a:gd name="connsiteY6" fmla="*/ 3342 h 6015"/>
                <a:gd name="connsiteX7" fmla="*/ 5347 w 5347"/>
                <a:gd name="connsiteY7" fmla="*/ 4679 h 6015"/>
                <a:gd name="connsiteX8" fmla="*/ 3342 w 5347"/>
                <a:gd name="connsiteY8" fmla="*/ 6016 h 6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47" h="6015">
                  <a:moveTo>
                    <a:pt x="3342" y="6016"/>
                  </a:moveTo>
                  <a:lnTo>
                    <a:pt x="1337" y="6016"/>
                  </a:lnTo>
                  <a:lnTo>
                    <a:pt x="0" y="3342"/>
                  </a:lnTo>
                  <a:lnTo>
                    <a:pt x="668" y="2005"/>
                  </a:lnTo>
                  <a:lnTo>
                    <a:pt x="2674" y="0"/>
                  </a:lnTo>
                  <a:lnTo>
                    <a:pt x="4679" y="1337"/>
                  </a:lnTo>
                  <a:lnTo>
                    <a:pt x="5347" y="3342"/>
                  </a:lnTo>
                  <a:lnTo>
                    <a:pt x="5347" y="4679"/>
                  </a:lnTo>
                  <a:lnTo>
                    <a:pt x="3342" y="6016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Freeform: Shape 615">
              <a:extLst>
                <a:ext uri="{FF2B5EF4-FFF2-40B4-BE49-F238E27FC236}">
                  <a16:creationId xmlns:a16="http://schemas.microsoft.com/office/drawing/2014/main" id="{80366111-BBA3-D41E-587A-2C58DC426A3D}"/>
                </a:ext>
              </a:extLst>
            </p:cNvPr>
            <p:cNvSpPr/>
            <p:nvPr/>
          </p:nvSpPr>
          <p:spPr>
            <a:xfrm>
              <a:off x="3101918" y="3158914"/>
              <a:ext cx="9358" cy="17379"/>
            </a:xfrm>
            <a:custGeom>
              <a:avLst/>
              <a:gdLst>
                <a:gd name="connsiteX0" fmla="*/ 7353 w 9358"/>
                <a:gd name="connsiteY0" fmla="*/ 3342 h 17379"/>
                <a:gd name="connsiteX1" fmla="*/ 9358 w 9358"/>
                <a:gd name="connsiteY1" fmla="*/ 3342 h 17379"/>
                <a:gd name="connsiteX2" fmla="*/ 9358 w 9358"/>
                <a:gd name="connsiteY2" fmla="*/ 4679 h 17379"/>
                <a:gd name="connsiteX3" fmla="*/ 9358 w 9358"/>
                <a:gd name="connsiteY3" fmla="*/ 5348 h 17379"/>
                <a:gd name="connsiteX4" fmla="*/ 8021 w 9358"/>
                <a:gd name="connsiteY4" fmla="*/ 6016 h 17379"/>
                <a:gd name="connsiteX5" fmla="*/ 8021 w 9358"/>
                <a:gd name="connsiteY5" fmla="*/ 11364 h 17379"/>
                <a:gd name="connsiteX6" fmla="*/ 8021 w 9358"/>
                <a:gd name="connsiteY6" fmla="*/ 14037 h 17379"/>
                <a:gd name="connsiteX7" fmla="*/ 6684 w 9358"/>
                <a:gd name="connsiteY7" fmla="*/ 15374 h 17379"/>
                <a:gd name="connsiteX8" fmla="*/ 2674 w 9358"/>
                <a:gd name="connsiteY8" fmla="*/ 17379 h 17379"/>
                <a:gd name="connsiteX9" fmla="*/ 2674 w 9358"/>
                <a:gd name="connsiteY9" fmla="*/ 16043 h 17379"/>
                <a:gd name="connsiteX10" fmla="*/ 1337 w 9358"/>
                <a:gd name="connsiteY10" fmla="*/ 14706 h 17379"/>
                <a:gd name="connsiteX11" fmla="*/ 669 w 9358"/>
                <a:gd name="connsiteY11" fmla="*/ 11364 h 17379"/>
                <a:gd name="connsiteX12" fmla="*/ 669 w 9358"/>
                <a:gd name="connsiteY12" fmla="*/ 8021 h 17379"/>
                <a:gd name="connsiteX13" fmla="*/ 0 w 9358"/>
                <a:gd name="connsiteY13" fmla="*/ 4679 h 17379"/>
                <a:gd name="connsiteX14" fmla="*/ 0 w 9358"/>
                <a:gd name="connsiteY14" fmla="*/ 2674 h 17379"/>
                <a:gd name="connsiteX15" fmla="*/ 1337 w 9358"/>
                <a:gd name="connsiteY15" fmla="*/ 668 h 17379"/>
                <a:gd name="connsiteX16" fmla="*/ 3342 w 9358"/>
                <a:gd name="connsiteY16" fmla="*/ 0 h 17379"/>
                <a:gd name="connsiteX17" fmla="*/ 6684 w 9358"/>
                <a:gd name="connsiteY17" fmla="*/ 2005 h 17379"/>
                <a:gd name="connsiteX18" fmla="*/ 7353 w 9358"/>
                <a:gd name="connsiteY18" fmla="*/ 3342 h 17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358" h="17379">
                  <a:moveTo>
                    <a:pt x="7353" y="3342"/>
                  </a:moveTo>
                  <a:lnTo>
                    <a:pt x="9358" y="3342"/>
                  </a:lnTo>
                  <a:lnTo>
                    <a:pt x="9358" y="4679"/>
                  </a:lnTo>
                  <a:lnTo>
                    <a:pt x="9358" y="5348"/>
                  </a:lnTo>
                  <a:lnTo>
                    <a:pt x="8021" y="6016"/>
                  </a:lnTo>
                  <a:lnTo>
                    <a:pt x="8021" y="11364"/>
                  </a:lnTo>
                  <a:lnTo>
                    <a:pt x="8021" y="14037"/>
                  </a:lnTo>
                  <a:lnTo>
                    <a:pt x="6684" y="15374"/>
                  </a:lnTo>
                  <a:lnTo>
                    <a:pt x="2674" y="17379"/>
                  </a:lnTo>
                  <a:lnTo>
                    <a:pt x="2674" y="16043"/>
                  </a:lnTo>
                  <a:lnTo>
                    <a:pt x="1337" y="14706"/>
                  </a:lnTo>
                  <a:lnTo>
                    <a:pt x="669" y="11364"/>
                  </a:lnTo>
                  <a:lnTo>
                    <a:pt x="669" y="8021"/>
                  </a:lnTo>
                  <a:lnTo>
                    <a:pt x="0" y="4679"/>
                  </a:lnTo>
                  <a:lnTo>
                    <a:pt x="0" y="2674"/>
                  </a:lnTo>
                  <a:lnTo>
                    <a:pt x="1337" y="668"/>
                  </a:lnTo>
                  <a:lnTo>
                    <a:pt x="3342" y="0"/>
                  </a:lnTo>
                  <a:lnTo>
                    <a:pt x="6684" y="2005"/>
                  </a:lnTo>
                  <a:lnTo>
                    <a:pt x="7353" y="3342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Freeform: Shape 616">
              <a:extLst>
                <a:ext uri="{FF2B5EF4-FFF2-40B4-BE49-F238E27FC236}">
                  <a16:creationId xmlns:a16="http://schemas.microsoft.com/office/drawing/2014/main" id="{F3074EDF-E693-FC14-4530-54B85DA9BB39}"/>
                </a:ext>
              </a:extLst>
            </p:cNvPr>
            <p:cNvSpPr/>
            <p:nvPr/>
          </p:nvSpPr>
          <p:spPr>
            <a:xfrm>
              <a:off x="3111277" y="3152230"/>
              <a:ext cx="13368" cy="13368"/>
            </a:xfrm>
            <a:custGeom>
              <a:avLst/>
              <a:gdLst>
                <a:gd name="connsiteX0" fmla="*/ 7353 w 13368"/>
                <a:gd name="connsiteY0" fmla="*/ 7353 h 13368"/>
                <a:gd name="connsiteX1" fmla="*/ 10027 w 13368"/>
                <a:gd name="connsiteY1" fmla="*/ 8021 h 13368"/>
                <a:gd name="connsiteX2" fmla="*/ 13369 w 13368"/>
                <a:gd name="connsiteY2" fmla="*/ 10695 h 13368"/>
                <a:gd name="connsiteX3" fmla="*/ 4679 w 13368"/>
                <a:gd name="connsiteY3" fmla="*/ 12700 h 13368"/>
                <a:gd name="connsiteX4" fmla="*/ 2674 w 13368"/>
                <a:gd name="connsiteY4" fmla="*/ 13369 h 13368"/>
                <a:gd name="connsiteX5" fmla="*/ 0 w 13368"/>
                <a:gd name="connsiteY5" fmla="*/ 11364 h 13368"/>
                <a:gd name="connsiteX6" fmla="*/ 668 w 13368"/>
                <a:gd name="connsiteY6" fmla="*/ 7353 h 13368"/>
                <a:gd name="connsiteX7" fmla="*/ 2005 w 13368"/>
                <a:gd name="connsiteY7" fmla="*/ 6684 h 13368"/>
                <a:gd name="connsiteX8" fmla="*/ 1337 w 13368"/>
                <a:gd name="connsiteY8" fmla="*/ 2674 h 13368"/>
                <a:gd name="connsiteX9" fmla="*/ 2005 w 13368"/>
                <a:gd name="connsiteY9" fmla="*/ 1337 h 13368"/>
                <a:gd name="connsiteX10" fmla="*/ 4010 w 13368"/>
                <a:gd name="connsiteY10" fmla="*/ 0 h 13368"/>
                <a:gd name="connsiteX11" fmla="*/ 6016 w 13368"/>
                <a:gd name="connsiteY11" fmla="*/ 2674 h 13368"/>
                <a:gd name="connsiteX12" fmla="*/ 6016 w 13368"/>
                <a:gd name="connsiteY12" fmla="*/ 5348 h 13368"/>
                <a:gd name="connsiteX13" fmla="*/ 7353 w 13368"/>
                <a:gd name="connsiteY13" fmla="*/ 7353 h 1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68" h="13368">
                  <a:moveTo>
                    <a:pt x="7353" y="7353"/>
                  </a:moveTo>
                  <a:lnTo>
                    <a:pt x="10027" y="8021"/>
                  </a:lnTo>
                  <a:lnTo>
                    <a:pt x="13369" y="10695"/>
                  </a:lnTo>
                  <a:lnTo>
                    <a:pt x="4679" y="12700"/>
                  </a:lnTo>
                  <a:lnTo>
                    <a:pt x="2674" y="13369"/>
                  </a:lnTo>
                  <a:lnTo>
                    <a:pt x="0" y="11364"/>
                  </a:lnTo>
                  <a:lnTo>
                    <a:pt x="668" y="7353"/>
                  </a:lnTo>
                  <a:lnTo>
                    <a:pt x="2005" y="6684"/>
                  </a:lnTo>
                  <a:lnTo>
                    <a:pt x="1337" y="2674"/>
                  </a:lnTo>
                  <a:lnTo>
                    <a:pt x="2005" y="1337"/>
                  </a:lnTo>
                  <a:lnTo>
                    <a:pt x="4010" y="0"/>
                  </a:lnTo>
                  <a:lnTo>
                    <a:pt x="6016" y="2674"/>
                  </a:lnTo>
                  <a:lnTo>
                    <a:pt x="6016" y="5348"/>
                  </a:lnTo>
                  <a:lnTo>
                    <a:pt x="7353" y="7353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Freeform: Shape 617">
              <a:extLst>
                <a:ext uri="{FF2B5EF4-FFF2-40B4-BE49-F238E27FC236}">
                  <a16:creationId xmlns:a16="http://schemas.microsoft.com/office/drawing/2014/main" id="{8A304377-88DE-7D56-07F2-08CB03CFC8DB}"/>
                </a:ext>
              </a:extLst>
            </p:cNvPr>
            <p:cNvSpPr/>
            <p:nvPr/>
          </p:nvSpPr>
          <p:spPr>
            <a:xfrm>
              <a:off x="12117135" y="4681615"/>
              <a:ext cx="2004" cy="2673"/>
            </a:xfrm>
            <a:custGeom>
              <a:avLst/>
              <a:gdLst>
                <a:gd name="connsiteX0" fmla="*/ 2005 w 2004"/>
                <a:gd name="connsiteY0" fmla="*/ 2006 h 2673"/>
                <a:gd name="connsiteX1" fmla="*/ 0 w 2004"/>
                <a:gd name="connsiteY1" fmla="*/ 2674 h 2673"/>
                <a:gd name="connsiteX2" fmla="*/ 668 w 2004"/>
                <a:gd name="connsiteY2" fmla="*/ 0 h 2673"/>
                <a:gd name="connsiteX3" fmla="*/ 2005 w 2004"/>
                <a:gd name="connsiteY3" fmla="*/ 2006 h 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4" h="2673">
                  <a:moveTo>
                    <a:pt x="2005" y="2006"/>
                  </a:moveTo>
                  <a:lnTo>
                    <a:pt x="0" y="2674"/>
                  </a:lnTo>
                  <a:lnTo>
                    <a:pt x="668" y="0"/>
                  </a:lnTo>
                  <a:lnTo>
                    <a:pt x="2005" y="2006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Freeform: Shape 618">
              <a:extLst>
                <a:ext uri="{FF2B5EF4-FFF2-40B4-BE49-F238E27FC236}">
                  <a16:creationId xmlns:a16="http://schemas.microsoft.com/office/drawing/2014/main" id="{2EDE9C07-EF98-99C0-07A6-2B5E61D3CA5A}"/>
                </a:ext>
              </a:extLst>
            </p:cNvPr>
            <p:cNvSpPr/>
            <p:nvPr/>
          </p:nvSpPr>
          <p:spPr>
            <a:xfrm>
              <a:off x="12050291" y="4672925"/>
              <a:ext cx="22057" cy="10026"/>
            </a:xfrm>
            <a:custGeom>
              <a:avLst/>
              <a:gdLst>
                <a:gd name="connsiteX0" fmla="*/ 18716 w 22057"/>
                <a:gd name="connsiteY0" fmla="*/ 0 h 10026"/>
                <a:gd name="connsiteX1" fmla="*/ 20053 w 22057"/>
                <a:gd name="connsiteY1" fmla="*/ 1337 h 10026"/>
                <a:gd name="connsiteX2" fmla="*/ 22058 w 22057"/>
                <a:gd name="connsiteY2" fmla="*/ 2005 h 10026"/>
                <a:gd name="connsiteX3" fmla="*/ 22058 w 22057"/>
                <a:gd name="connsiteY3" fmla="*/ 4011 h 10026"/>
                <a:gd name="connsiteX4" fmla="*/ 18716 w 22057"/>
                <a:gd name="connsiteY4" fmla="*/ 5347 h 10026"/>
                <a:gd name="connsiteX5" fmla="*/ 15374 w 22057"/>
                <a:gd name="connsiteY5" fmla="*/ 3342 h 10026"/>
                <a:gd name="connsiteX6" fmla="*/ 12031 w 22057"/>
                <a:gd name="connsiteY6" fmla="*/ 5347 h 10026"/>
                <a:gd name="connsiteX7" fmla="*/ 10027 w 22057"/>
                <a:gd name="connsiteY7" fmla="*/ 5347 h 10026"/>
                <a:gd name="connsiteX8" fmla="*/ 8689 w 22057"/>
                <a:gd name="connsiteY8" fmla="*/ 7353 h 10026"/>
                <a:gd name="connsiteX9" fmla="*/ 9357 w 22057"/>
                <a:gd name="connsiteY9" fmla="*/ 9358 h 10026"/>
                <a:gd name="connsiteX10" fmla="*/ 6684 w 22057"/>
                <a:gd name="connsiteY10" fmla="*/ 8690 h 10026"/>
                <a:gd name="connsiteX11" fmla="*/ 6015 w 22057"/>
                <a:gd name="connsiteY11" fmla="*/ 10027 h 10026"/>
                <a:gd name="connsiteX12" fmla="*/ 3342 w 22057"/>
                <a:gd name="connsiteY12" fmla="*/ 9358 h 10026"/>
                <a:gd name="connsiteX13" fmla="*/ 2673 w 22057"/>
                <a:gd name="connsiteY13" fmla="*/ 10027 h 10026"/>
                <a:gd name="connsiteX14" fmla="*/ 0 w 22057"/>
                <a:gd name="connsiteY14" fmla="*/ 8690 h 10026"/>
                <a:gd name="connsiteX15" fmla="*/ 2005 w 22057"/>
                <a:gd name="connsiteY15" fmla="*/ 8021 h 10026"/>
                <a:gd name="connsiteX16" fmla="*/ 3342 w 22057"/>
                <a:gd name="connsiteY16" fmla="*/ 7353 h 10026"/>
                <a:gd name="connsiteX17" fmla="*/ 4679 w 22057"/>
                <a:gd name="connsiteY17" fmla="*/ 6016 h 10026"/>
                <a:gd name="connsiteX18" fmla="*/ 7353 w 22057"/>
                <a:gd name="connsiteY18" fmla="*/ 6684 h 10026"/>
                <a:gd name="connsiteX19" fmla="*/ 9357 w 22057"/>
                <a:gd name="connsiteY19" fmla="*/ 4679 h 10026"/>
                <a:gd name="connsiteX20" fmla="*/ 10695 w 22057"/>
                <a:gd name="connsiteY20" fmla="*/ 2674 h 10026"/>
                <a:gd name="connsiteX21" fmla="*/ 14037 w 22057"/>
                <a:gd name="connsiteY21" fmla="*/ 2005 h 10026"/>
                <a:gd name="connsiteX22" fmla="*/ 17379 w 22057"/>
                <a:gd name="connsiteY22" fmla="*/ 0 h 10026"/>
                <a:gd name="connsiteX23" fmla="*/ 18716 w 22057"/>
                <a:gd name="connsiteY23" fmla="*/ 0 h 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057" h="10026">
                  <a:moveTo>
                    <a:pt x="18716" y="0"/>
                  </a:moveTo>
                  <a:lnTo>
                    <a:pt x="20053" y="1337"/>
                  </a:lnTo>
                  <a:lnTo>
                    <a:pt x="22058" y="2005"/>
                  </a:lnTo>
                  <a:lnTo>
                    <a:pt x="22058" y="4011"/>
                  </a:lnTo>
                  <a:lnTo>
                    <a:pt x="18716" y="5347"/>
                  </a:lnTo>
                  <a:lnTo>
                    <a:pt x="15374" y="3342"/>
                  </a:lnTo>
                  <a:lnTo>
                    <a:pt x="12031" y="5347"/>
                  </a:lnTo>
                  <a:lnTo>
                    <a:pt x="10027" y="5347"/>
                  </a:lnTo>
                  <a:lnTo>
                    <a:pt x="8689" y="7353"/>
                  </a:lnTo>
                  <a:lnTo>
                    <a:pt x="9357" y="9358"/>
                  </a:lnTo>
                  <a:lnTo>
                    <a:pt x="6684" y="8690"/>
                  </a:lnTo>
                  <a:lnTo>
                    <a:pt x="6015" y="10027"/>
                  </a:lnTo>
                  <a:lnTo>
                    <a:pt x="3342" y="9358"/>
                  </a:lnTo>
                  <a:lnTo>
                    <a:pt x="2673" y="10027"/>
                  </a:lnTo>
                  <a:lnTo>
                    <a:pt x="0" y="8690"/>
                  </a:lnTo>
                  <a:lnTo>
                    <a:pt x="2005" y="8021"/>
                  </a:lnTo>
                  <a:lnTo>
                    <a:pt x="3342" y="7353"/>
                  </a:lnTo>
                  <a:lnTo>
                    <a:pt x="4679" y="6016"/>
                  </a:lnTo>
                  <a:lnTo>
                    <a:pt x="7353" y="6684"/>
                  </a:lnTo>
                  <a:lnTo>
                    <a:pt x="9357" y="4679"/>
                  </a:lnTo>
                  <a:lnTo>
                    <a:pt x="10695" y="2674"/>
                  </a:lnTo>
                  <a:lnTo>
                    <a:pt x="14037" y="2005"/>
                  </a:lnTo>
                  <a:lnTo>
                    <a:pt x="17379" y="0"/>
                  </a:lnTo>
                  <a:lnTo>
                    <a:pt x="18716" y="0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Freeform: Shape 619">
              <a:extLst>
                <a:ext uri="{FF2B5EF4-FFF2-40B4-BE49-F238E27FC236}">
                  <a16:creationId xmlns:a16="http://schemas.microsoft.com/office/drawing/2014/main" id="{8AAA44B8-75C6-CD62-8C28-924DA1699517}"/>
                </a:ext>
              </a:extLst>
            </p:cNvPr>
            <p:cNvSpPr/>
            <p:nvPr/>
          </p:nvSpPr>
          <p:spPr>
            <a:xfrm>
              <a:off x="12072349" y="4670920"/>
              <a:ext cx="2673" cy="2005"/>
            </a:xfrm>
            <a:custGeom>
              <a:avLst/>
              <a:gdLst>
                <a:gd name="connsiteX0" fmla="*/ 2674 w 2673"/>
                <a:gd name="connsiteY0" fmla="*/ 1337 h 2005"/>
                <a:gd name="connsiteX1" fmla="*/ 1337 w 2673"/>
                <a:gd name="connsiteY1" fmla="*/ 2005 h 2005"/>
                <a:gd name="connsiteX2" fmla="*/ 0 w 2673"/>
                <a:gd name="connsiteY2" fmla="*/ 1337 h 2005"/>
                <a:gd name="connsiteX3" fmla="*/ 1337 w 2673"/>
                <a:gd name="connsiteY3" fmla="*/ 0 h 2005"/>
                <a:gd name="connsiteX4" fmla="*/ 2674 w 2673"/>
                <a:gd name="connsiteY4" fmla="*/ 1337 h 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3" h="2005">
                  <a:moveTo>
                    <a:pt x="2674" y="1337"/>
                  </a:moveTo>
                  <a:lnTo>
                    <a:pt x="1337" y="2005"/>
                  </a:lnTo>
                  <a:lnTo>
                    <a:pt x="0" y="1337"/>
                  </a:lnTo>
                  <a:lnTo>
                    <a:pt x="1337" y="0"/>
                  </a:lnTo>
                  <a:lnTo>
                    <a:pt x="2674" y="1337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9" name="Freeform: Shape 620">
              <a:extLst>
                <a:ext uri="{FF2B5EF4-FFF2-40B4-BE49-F238E27FC236}">
                  <a16:creationId xmlns:a16="http://schemas.microsoft.com/office/drawing/2014/main" id="{F322BF38-BB47-270B-CE18-90AADE5545F6}"/>
                </a:ext>
              </a:extLst>
            </p:cNvPr>
            <p:cNvSpPr/>
            <p:nvPr/>
          </p:nvSpPr>
          <p:spPr>
            <a:xfrm>
              <a:off x="12111119" y="4630814"/>
              <a:ext cx="4010" cy="8021"/>
            </a:xfrm>
            <a:custGeom>
              <a:avLst/>
              <a:gdLst>
                <a:gd name="connsiteX0" fmla="*/ 3342 w 4010"/>
                <a:gd name="connsiteY0" fmla="*/ 668 h 8021"/>
                <a:gd name="connsiteX1" fmla="*/ 4010 w 4010"/>
                <a:gd name="connsiteY1" fmla="*/ 4010 h 8021"/>
                <a:gd name="connsiteX2" fmla="*/ 2674 w 4010"/>
                <a:gd name="connsiteY2" fmla="*/ 8021 h 8021"/>
                <a:gd name="connsiteX3" fmla="*/ 2005 w 4010"/>
                <a:gd name="connsiteY3" fmla="*/ 6684 h 8021"/>
                <a:gd name="connsiteX4" fmla="*/ 1337 w 4010"/>
                <a:gd name="connsiteY4" fmla="*/ 4010 h 8021"/>
                <a:gd name="connsiteX5" fmla="*/ 0 w 4010"/>
                <a:gd name="connsiteY5" fmla="*/ 4010 h 8021"/>
                <a:gd name="connsiteX6" fmla="*/ 668 w 4010"/>
                <a:gd name="connsiteY6" fmla="*/ 668 h 8021"/>
                <a:gd name="connsiteX7" fmla="*/ 2005 w 4010"/>
                <a:gd name="connsiteY7" fmla="*/ 0 h 8021"/>
                <a:gd name="connsiteX8" fmla="*/ 3342 w 4010"/>
                <a:gd name="connsiteY8" fmla="*/ 668 h 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10" h="8021">
                  <a:moveTo>
                    <a:pt x="3342" y="668"/>
                  </a:moveTo>
                  <a:lnTo>
                    <a:pt x="4010" y="4010"/>
                  </a:lnTo>
                  <a:lnTo>
                    <a:pt x="2674" y="8021"/>
                  </a:lnTo>
                  <a:lnTo>
                    <a:pt x="2005" y="6684"/>
                  </a:lnTo>
                  <a:lnTo>
                    <a:pt x="1337" y="4010"/>
                  </a:lnTo>
                  <a:lnTo>
                    <a:pt x="0" y="4010"/>
                  </a:lnTo>
                  <a:lnTo>
                    <a:pt x="668" y="668"/>
                  </a:lnTo>
                  <a:lnTo>
                    <a:pt x="2005" y="0"/>
                  </a:lnTo>
                  <a:lnTo>
                    <a:pt x="3342" y="66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0" name="Freeform: Shape 621">
              <a:extLst>
                <a:ext uri="{FF2B5EF4-FFF2-40B4-BE49-F238E27FC236}">
                  <a16:creationId xmlns:a16="http://schemas.microsoft.com/office/drawing/2014/main" id="{2121B3A0-AF09-4E3A-190D-D2E0F2570B7B}"/>
                </a:ext>
              </a:extLst>
            </p:cNvPr>
            <p:cNvSpPr/>
            <p:nvPr/>
          </p:nvSpPr>
          <p:spPr>
            <a:xfrm>
              <a:off x="12095744" y="4617445"/>
              <a:ext cx="4010" cy="4679"/>
            </a:xfrm>
            <a:custGeom>
              <a:avLst/>
              <a:gdLst>
                <a:gd name="connsiteX0" fmla="*/ 1337 w 4010"/>
                <a:gd name="connsiteY0" fmla="*/ 4679 h 4679"/>
                <a:gd name="connsiteX1" fmla="*/ 668 w 4010"/>
                <a:gd name="connsiteY1" fmla="*/ 4679 h 4679"/>
                <a:gd name="connsiteX2" fmla="*/ 0 w 4010"/>
                <a:gd name="connsiteY2" fmla="*/ 2005 h 4679"/>
                <a:gd name="connsiteX3" fmla="*/ 1337 w 4010"/>
                <a:gd name="connsiteY3" fmla="*/ 668 h 4679"/>
                <a:gd name="connsiteX4" fmla="*/ 4010 w 4010"/>
                <a:gd name="connsiteY4" fmla="*/ 0 h 4679"/>
                <a:gd name="connsiteX5" fmla="*/ 4010 w 4010"/>
                <a:gd name="connsiteY5" fmla="*/ 2674 h 4679"/>
                <a:gd name="connsiteX6" fmla="*/ 2674 w 4010"/>
                <a:gd name="connsiteY6" fmla="*/ 4010 h 4679"/>
                <a:gd name="connsiteX7" fmla="*/ 1337 w 4010"/>
                <a:gd name="connsiteY7" fmla="*/ 4679 h 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10" h="4679">
                  <a:moveTo>
                    <a:pt x="1337" y="4679"/>
                  </a:moveTo>
                  <a:lnTo>
                    <a:pt x="668" y="4679"/>
                  </a:lnTo>
                  <a:lnTo>
                    <a:pt x="0" y="2005"/>
                  </a:lnTo>
                  <a:lnTo>
                    <a:pt x="1337" y="668"/>
                  </a:lnTo>
                  <a:lnTo>
                    <a:pt x="4010" y="0"/>
                  </a:lnTo>
                  <a:lnTo>
                    <a:pt x="4010" y="2674"/>
                  </a:lnTo>
                  <a:lnTo>
                    <a:pt x="2674" y="4010"/>
                  </a:lnTo>
                  <a:lnTo>
                    <a:pt x="1337" y="4679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1" name="Freeform: Shape 622">
              <a:extLst>
                <a:ext uri="{FF2B5EF4-FFF2-40B4-BE49-F238E27FC236}">
                  <a16:creationId xmlns:a16="http://schemas.microsoft.com/office/drawing/2014/main" id="{533852BA-EBA7-79F3-2771-7D341A89FE61}"/>
                </a:ext>
              </a:extLst>
            </p:cNvPr>
            <p:cNvSpPr/>
            <p:nvPr/>
          </p:nvSpPr>
          <p:spPr>
            <a:xfrm>
              <a:off x="12037591" y="4603408"/>
              <a:ext cx="53474" cy="41442"/>
            </a:xfrm>
            <a:custGeom>
              <a:avLst/>
              <a:gdLst>
                <a:gd name="connsiteX0" fmla="*/ 44785 w 53474"/>
                <a:gd name="connsiteY0" fmla="*/ 2005 h 41442"/>
                <a:gd name="connsiteX1" fmla="*/ 44117 w 53474"/>
                <a:gd name="connsiteY1" fmla="*/ 4679 h 41442"/>
                <a:gd name="connsiteX2" fmla="*/ 46122 w 53474"/>
                <a:gd name="connsiteY2" fmla="*/ 6016 h 41442"/>
                <a:gd name="connsiteX3" fmla="*/ 46791 w 53474"/>
                <a:gd name="connsiteY3" fmla="*/ 8021 h 41442"/>
                <a:gd name="connsiteX4" fmla="*/ 48795 w 53474"/>
                <a:gd name="connsiteY4" fmla="*/ 10695 h 41442"/>
                <a:gd name="connsiteX5" fmla="*/ 50801 w 53474"/>
                <a:gd name="connsiteY5" fmla="*/ 11363 h 41442"/>
                <a:gd name="connsiteX6" fmla="*/ 51469 w 53474"/>
                <a:gd name="connsiteY6" fmla="*/ 13369 h 41442"/>
                <a:gd name="connsiteX7" fmla="*/ 52807 w 53474"/>
                <a:gd name="connsiteY7" fmla="*/ 13369 h 41442"/>
                <a:gd name="connsiteX8" fmla="*/ 53475 w 53474"/>
                <a:gd name="connsiteY8" fmla="*/ 16042 h 41442"/>
                <a:gd name="connsiteX9" fmla="*/ 51469 w 53474"/>
                <a:gd name="connsiteY9" fmla="*/ 19384 h 41442"/>
                <a:gd name="connsiteX10" fmla="*/ 52138 w 53474"/>
                <a:gd name="connsiteY10" fmla="*/ 20721 h 41442"/>
                <a:gd name="connsiteX11" fmla="*/ 52807 w 53474"/>
                <a:gd name="connsiteY11" fmla="*/ 24064 h 41442"/>
                <a:gd name="connsiteX12" fmla="*/ 50801 w 53474"/>
                <a:gd name="connsiteY12" fmla="*/ 25401 h 41442"/>
                <a:gd name="connsiteX13" fmla="*/ 50801 w 53474"/>
                <a:gd name="connsiteY13" fmla="*/ 28743 h 41442"/>
                <a:gd name="connsiteX14" fmla="*/ 52138 w 53474"/>
                <a:gd name="connsiteY14" fmla="*/ 28743 h 41442"/>
                <a:gd name="connsiteX15" fmla="*/ 52807 w 53474"/>
                <a:gd name="connsiteY15" fmla="*/ 32085 h 41442"/>
                <a:gd name="connsiteX16" fmla="*/ 50801 w 53474"/>
                <a:gd name="connsiteY16" fmla="*/ 34090 h 41442"/>
                <a:gd name="connsiteX17" fmla="*/ 46791 w 53474"/>
                <a:gd name="connsiteY17" fmla="*/ 35427 h 41442"/>
                <a:gd name="connsiteX18" fmla="*/ 46122 w 53474"/>
                <a:gd name="connsiteY18" fmla="*/ 34090 h 41442"/>
                <a:gd name="connsiteX19" fmla="*/ 44117 w 53474"/>
                <a:gd name="connsiteY19" fmla="*/ 34758 h 41442"/>
                <a:gd name="connsiteX20" fmla="*/ 43448 w 53474"/>
                <a:gd name="connsiteY20" fmla="*/ 36095 h 41442"/>
                <a:gd name="connsiteX21" fmla="*/ 41443 w 53474"/>
                <a:gd name="connsiteY21" fmla="*/ 34090 h 41442"/>
                <a:gd name="connsiteX22" fmla="*/ 36096 w 53474"/>
                <a:gd name="connsiteY22" fmla="*/ 36095 h 41442"/>
                <a:gd name="connsiteX23" fmla="*/ 30748 w 53474"/>
                <a:gd name="connsiteY23" fmla="*/ 40775 h 41442"/>
                <a:gd name="connsiteX24" fmla="*/ 28742 w 53474"/>
                <a:gd name="connsiteY24" fmla="*/ 40106 h 41442"/>
                <a:gd name="connsiteX25" fmla="*/ 26069 w 53474"/>
                <a:gd name="connsiteY25" fmla="*/ 41443 h 41442"/>
                <a:gd name="connsiteX26" fmla="*/ 24064 w 53474"/>
                <a:gd name="connsiteY26" fmla="*/ 40775 h 41442"/>
                <a:gd name="connsiteX27" fmla="*/ 20053 w 53474"/>
                <a:gd name="connsiteY27" fmla="*/ 41443 h 41442"/>
                <a:gd name="connsiteX28" fmla="*/ 18047 w 53474"/>
                <a:gd name="connsiteY28" fmla="*/ 40106 h 41442"/>
                <a:gd name="connsiteX29" fmla="*/ 12031 w 53474"/>
                <a:gd name="connsiteY29" fmla="*/ 38101 h 41442"/>
                <a:gd name="connsiteX30" fmla="*/ 10027 w 53474"/>
                <a:gd name="connsiteY30" fmla="*/ 37432 h 41442"/>
                <a:gd name="connsiteX31" fmla="*/ 6016 w 53474"/>
                <a:gd name="connsiteY31" fmla="*/ 36764 h 41442"/>
                <a:gd name="connsiteX32" fmla="*/ 4679 w 53474"/>
                <a:gd name="connsiteY32" fmla="*/ 36095 h 41442"/>
                <a:gd name="connsiteX33" fmla="*/ 1337 w 53474"/>
                <a:gd name="connsiteY33" fmla="*/ 34758 h 41442"/>
                <a:gd name="connsiteX34" fmla="*/ 0 w 53474"/>
                <a:gd name="connsiteY34" fmla="*/ 28074 h 41442"/>
                <a:gd name="connsiteX35" fmla="*/ 2005 w 53474"/>
                <a:gd name="connsiteY35" fmla="*/ 23395 h 41442"/>
                <a:gd name="connsiteX36" fmla="*/ 4010 w 53474"/>
                <a:gd name="connsiteY36" fmla="*/ 23395 h 41442"/>
                <a:gd name="connsiteX37" fmla="*/ 6016 w 53474"/>
                <a:gd name="connsiteY37" fmla="*/ 22727 h 41442"/>
                <a:gd name="connsiteX38" fmla="*/ 6684 w 53474"/>
                <a:gd name="connsiteY38" fmla="*/ 19384 h 41442"/>
                <a:gd name="connsiteX39" fmla="*/ 8689 w 53474"/>
                <a:gd name="connsiteY39" fmla="*/ 18716 h 41442"/>
                <a:gd name="connsiteX40" fmla="*/ 9358 w 53474"/>
                <a:gd name="connsiteY40" fmla="*/ 16042 h 41442"/>
                <a:gd name="connsiteX41" fmla="*/ 8021 w 53474"/>
                <a:gd name="connsiteY41" fmla="*/ 14705 h 41442"/>
                <a:gd name="connsiteX42" fmla="*/ 12031 w 53474"/>
                <a:gd name="connsiteY42" fmla="*/ 12032 h 41442"/>
                <a:gd name="connsiteX43" fmla="*/ 14705 w 53474"/>
                <a:gd name="connsiteY43" fmla="*/ 8690 h 41442"/>
                <a:gd name="connsiteX44" fmla="*/ 15374 w 53474"/>
                <a:gd name="connsiteY44" fmla="*/ 9358 h 41442"/>
                <a:gd name="connsiteX45" fmla="*/ 19385 w 53474"/>
                <a:gd name="connsiteY45" fmla="*/ 6016 h 41442"/>
                <a:gd name="connsiteX46" fmla="*/ 20721 w 53474"/>
                <a:gd name="connsiteY46" fmla="*/ 6016 h 41442"/>
                <a:gd name="connsiteX47" fmla="*/ 26737 w 53474"/>
                <a:gd name="connsiteY47" fmla="*/ 3342 h 41442"/>
                <a:gd name="connsiteX48" fmla="*/ 30748 w 53474"/>
                <a:gd name="connsiteY48" fmla="*/ 4679 h 41442"/>
                <a:gd name="connsiteX49" fmla="*/ 32754 w 53474"/>
                <a:gd name="connsiteY49" fmla="*/ 4010 h 41442"/>
                <a:gd name="connsiteX50" fmla="*/ 36096 w 53474"/>
                <a:gd name="connsiteY50" fmla="*/ 2674 h 41442"/>
                <a:gd name="connsiteX51" fmla="*/ 40106 w 53474"/>
                <a:gd name="connsiteY51" fmla="*/ 2005 h 41442"/>
                <a:gd name="connsiteX52" fmla="*/ 42111 w 53474"/>
                <a:gd name="connsiteY52" fmla="*/ 0 h 41442"/>
                <a:gd name="connsiteX53" fmla="*/ 44785 w 53474"/>
                <a:gd name="connsiteY53" fmla="*/ 2005 h 4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3474" h="41442">
                  <a:moveTo>
                    <a:pt x="44785" y="2005"/>
                  </a:moveTo>
                  <a:lnTo>
                    <a:pt x="44117" y="4679"/>
                  </a:lnTo>
                  <a:lnTo>
                    <a:pt x="46122" y="6016"/>
                  </a:lnTo>
                  <a:lnTo>
                    <a:pt x="46791" y="8021"/>
                  </a:lnTo>
                  <a:lnTo>
                    <a:pt x="48795" y="10695"/>
                  </a:lnTo>
                  <a:lnTo>
                    <a:pt x="50801" y="11363"/>
                  </a:lnTo>
                  <a:lnTo>
                    <a:pt x="51469" y="13369"/>
                  </a:lnTo>
                  <a:lnTo>
                    <a:pt x="52807" y="13369"/>
                  </a:lnTo>
                  <a:lnTo>
                    <a:pt x="53475" y="16042"/>
                  </a:lnTo>
                  <a:lnTo>
                    <a:pt x="51469" y="19384"/>
                  </a:lnTo>
                  <a:lnTo>
                    <a:pt x="52138" y="20721"/>
                  </a:lnTo>
                  <a:lnTo>
                    <a:pt x="52807" y="24064"/>
                  </a:lnTo>
                  <a:lnTo>
                    <a:pt x="50801" y="25401"/>
                  </a:lnTo>
                  <a:lnTo>
                    <a:pt x="50801" y="28743"/>
                  </a:lnTo>
                  <a:lnTo>
                    <a:pt x="52138" y="28743"/>
                  </a:lnTo>
                  <a:lnTo>
                    <a:pt x="52807" y="32085"/>
                  </a:lnTo>
                  <a:lnTo>
                    <a:pt x="50801" y="34090"/>
                  </a:lnTo>
                  <a:lnTo>
                    <a:pt x="46791" y="35427"/>
                  </a:lnTo>
                  <a:lnTo>
                    <a:pt x="46122" y="34090"/>
                  </a:lnTo>
                  <a:lnTo>
                    <a:pt x="44117" y="34758"/>
                  </a:lnTo>
                  <a:lnTo>
                    <a:pt x="43448" y="36095"/>
                  </a:lnTo>
                  <a:lnTo>
                    <a:pt x="41443" y="34090"/>
                  </a:lnTo>
                  <a:lnTo>
                    <a:pt x="36096" y="36095"/>
                  </a:lnTo>
                  <a:lnTo>
                    <a:pt x="30748" y="40775"/>
                  </a:lnTo>
                  <a:lnTo>
                    <a:pt x="28742" y="40106"/>
                  </a:lnTo>
                  <a:lnTo>
                    <a:pt x="26069" y="41443"/>
                  </a:lnTo>
                  <a:lnTo>
                    <a:pt x="24064" y="40775"/>
                  </a:lnTo>
                  <a:lnTo>
                    <a:pt x="20053" y="41443"/>
                  </a:lnTo>
                  <a:lnTo>
                    <a:pt x="18047" y="40106"/>
                  </a:lnTo>
                  <a:lnTo>
                    <a:pt x="12031" y="38101"/>
                  </a:lnTo>
                  <a:lnTo>
                    <a:pt x="10027" y="37432"/>
                  </a:lnTo>
                  <a:lnTo>
                    <a:pt x="6016" y="36764"/>
                  </a:lnTo>
                  <a:lnTo>
                    <a:pt x="4679" y="36095"/>
                  </a:lnTo>
                  <a:lnTo>
                    <a:pt x="1337" y="34758"/>
                  </a:lnTo>
                  <a:lnTo>
                    <a:pt x="0" y="28074"/>
                  </a:lnTo>
                  <a:lnTo>
                    <a:pt x="2005" y="23395"/>
                  </a:lnTo>
                  <a:lnTo>
                    <a:pt x="4010" y="23395"/>
                  </a:lnTo>
                  <a:lnTo>
                    <a:pt x="6016" y="22727"/>
                  </a:lnTo>
                  <a:lnTo>
                    <a:pt x="6684" y="19384"/>
                  </a:lnTo>
                  <a:lnTo>
                    <a:pt x="8689" y="18716"/>
                  </a:lnTo>
                  <a:lnTo>
                    <a:pt x="9358" y="16042"/>
                  </a:lnTo>
                  <a:lnTo>
                    <a:pt x="8021" y="14705"/>
                  </a:lnTo>
                  <a:lnTo>
                    <a:pt x="12031" y="12032"/>
                  </a:lnTo>
                  <a:lnTo>
                    <a:pt x="14705" y="8690"/>
                  </a:lnTo>
                  <a:lnTo>
                    <a:pt x="15374" y="9358"/>
                  </a:lnTo>
                  <a:lnTo>
                    <a:pt x="19385" y="6016"/>
                  </a:lnTo>
                  <a:lnTo>
                    <a:pt x="20721" y="6016"/>
                  </a:lnTo>
                  <a:lnTo>
                    <a:pt x="26737" y="3342"/>
                  </a:lnTo>
                  <a:lnTo>
                    <a:pt x="30748" y="4679"/>
                  </a:lnTo>
                  <a:lnTo>
                    <a:pt x="32754" y="4010"/>
                  </a:lnTo>
                  <a:lnTo>
                    <a:pt x="36096" y="2674"/>
                  </a:lnTo>
                  <a:lnTo>
                    <a:pt x="40106" y="2005"/>
                  </a:lnTo>
                  <a:lnTo>
                    <a:pt x="42111" y="0"/>
                  </a:lnTo>
                  <a:lnTo>
                    <a:pt x="44785" y="2005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2" name="Freeform: Shape 623">
              <a:extLst>
                <a:ext uri="{FF2B5EF4-FFF2-40B4-BE49-F238E27FC236}">
                  <a16:creationId xmlns:a16="http://schemas.microsoft.com/office/drawing/2014/main" id="{98B11305-A8A3-A360-B2FD-7CFAAD373CC5}"/>
                </a:ext>
              </a:extLst>
            </p:cNvPr>
            <p:cNvSpPr/>
            <p:nvPr/>
          </p:nvSpPr>
          <p:spPr>
            <a:xfrm>
              <a:off x="12123150" y="4601402"/>
              <a:ext cx="4011" cy="6016"/>
            </a:xfrm>
            <a:custGeom>
              <a:avLst/>
              <a:gdLst>
                <a:gd name="connsiteX0" fmla="*/ 1337 w 4011"/>
                <a:gd name="connsiteY0" fmla="*/ 5348 h 6016"/>
                <a:gd name="connsiteX1" fmla="*/ 0 w 4011"/>
                <a:gd name="connsiteY1" fmla="*/ 6016 h 6016"/>
                <a:gd name="connsiteX2" fmla="*/ 1337 w 4011"/>
                <a:gd name="connsiteY2" fmla="*/ 0 h 6016"/>
                <a:gd name="connsiteX3" fmla="*/ 4011 w 4011"/>
                <a:gd name="connsiteY3" fmla="*/ 0 h 6016"/>
                <a:gd name="connsiteX4" fmla="*/ 3342 w 4011"/>
                <a:gd name="connsiteY4" fmla="*/ 2674 h 6016"/>
                <a:gd name="connsiteX5" fmla="*/ 1337 w 4011"/>
                <a:gd name="connsiteY5" fmla="*/ 5348 h 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1" h="6016">
                  <a:moveTo>
                    <a:pt x="1337" y="5348"/>
                  </a:moveTo>
                  <a:lnTo>
                    <a:pt x="0" y="6016"/>
                  </a:lnTo>
                  <a:lnTo>
                    <a:pt x="1337" y="0"/>
                  </a:lnTo>
                  <a:lnTo>
                    <a:pt x="4011" y="0"/>
                  </a:lnTo>
                  <a:lnTo>
                    <a:pt x="3342" y="2674"/>
                  </a:lnTo>
                  <a:lnTo>
                    <a:pt x="1337" y="534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3" name="Freeform: Shape 624">
              <a:extLst>
                <a:ext uri="{FF2B5EF4-FFF2-40B4-BE49-F238E27FC236}">
                  <a16:creationId xmlns:a16="http://schemas.microsoft.com/office/drawing/2014/main" id="{BF9683EF-8D19-5355-29EF-F6C595BE9C0A}"/>
                </a:ext>
              </a:extLst>
            </p:cNvPr>
            <p:cNvSpPr/>
            <p:nvPr/>
          </p:nvSpPr>
          <p:spPr>
            <a:xfrm>
              <a:off x="12043607" y="4592713"/>
              <a:ext cx="4678" cy="4679"/>
            </a:xfrm>
            <a:custGeom>
              <a:avLst/>
              <a:gdLst>
                <a:gd name="connsiteX0" fmla="*/ 4679 w 4678"/>
                <a:gd name="connsiteY0" fmla="*/ 669 h 4679"/>
                <a:gd name="connsiteX1" fmla="*/ 3342 w 4678"/>
                <a:gd name="connsiteY1" fmla="*/ 2674 h 4679"/>
                <a:gd name="connsiteX2" fmla="*/ 0 w 4678"/>
                <a:gd name="connsiteY2" fmla="*/ 4679 h 4679"/>
                <a:gd name="connsiteX3" fmla="*/ 0 w 4678"/>
                <a:gd name="connsiteY3" fmla="*/ 2674 h 4679"/>
                <a:gd name="connsiteX4" fmla="*/ 2673 w 4678"/>
                <a:gd name="connsiteY4" fmla="*/ 0 h 4679"/>
                <a:gd name="connsiteX5" fmla="*/ 4679 w 4678"/>
                <a:gd name="connsiteY5" fmla="*/ 669 h 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8" h="4679">
                  <a:moveTo>
                    <a:pt x="4679" y="669"/>
                  </a:moveTo>
                  <a:lnTo>
                    <a:pt x="3342" y="2674"/>
                  </a:lnTo>
                  <a:lnTo>
                    <a:pt x="0" y="4679"/>
                  </a:lnTo>
                  <a:lnTo>
                    <a:pt x="0" y="2674"/>
                  </a:lnTo>
                  <a:lnTo>
                    <a:pt x="2673" y="0"/>
                  </a:lnTo>
                  <a:lnTo>
                    <a:pt x="4679" y="669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4" name="Freeform: Shape 625">
              <a:extLst>
                <a:ext uri="{FF2B5EF4-FFF2-40B4-BE49-F238E27FC236}">
                  <a16:creationId xmlns:a16="http://schemas.microsoft.com/office/drawing/2014/main" id="{50CE58C1-683C-B878-0600-97736BB572B4}"/>
                </a:ext>
              </a:extLst>
            </p:cNvPr>
            <p:cNvSpPr/>
            <p:nvPr/>
          </p:nvSpPr>
          <p:spPr>
            <a:xfrm>
              <a:off x="12146545" y="4581349"/>
              <a:ext cx="6016" cy="9358"/>
            </a:xfrm>
            <a:custGeom>
              <a:avLst/>
              <a:gdLst>
                <a:gd name="connsiteX0" fmla="*/ 1337 w 6016"/>
                <a:gd name="connsiteY0" fmla="*/ 9358 h 9358"/>
                <a:gd name="connsiteX1" fmla="*/ 0 w 6016"/>
                <a:gd name="connsiteY1" fmla="*/ 8021 h 9358"/>
                <a:gd name="connsiteX2" fmla="*/ 669 w 6016"/>
                <a:gd name="connsiteY2" fmla="*/ 6684 h 9358"/>
                <a:gd name="connsiteX3" fmla="*/ 4011 w 6016"/>
                <a:gd name="connsiteY3" fmla="*/ 3342 h 9358"/>
                <a:gd name="connsiteX4" fmla="*/ 6016 w 6016"/>
                <a:gd name="connsiteY4" fmla="*/ 0 h 9358"/>
                <a:gd name="connsiteX5" fmla="*/ 4011 w 6016"/>
                <a:gd name="connsiteY5" fmla="*/ 7353 h 9358"/>
                <a:gd name="connsiteX6" fmla="*/ 1337 w 6016"/>
                <a:gd name="connsiteY6" fmla="*/ 9358 h 9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6" h="9358">
                  <a:moveTo>
                    <a:pt x="1337" y="9358"/>
                  </a:moveTo>
                  <a:lnTo>
                    <a:pt x="0" y="8021"/>
                  </a:lnTo>
                  <a:lnTo>
                    <a:pt x="669" y="6684"/>
                  </a:lnTo>
                  <a:lnTo>
                    <a:pt x="4011" y="3342"/>
                  </a:lnTo>
                  <a:lnTo>
                    <a:pt x="6016" y="0"/>
                  </a:lnTo>
                  <a:lnTo>
                    <a:pt x="4011" y="7353"/>
                  </a:lnTo>
                  <a:lnTo>
                    <a:pt x="1337" y="9358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Freeform: Shape 626">
              <a:extLst>
                <a:ext uri="{FF2B5EF4-FFF2-40B4-BE49-F238E27FC236}">
                  <a16:creationId xmlns:a16="http://schemas.microsoft.com/office/drawing/2014/main" id="{AFD47C59-FCF6-24CB-4416-77FE21C2792E}"/>
                </a:ext>
              </a:extLst>
            </p:cNvPr>
            <p:cNvSpPr/>
            <p:nvPr/>
          </p:nvSpPr>
          <p:spPr>
            <a:xfrm>
              <a:off x="12096413" y="4553943"/>
              <a:ext cx="62833" cy="36764"/>
            </a:xfrm>
            <a:custGeom>
              <a:avLst/>
              <a:gdLst>
                <a:gd name="connsiteX0" fmla="*/ 58155 w 62833"/>
                <a:gd name="connsiteY0" fmla="*/ 3342 h 36764"/>
                <a:gd name="connsiteX1" fmla="*/ 55481 w 62833"/>
                <a:gd name="connsiteY1" fmla="*/ 6016 h 36764"/>
                <a:gd name="connsiteX2" fmla="*/ 50133 w 62833"/>
                <a:gd name="connsiteY2" fmla="*/ 13369 h 36764"/>
                <a:gd name="connsiteX3" fmla="*/ 48128 w 62833"/>
                <a:gd name="connsiteY3" fmla="*/ 14037 h 36764"/>
                <a:gd name="connsiteX4" fmla="*/ 43448 w 62833"/>
                <a:gd name="connsiteY4" fmla="*/ 16711 h 36764"/>
                <a:gd name="connsiteX5" fmla="*/ 42112 w 62833"/>
                <a:gd name="connsiteY5" fmla="*/ 20721 h 36764"/>
                <a:gd name="connsiteX6" fmla="*/ 39438 w 62833"/>
                <a:gd name="connsiteY6" fmla="*/ 22058 h 36764"/>
                <a:gd name="connsiteX7" fmla="*/ 38101 w 62833"/>
                <a:gd name="connsiteY7" fmla="*/ 24064 h 36764"/>
                <a:gd name="connsiteX8" fmla="*/ 37433 w 62833"/>
                <a:gd name="connsiteY8" fmla="*/ 25401 h 36764"/>
                <a:gd name="connsiteX9" fmla="*/ 39438 w 62833"/>
                <a:gd name="connsiteY9" fmla="*/ 26069 h 36764"/>
                <a:gd name="connsiteX10" fmla="*/ 43448 w 62833"/>
                <a:gd name="connsiteY10" fmla="*/ 24064 h 36764"/>
                <a:gd name="connsiteX11" fmla="*/ 44118 w 62833"/>
                <a:gd name="connsiteY11" fmla="*/ 23395 h 36764"/>
                <a:gd name="connsiteX12" fmla="*/ 46122 w 62833"/>
                <a:gd name="connsiteY12" fmla="*/ 21390 h 36764"/>
                <a:gd name="connsiteX13" fmla="*/ 47460 w 62833"/>
                <a:gd name="connsiteY13" fmla="*/ 19385 h 36764"/>
                <a:gd name="connsiteX14" fmla="*/ 51470 w 62833"/>
                <a:gd name="connsiteY14" fmla="*/ 17379 h 36764"/>
                <a:gd name="connsiteX15" fmla="*/ 53475 w 62833"/>
                <a:gd name="connsiteY15" fmla="*/ 15374 h 36764"/>
                <a:gd name="connsiteX16" fmla="*/ 57486 w 62833"/>
                <a:gd name="connsiteY16" fmla="*/ 13369 h 36764"/>
                <a:gd name="connsiteX17" fmla="*/ 57486 w 62833"/>
                <a:gd name="connsiteY17" fmla="*/ 15374 h 36764"/>
                <a:gd name="connsiteX18" fmla="*/ 54144 w 62833"/>
                <a:gd name="connsiteY18" fmla="*/ 20053 h 36764"/>
                <a:gd name="connsiteX19" fmla="*/ 52807 w 62833"/>
                <a:gd name="connsiteY19" fmla="*/ 20721 h 36764"/>
                <a:gd name="connsiteX20" fmla="*/ 53475 w 62833"/>
                <a:gd name="connsiteY20" fmla="*/ 24732 h 36764"/>
                <a:gd name="connsiteX21" fmla="*/ 51470 w 62833"/>
                <a:gd name="connsiteY21" fmla="*/ 26737 h 36764"/>
                <a:gd name="connsiteX22" fmla="*/ 49465 w 62833"/>
                <a:gd name="connsiteY22" fmla="*/ 24732 h 36764"/>
                <a:gd name="connsiteX23" fmla="*/ 46791 w 62833"/>
                <a:gd name="connsiteY23" fmla="*/ 24732 h 36764"/>
                <a:gd name="connsiteX24" fmla="*/ 43448 w 62833"/>
                <a:gd name="connsiteY24" fmla="*/ 25401 h 36764"/>
                <a:gd name="connsiteX25" fmla="*/ 40775 w 62833"/>
                <a:gd name="connsiteY25" fmla="*/ 27406 h 36764"/>
                <a:gd name="connsiteX26" fmla="*/ 36096 w 62833"/>
                <a:gd name="connsiteY26" fmla="*/ 28074 h 36764"/>
                <a:gd name="connsiteX27" fmla="*/ 29411 w 62833"/>
                <a:gd name="connsiteY27" fmla="*/ 28074 h 36764"/>
                <a:gd name="connsiteX28" fmla="*/ 32754 w 62833"/>
                <a:gd name="connsiteY28" fmla="*/ 24732 h 36764"/>
                <a:gd name="connsiteX29" fmla="*/ 30080 w 62833"/>
                <a:gd name="connsiteY29" fmla="*/ 23395 h 36764"/>
                <a:gd name="connsiteX30" fmla="*/ 26069 w 62833"/>
                <a:gd name="connsiteY30" fmla="*/ 24732 h 36764"/>
                <a:gd name="connsiteX31" fmla="*/ 23395 w 62833"/>
                <a:gd name="connsiteY31" fmla="*/ 26069 h 36764"/>
                <a:gd name="connsiteX32" fmla="*/ 23395 w 62833"/>
                <a:gd name="connsiteY32" fmla="*/ 27406 h 36764"/>
                <a:gd name="connsiteX33" fmla="*/ 21390 w 62833"/>
                <a:gd name="connsiteY33" fmla="*/ 28074 h 36764"/>
                <a:gd name="connsiteX34" fmla="*/ 20053 w 62833"/>
                <a:gd name="connsiteY34" fmla="*/ 28743 h 36764"/>
                <a:gd name="connsiteX35" fmla="*/ 19385 w 62833"/>
                <a:gd name="connsiteY35" fmla="*/ 31417 h 36764"/>
                <a:gd name="connsiteX36" fmla="*/ 18048 w 62833"/>
                <a:gd name="connsiteY36" fmla="*/ 33422 h 36764"/>
                <a:gd name="connsiteX37" fmla="*/ 16043 w 62833"/>
                <a:gd name="connsiteY37" fmla="*/ 32754 h 36764"/>
                <a:gd name="connsiteX38" fmla="*/ 16043 w 62833"/>
                <a:gd name="connsiteY38" fmla="*/ 31417 h 36764"/>
                <a:gd name="connsiteX39" fmla="*/ 13369 w 62833"/>
                <a:gd name="connsiteY39" fmla="*/ 30748 h 36764"/>
                <a:gd name="connsiteX40" fmla="*/ 10696 w 62833"/>
                <a:gd name="connsiteY40" fmla="*/ 32085 h 36764"/>
                <a:gd name="connsiteX41" fmla="*/ 9358 w 62833"/>
                <a:gd name="connsiteY41" fmla="*/ 35427 h 36764"/>
                <a:gd name="connsiteX42" fmla="*/ 7353 w 62833"/>
                <a:gd name="connsiteY42" fmla="*/ 36764 h 36764"/>
                <a:gd name="connsiteX43" fmla="*/ 5348 w 62833"/>
                <a:gd name="connsiteY43" fmla="*/ 36764 h 36764"/>
                <a:gd name="connsiteX44" fmla="*/ 5348 w 62833"/>
                <a:gd name="connsiteY44" fmla="*/ 34759 h 36764"/>
                <a:gd name="connsiteX45" fmla="*/ 5348 w 62833"/>
                <a:gd name="connsiteY45" fmla="*/ 32085 h 36764"/>
                <a:gd name="connsiteX46" fmla="*/ 4011 w 62833"/>
                <a:gd name="connsiteY46" fmla="*/ 29411 h 36764"/>
                <a:gd name="connsiteX47" fmla="*/ 4680 w 62833"/>
                <a:gd name="connsiteY47" fmla="*/ 28074 h 36764"/>
                <a:gd name="connsiteX48" fmla="*/ 4011 w 62833"/>
                <a:gd name="connsiteY48" fmla="*/ 27406 h 36764"/>
                <a:gd name="connsiteX49" fmla="*/ 0 w 62833"/>
                <a:gd name="connsiteY49" fmla="*/ 28743 h 36764"/>
                <a:gd name="connsiteX50" fmla="*/ 0 w 62833"/>
                <a:gd name="connsiteY50" fmla="*/ 26069 h 36764"/>
                <a:gd name="connsiteX51" fmla="*/ 2674 w 62833"/>
                <a:gd name="connsiteY51" fmla="*/ 24064 h 36764"/>
                <a:gd name="connsiteX52" fmla="*/ 3342 w 62833"/>
                <a:gd name="connsiteY52" fmla="*/ 24064 h 36764"/>
                <a:gd name="connsiteX53" fmla="*/ 2674 w 62833"/>
                <a:gd name="connsiteY53" fmla="*/ 20721 h 36764"/>
                <a:gd name="connsiteX54" fmla="*/ 4680 w 62833"/>
                <a:gd name="connsiteY54" fmla="*/ 20053 h 36764"/>
                <a:gd name="connsiteX55" fmla="*/ 8022 w 62833"/>
                <a:gd name="connsiteY55" fmla="*/ 22058 h 36764"/>
                <a:gd name="connsiteX56" fmla="*/ 12032 w 62833"/>
                <a:gd name="connsiteY56" fmla="*/ 19385 h 36764"/>
                <a:gd name="connsiteX57" fmla="*/ 13369 w 62833"/>
                <a:gd name="connsiteY57" fmla="*/ 19385 h 36764"/>
                <a:gd name="connsiteX58" fmla="*/ 15374 w 62833"/>
                <a:gd name="connsiteY58" fmla="*/ 17379 h 36764"/>
                <a:gd name="connsiteX59" fmla="*/ 16711 w 62833"/>
                <a:gd name="connsiteY59" fmla="*/ 17379 h 36764"/>
                <a:gd name="connsiteX60" fmla="*/ 18717 w 62833"/>
                <a:gd name="connsiteY60" fmla="*/ 15374 h 36764"/>
                <a:gd name="connsiteX61" fmla="*/ 18717 w 62833"/>
                <a:gd name="connsiteY61" fmla="*/ 14037 h 36764"/>
                <a:gd name="connsiteX62" fmla="*/ 24064 w 62833"/>
                <a:gd name="connsiteY62" fmla="*/ 13369 h 36764"/>
                <a:gd name="connsiteX63" fmla="*/ 30080 w 62833"/>
                <a:gd name="connsiteY63" fmla="*/ 11364 h 36764"/>
                <a:gd name="connsiteX64" fmla="*/ 32085 w 62833"/>
                <a:gd name="connsiteY64" fmla="*/ 10695 h 36764"/>
                <a:gd name="connsiteX65" fmla="*/ 34759 w 62833"/>
                <a:gd name="connsiteY65" fmla="*/ 11364 h 36764"/>
                <a:gd name="connsiteX66" fmla="*/ 38101 w 62833"/>
                <a:gd name="connsiteY66" fmla="*/ 10027 h 36764"/>
                <a:gd name="connsiteX67" fmla="*/ 39438 w 62833"/>
                <a:gd name="connsiteY67" fmla="*/ 7353 h 36764"/>
                <a:gd name="connsiteX68" fmla="*/ 40775 w 62833"/>
                <a:gd name="connsiteY68" fmla="*/ 7353 h 36764"/>
                <a:gd name="connsiteX69" fmla="*/ 42112 w 62833"/>
                <a:gd name="connsiteY69" fmla="*/ 4679 h 36764"/>
                <a:gd name="connsiteX70" fmla="*/ 44786 w 62833"/>
                <a:gd name="connsiteY70" fmla="*/ 5347 h 36764"/>
                <a:gd name="connsiteX71" fmla="*/ 45454 w 62833"/>
                <a:gd name="connsiteY71" fmla="*/ 4010 h 36764"/>
                <a:gd name="connsiteX72" fmla="*/ 46791 w 62833"/>
                <a:gd name="connsiteY72" fmla="*/ 4679 h 36764"/>
                <a:gd name="connsiteX73" fmla="*/ 53475 w 62833"/>
                <a:gd name="connsiteY73" fmla="*/ 1337 h 36764"/>
                <a:gd name="connsiteX74" fmla="*/ 54144 w 62833"/>
                <a:gd name="connsiteY74" fmla="*/ 3342 h 36764"/>
                <a:gd name="connsiteX75" fmla="*/ 55481 w 62833"/>
                <a:gd name="connsiteY75" fmla="*/ 2674 h 36764"/>
                <a:gd name="connsiteX76" fmla="*/ 56817 w 62833"/>
                <a:gd name="connsiteY76" fmla="*/ 3342 h 36764"/>
                <a:gd name="connsiteX77" fmla="*/ 58823 w 62833"/>
                <a:gd name="connsiteY77" fmla="*/ 1337 h 36764"/>
                <a:gd name="connsiteX78" fmla="*/ 62165 w 62833"/>
                <a:gd name="connsiteY78" fmla="*/ 0 h 36764"/>
                <a:gd name="connsiteX79" fmla="*/ 62833 w 62833"/>
                <a:gd name="connsiteY79" fmla="*/ 668 h 36764"/>
                <a:gd name="connsiteX80" fmla="*/ 59491 w 62833"/>
                <a:gd name="connsiteY80" fmla="*/ 3342 h 36764"/>
                <a:gd name="connsiteX81" fmla="*/ 58155 w 62833"/>
                <a:gd name="connsiteY81" fmla="*/ 3342 h 3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62833" h="36764">
                  <a:moveTo>
                    <a:pt x="58155" y="3342"/>
                  </a:moveTo>
                  <a:lnTo>
                    <a:pt x="55481" y="6016"/>
                  </a:lnTo>
                  <a:lnTo>
                    <a:pt x="50133" y="13369"/>
                  </a:lnTo>
                  <a:lnTo>
                    <a:pt x="48128" y="14037"/>
                  </a:lnTo>
                  <a:lnTo>
                    <a:pt x="43448" y="16711"/>
                  </a:lnTo>
                  <a:lnTo>
                    <a:pt x="42112" y="20721"/>
                  </a:lnTo>
                  <a:lnTo>
                    <a:pt x="39438" y="22058"/>
                  </a:lnTo>
                  <a:lnTo>
                    <a:pt x="38101" y="24064"/>
                  </a:lnTo>
                  <a:lnTo>
                    <a:pt x="37433" y="25401"/>
                  </a:lnTo>
                  <a:lnTo>
                    <a:pt x="39438" y="26069"/>
                  </a:lnTo>
                  <a:lnTo>
                    <a:pt x="43448" y="24064"/>
                  </a:lnTo>
                  <a:lnTo>
                    <a:pt x="44118" y="23395"/>
                  </a:lnTo>
                  <a:lnTo>
                    <a:pt x="46122" y="21390"/>
                  </a:lnTo>
                  <a:lnTo>
                    <a:pt x="47460" y="19385"/>
                  </a:lnTo>
                  <a:lnTo>
                    <a:pt x="51470" y="17379"/>
                  </a:lnTo>
                  <a:lnTo>
                    <a:pt x="53475" y="15374"/>
                  </a:lnTo>
                  <a:lnTo>
                    <a:pt x="57486" y="13369"/>
                  </a:lnTo>
                  <a:lnTo>
                    <a:pt x="57486" y="15374"/>
                  </a:lnTo>
                  <a:lnTo>
                    <a:pt x="54144" y="20053"/>
                  </a:lnTo>
                  <a:lnTo>
                    <a:pt x="52807" y="20721"/>
                  </a:lnTo>
                  <a:lnTo>
                    <a:pt x="53475" y="24732"/>
                  </a:lnTo>
                  <a:lnTo>
                    <a:pt x="51470" y="26737"/>
                  </a:lnTo>
                  <a:lnTo>
                    <a:pt x="49465" y="24732"/>
                  </a:lnTo>
                  <a:lnTo>
                    <a:pt x="46791" y="24732"/>
                  </a:lnTo>
                  <a:lnTo>
                    <a:pt x="43448" y="25401"/>
                  </a:lnTo>
                  <a:lnTo>
                    <a:pt x="40775" y="27406"/>
                  </a:lnTo>
                  <a:lnTo>
                    <a:pt x="36096" y="28074"/>
                  </a:lnTo>
                  <a:lnTo>
                    <a:pt x="29411" y="28074"/>
                  </a:lnTo>
                  <a:lnTo>
                    <a:pt x="32754" y="24732"/>
                  </a:lnTo>
                  <a:lnTo>
                    <a:pt x="30080" y="23395"/>
                  </a:lnTo>
                  <a:lnTo>
                    <a:pt x="26069" y="24732"/>
                  </a:lnTo>
                  <a:lnTo>
                    <a:pt x="23395" y="26069"/>
                  </a:lnTo>
                  <a:lnTo>
                    <a:pt x="23395" y="27406"/>
                  </a:lnTo>
                  <a:lnTo>
                    <a:pt x="21390" y="28074"/>
                  </a:lnTo>
                  <a:lnTo>
                    <a:pt x="20053" y="28743"/>
                  </a:lnTo>
                  <a:lnTo>
                    <a:pt x="19385" y="31417"/>
                  </a:lnTo>
                  <a:lnTo>
                    <a:pt x="18048" y="33422"/>
                  </a:lnTo>
                  <a:lnTo>
                    <a:pt x="16043" y="32754"/>
                  </a:lnTo>
                  <a:lnTo>
                    <a:pt x="16043" y="31417"/>
                  </a:lnTo>
                  <a:lnTo>
                    <a:pt x="13369" y="30748"/>
                  </a:lnTo>
                  <a:lnTo>
                    <a:pt x="10696" y="32085"/>
                  </a:lnTo>
                  <a:lnTo>
                    <a:pt x="9358" y="35427"/>
                  </a:lnTo>
                  <a:lnTo>
                    <a:pt x="7353" y="36764"/>
                  </a:lnTo>
                  <a:lnTo>
                    <a:pt x="5348" y="36764"/>
                  </a:lnTo>
                  <a:lnTo>
                    <a:pt x="5348" y="34759"/>
                  </a:lnTo>
                  <a:lnTo>
                    <a:pt x="5348" y="32085"/>
                  </a:lnTo>
                  <a:lnTo>
                    <a:pt x="4011" y="29411"/>
                  </a:lnTo>
                  <a:lnTo>
                    <a:pt x="4680" y="28074"/>
                  </a:lnTo>
                  <a:lnTo>
                    <a:pt x="4011" y="27406"/>
                  </a:lnTo>
                  <a:lnTo>
                    <a:pt x="0" y="28743"/>
                  </a:lnTo>
                  <a:lnTo>
                    <a:pt x="0" y="26069"/>
                  </a:lnTo>
                  <a:lnTo>
                    <a:pt x="2674" y="24064"/>
                  </a:lnTo>
                  <a:lnTo>
                    <a:pt x="3342" y="24064"/>
                  </a:lnTo>
                  <a:lnTo>
                    <a:pt x="2674" y="20721"/>
                  </a:lnTo>
                  <a:lnTo>
                    <a:pt x="4680" y="20053"/>
                  </a:lnTo>
                  <a:lnTo>
                    <a:pt x="8022" y="22058"/>
                  </a:lnTo>
                  <a:lnTo>
                    <a:pt x="12032" y="19385"/>
                  </a:lnTo>
                  <a:lnTo>
                    <a:pt x="13369" y="19385"/>
                  </a:lnTo>
                  <a:lnTo>
                    <a:pt x="15374" y="17379"/>
                  </a:lnTo>
                  <a:lnTo>
                    <a:pt x="16711" y="17379"/>
                  </a:lnTo>
                  <a:lnTo>
                    <a:pt x="18717" y="15374"/>
                  </a:lnTo>
                  <a:lnTo>
                    <a:pt x="18717" y="14037"/>
                  </a:lnTo>
                  <a:lnTo>
                    <a:pt x="24064" y="13369"/>
                  </a:lnTo>
                  <a:lnTo>
                    <a:pt x="30080" y="11364"/>
                  </a:lnTo>
                  <a:lnTo>
                    <a:pt x="32085" y="10695"/>
                  </a:lnTo>
                  <a:lnTo>
                    <a:pt x="34759" y="11364"/>
                  </a:lnTo>
                  <a:lnTo>
                    <a:pt x="38101" y="10027"/>
                  </a:lnTo>
                  <a:lnTo>
                    <a:pt x="39438" y="7353"/>
                  </a:lnTo>
                  <a:lnTo>
                    <a:pt x="40775" y="7353"/>
                  </a:lnTo>
                  <a:lnTo>
                    <a:pt x="42112" y="4679"/>
                  </a:lnTo>
                  <a:lnTo>
                    <a:pt x="44786" y="5347"/>
                  </a:lnTo>
                  <a:lnTo>
                    <a:pt x="45454" y="4010"/>
                  </a:lnTo>
                  <a:lnTo>
                    <a:pt x="46791" y="4679"/>
                  </a:lnTo>
                  <a:lnTo>
                    <a:pt x="53475" y="1337"/>
                  </a:lnTo>
                  <a:lnTo>
                    <a:pt x="54144" y="3342"/>
                  </a:lnTo>
                  <a:lnTo>
                    <a:pt x="55481" y="2674"/>
                  </a:lnTo>
                  <a:lnTo>
                    <a:pt x="56817" y="3342"/>
                  </a:lnTo>
                  <a:lnTo>
                    <a:pt x="58823" y="1337"/>
                  </a:lnTo>
                  <a:lnTo>
                    <a:pt x="62165" y="0"/>
                  </a:lnTo>
                  <a:lnTo>
                    <a:pt x="62833" y="668"/>
                  </a:lnTo>
                  <a:lnTo>
                    <a:pt x="59491" y="3342"/>
                  </a:lnTo>
                  <a:lnTo>
                    <a:pt x="58155" y="3342"/>
                  </a:ln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6" name="Freeform: Shape 627">
              <a:extLst>
                <a:ext uri="{FF2B5EF4-FFF2-40B4-BE49-F238E27FC236}">
                  <a16:creationId xmlns:a16="http://schemas.microsoft.com/office/drawing/2014/main" id="{19287C04-7826-1C73-25A6-B5B65550CF17}"/>
                </a:ext>
              </a:extLst>
            </p:cNvPr>
            <p:cNvSpPr/>
            <p:nvPr/>
          </p:nvSpPr>
          <p:spPr>
            <a:xfrm>
              <a:off x="5486903" y="1763885"/>
              <a:ext cx="13368" cy="13368"/>
            </a:xfrm>
            <a:custGeom>
              <a:avLst/>
              <a:gdLst>
                <a:gd name="connsiteX0" fmla="*/ 13369 w 13368"/>
                <a:gd name="connsiteY0" fmla="*/ 6684 h 13368"/>
                <a:gd name="connsiteX1" fmla="*/ 6685 w 13368"/>
                <a:gd name="connsiteY1" fmla="*/ 13369 h 13368"/>
                <a:gd name="connsiteX2" fmla="*/ 0 w 13368"/>
                <a:gd name="connsiteY2" fmla="*/ 6684 h 13368"/>
                <a:gd name="connsiteX3" fmla="*/ 6685 w 13368"/>
                <a:gd name="connsiteY3" fmla="*/ 0 h 13368"/>
                <a:gd name="connsiteX4" fmla="*/ 13369 w 13368"/>
                <a:gd name="connsiteY4" fmla="*/ 6684 h 1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68" h="13368">
                  <a:moveTo>
                    <a:pt x="13369" y="6684"/>
                  </a:moveTo>
                  <a:cubicBezTo>
                    <a:pt x="13369" y="10376"/>
                    <a:pt x="10376" y="13369"/>
                    <a:pt x="6685" y="13369"/>
                  </a:cubicBezTo>
                  <a:cubicBezTo>
                    <a:pt x="2993" y="13369"/>
                    <a:pt x="0" y="10376"/>
                    <a:pt x="0" y="6684"/>
                  </a:cubicBezTo>
                  <a:cubicBezTo>
                    <a:pt x="0" y="2993"/>
                    <a:pt x="2993" y="0"/>
                    <a:pt x="6685" y="0"/>
                  </a:cubicBezTo>
                  <a:cubicBezTo>
                    <a:pt x="10376" y="0"/>
                    <a:pt x="13369" y="2993"/>
                    <a:pt x="13369" y="6684"/>
                  </a:cubicBez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7" name="Freeform: Shape 628">
              <a:extLst>
                <a:ext uri="{FF2B5EF4-FFF2-40B4-BE49-F238E27FC236}">
                  <a16:creationId xmlns:a16="http://schemas.microsoft.com/office/drawing/2014/main" id="{3F73EDF1-88D8-0558-CD10-7A8DDEF73CED}"/>
                </a:ext>
              </a:extLst>
            </p:cNvPr>
            <p:cNvSpPr/>
            <p:nvPr/>
          </p:nvSpPr>
          <p:spPr>
            <a:xfrm>
              <a:off x="3318492" y="5340026"/>
              <a:ext cx="13368" cy="13368"/>
            </a:xfrm>
            <a:custGeom>
              <a:avLst/>
              <a:gdLst>
                <a:gd name="connsiteX0" fmla="*/ 13369 w 13368"/>
                <a:gd name="connsiteY0" fmla="*/ 6684 h 13368"/>
                <a:gd name="connsiteX1" fmla="*/ 6684 w 13368"/>
                <a:gd name="connsiteY1" fmla="*/ 13369 h 13368"/>
                <a:gd name="connsiteX2" fmla="*/ 0 w 13368"/>
                <a:gd name="connsiteY2" fmla="*/ 6684 h 13368"/>
                <a:gd name="connsiteX3" fmla="*/ 6684 w 13368"/>
                <a:gd name="connsiteY3" fmla="*/ 0 h 13368"/>
                <a:gd name="connsiteX4" fmla="*/ 13369 w 13368"/>
                <a:gd name="connsiteY4" fmla="*/ 6684 h 1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68" h="13368">
                  <a:moveTo>
                    <a:pt x="13369" y="6684"/>
                  </a:moveTo>
                  <a:cubicBezTo>
                    <a:pt x="13369" y="10376"/>
                    <a:pt x="10376" y="13369"/>
                    <a:pt x="6684" y="13369"/>
                  </a:cubicBezTo>
                  <a:cubicBezTo>
                    <a:pt x="2993" y="13369"/>
                    <a:pt x="0" y="10376"/>
                    <a:pt x="0" y="6684"/>
                  </a:cubicBezTo>
                  <a:cubicBezTo>
                    <a:pt x="0" y="2992"/>
                    <a:pt x="2993" y="0"/>
                    <a:pt x="6684" y="0"/>
                  </a:cubicBezTo>
                  <a:cubicBezTo>
                    <a:pt x="10376" y="0"/>
                    <a:pt x="13369" y="2992"/>
                    <a:pt x="13369" y="6684"/>
                  </a:cubicBez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8" name="Freeform: Shape 629">
              <a:extLst>
                <a:ext uri="{FF2B5EF4-FFF2-40B4-BE49-F238E27FC236}">
                  <a16:creationId xmlns:a16="http://schemas.microsoft.com/office/drawing/2014/main" id="{0EAE3FAA-D8DB-AFF2-9C71-7397D4A89769}"/>
                </a:ext>
              </a:extLst>
            </p:cNvPr>
            <p:cNvSpPr/>
            <p:nvPr/>
          </p:nvSpPr>
          <p:spPr>
            <a:xfrm>
              <a:off x="10836408" y="5307941"/>
              <a:ext cx="13368" cy="13368"/>
            </a:xfrm>
            <a:custGeom>
              <a:avLst/>
              <a:gdLst>
                <a:gd name="connsiteX0" fmla="*/ 13368 w 13368"/>
                <a:gd name="connsiteY0" fmla="*/ 6684 h 13368"/>
                <a:gd name="connsiteX1" fmla="*/ 6684 w 13368"/>
                <a:gd name="connsiteY1" fmla="*/ 13369 h 13368"/>
                <a:gd name="connsiteX2" fmla="*/ 0 w 13368"/>
                <a:gd name="connsiteY2" fmla="*/ 6684 h 13368"/>
                <a:gd name="connsiteX3" fmla="*/ 6684 w 13368"/>
                <a:gd name="connsiteY3" fmla="*/ 0 h 13368"/>
                <a:gd name="connsiteX4" fmla="*/ 13368 w 13368"/>
                <a:gd name="connsiteY4" fmla="*/ 6684 h 1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68" h="13368">
                  <a:moveTo>
                    <a:pt x="13368" y="6684"/>
                  </a:moveTo>
                  <a:cubicBezTo>
                    <a:pt x="13368" y="10376"/>
                    <a:pt x="10375" y="13369"/>
                    <a:pt x="6684" y="13369"/>
                  </a:cubicBezTo>
                  <a:cubicBezTo>
                    <a:pt x="2993" y="13369"/>
                    <a:pt x="0" y="10376"/>
                    <a:pt x="0" y="6684"/>
                  </a:cubicBezTo>
                  <a:cubicBezTo>
                    <a:pt x="0" y="2992"/>
                    <a:pt x="2993" y="0"/>
                    <a:pt x="6684" y="0"/>
                  </a:cubicBezTo>
                  <a:cubicBezTo>
                    <a:pt x="10375" y="0"/>
                    <a:pt x="13368" y="2992"/>
                    <a:pt x="13368" y="6684"/>
                  </a:cubicBezTo>
                  <a:close/>
                </a:path>
              </a:pathLst>
            </a:custGeom>
            <a:noFill/>
            <a:ln w="63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4D6FC497-A1C0-1E11-22A0-6A54B75CDE58}"/>
              </a:ext>
            </a:extLst>
          </p:cNvPr>
          <p:cNvGrpSpPr/>
          <p:nvPr/>
        </p:nvGrpSpPr>
        <p:grpSpPr>
          <a:xfrm>
            <a:off x="1549700" y="1157803"/>
            <a:ext cx="9070423" cy="4351178"/>
            <a:chOff x="1549700" y="1157803"/>
            <a:chExt cx="9070423" cy="4351178"/>
          </a:xfrm>
        </p:grpSpPr>
        <p:pic>
          <p:nvPicPr>
            <p:cNvPr id="480" name="Graphic 479">
              <a:extLst>
                <a:ext uri="{FF2B5EF4-FFF2-40B4-BE49-F238E27FC236}">
                  <a16:creationId xmlns:a16="http://schemas.microsoft.com/office/drawing/2014/main" id="{18AAE740-E483-DA3D-5FDA-7C3CBABD5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53457" y="1157803"/>
              <a:ext cx="270668" cy="270668"/>
            </a:xfrm>
            <a:prstGeom prst="rect">
              <a:avLst/>
            </a:prstGeom>
          </p:spPr>
        </p:pic>
        <p:pic>
          <p:nvPicPr>
            <p:cNvPr id="481" name="Graphic 480">
              <a:extLst>
                <a:ext uri="{FF2B5EF4-FFF2-40B4-BE49-F238E27FC236}">
                  <a16:creationId xmlns:a16="http://schemas.microsoft.com/office/drawing/2014/main" id="{59FD3F51-BAC1-F1F1-6081-F89AA630F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04076" y="1350484"/>
              <a:ext cx="270668" cy="270668"/>
            </a:xfrm>
            <a:prstGeom prst="rect">
              <a:avLst/>
            </a:prstGeom>
          </p:spPr>
        </p:pic>
        <p:pic>
          <p:nvPicPr>
            <p:cNvPr id="482" name="Graphic 481">
              <a:extLst>
                <a:ext uri="{FF2B5EF4-FFF2-40B4-BE49-F238E27FC236}">
                  <a16:creationId xmlns:a16="http://schemas.microsoft.com/office/drawing/2014/main" id="{A36FB602-1EC7-F95A-F8A0-703F17B2D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11287" y="1695565"/>
              <a:ext cx="270668" cy="270668"/>
            </a:xfrm>
            <a:prstGeom prst="rect">
              <a:avLst/>
            </a:prstGeom>
          </p:spPr>
        </p:pic>
        <p:pic>
          <p:nvPicPr>
            <p:cNvPr id="483" name="Graphic 482">
              <a:extLst>
                <a:ext uri="{FF2B5EF4-FFF2-40B4-BE49-F238E27FC236}">
                  <a16:creationId xmlns:a16="http://schemas.microsoft.com/office/drawing/2014/main" id="{29ABD3F3-AB29-E74F-93AD-E80430B1C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42406" y="1777095"/>
              <a:ext cx="270668" cy="270668"/>
            </a:xfrm>
            <a:prstGeom prst="rect">
              <a:avLst/>
            </a:prstGeom>
          </p:spPr>
        </p:pic>
        <p:pic>
          <p:nvPicPr>
            <p:cNvPr id="484" name="Graphic 483">
              <a:extLst>
                <a:ext uri="{FF2B5EF4-FFF2-40B4-BE49-F238E27FC236}">
                  <a16:creationId xmlns:a16="http://schemas.microsoft.com/office/drawing/2014/main" id="{FB3292D3-4461-853C-CF32-7D27066B7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349455" y="5238313"/>
              <a:ext cx="270668" cy="270668"/>
            </a:xfrm>
            <a:prstGeom prst="rect">
              <a:avLst/>
            </a:prstGeom>
          </p:spPr>
        </p:pic>
        <p:pic>
          <p:nvPicPr>
            <p:cNvPr id="485" name="Graphic 484">
              <a:extLst>
                <a:ext uri="{FF2B5EF4-FFF2-40B4-BE49-F238E27FC236}">
                  <a16:creationId xmlns:a16="http://schemas.microsoft.com/office/drawing/2014/main" id="{E1198211-FA07-8AD4-280C-0BA172A34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15874" y="2527346"/>
              <a:ext cx="270668" cy="270668"/>
            </a:xfrm>
            <a:prstGeom prst="rect">
              <a:avLst/>
            </a:prstGeom>
          </p:spPr>
        </p:pic>
        <p:pic>
          <p:nvPicPr>
            <p:cNvPr id="486" name="Graphic 485">
              <a:extLst>
                <a:ext uri="{FF2B5EF4-FFF2-40B4-BE49-F238E27FC236}">
                  <a16:creationId xmlns:a16="http://schemas.microsoft.com/office/drawing/2014/main" id="{CDC15A97-79DA-3181-E4C5-451BAE5E9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49700" y="2703980"/>
              <a:ext cx="270668" cy="270668"/>
            </a:xfrm>
            <a:prstGeom prst="rect">
              <a:avLst/>
            </a:prstGeom>
          </p:spPr>
        </p:pic>
      </p:grpSp>
      <p:sp>
        <p:nvSpPr>
          <p:cNvPr id="488" name="Freeform: Shape 10">
            <a:extLst>
              <a:ext uri="{FF2B5EF4-FFF2-40B4-BE49-F238E27FC236}">
                <a16:creationId xmlns:a16="http://schemas.microsoft.com/office/drawing/2014/main" id="{B990C032-FDE6-D4C7-9EA2-D51F632F6002}"/>
              </a:ext>
            </a:extLst>
          </p:cNvPr>
          <p:cNvSpPr/>
          <p:nvPr/>
        </p:nvSpPr>
        <p:spPr>
          <a:xfrm>
            <a:off x="0" y="4179888"/>
            <a:ext cx="8737600" cy="2133600"/>
          </a:xfrm>
          <a:custGeom>
            <a:avLst/>
            <a:gdLst>
              <a:gd name="connsiteX0" fmla="*/ 0 w 8737600"/>
              <a:gd name="connsiteY0" fmla="*/ 0 h 2133600"/>
              <a:gd name="connsiteX1" fmla="*/ 7670800 w 8737600"/>
              <a:gd name="connsiteY1" fmla="*/ 0 h 2133600"/>
              <a:gd name="connsiteX2" fmla="*/ 8737600 w 8737600"/>
              <a:gd name="connsiteY2" fmla="*/ 1066800 h 2133600"/>
              <a:gd name="connsiteX3" fmla="*/ 7670800 w 8737600"/>
              <a:gd name="connsiteY3" fmla="*/ 2133600 h 2133600"/>
              <a:gd name="connsiteX4" fmla="*/ 0 w 8737600"/>
              <a:gd name="connsiteY4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7600" h="2133600">
                <a:moveTo>
                  <a:pt x="0" y="0"/>
                </a:moveTo>
                <a:lnTo>
                  <a:pt x="7670800" y="0"/>
                </a:lnTo>
                <a:cubicBezTo>
                  <a:pt x="8259977" y="0"/>
                  <a:pt x="8737600" y="477623"/>
                  <a:pt x="8737600" y="1066800"/>
                </a:cubicBezTo>
                <a:cubicBezTo>
                  <a:pt x="8737600" y="1655977"/>
                  <a:pt x="8259977" y="2133600"/>
                  <a:pt x="7670800" y="2133600"/>
                </a:cubicBezTo>
                <a:lnTo>
                  <a:pt x="0" y="213360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89" name="Picture 488">
            <a:extLst>
              <a:ext uri="{FF2B5EF4-FFF2-40B4-BE49-F238E27FC236}">
                <a16:creationId xmlns:a16="http://schemas.microsoft.com/office/drawing/2014/main" id="{025B03DB-698C-A1F4-B6CF-914637D454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176" y="5322191"/>
            <a:ext cx="1633193" cy="540644"/>
          </a:xfrm>
          <a:prstGeom prst="rect">
            <a:avLst/>
          </a:prstGeom>
        </p:spPr>
      </p:pic>
      <p:pic>
        <p:nvPicPr>
          <p:cNvPr id="491" name="Picture 490" descr="A logo with text on it&#10;&#10;AI-generated content may be incorrect.">
            <a:extLst>
              <a:ext uri="{FF2B5EF4-FFF2-40B4-BE49-F238E27FC236}">
                <a16:creationId xmlns:a16="http://schemas.microsoft.com/office/drawing/2014/main" id="{DC424F94-FF5F-60E0-BE9A-70AE71DF03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663" y="5277649"/>
            <a:ext cx="1439998" cy="720000"/>
          </a:xfrm>
          <a:prstGeom prst="rect">
            <a:avLst/>
          </a:prstGeom>
        </p:spPr>
      </p:pic>
      <p:sp>
        <p:nvSpPr>
          <p:cNvPr id="492" name="Title 220">
            <a:extLst>
              <a:ext uri="{FF2B5EF4-FFF2-40B4-BE49-F238E27FC236}">
                <a16:creationId xmlns:a16="http://schemas.microsoft.com/office/drawing/2014/main" id="{75EF34B8-9CBA-AC33-AB20-6C567FB12FCF}"/>
              </a:ext>
            </a:extLst>
          </p:cNvPr>
          <p:cNvSpPr txBox="1">
            <a:spLocks/>
          </p:cNvSpPr>
          <p:nvPr/>
        </p:nvSpPr>
        <p:spPr>
          <a:xfrm>
            <a:off x="563879" y="4584380"/>
            <a:ext cx="8737599" cy="58477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ts val="0"/>
              </a:spcBef>
              <a:buNone/>
              <a:defRPr sz="3600" b="0" i="0" kern="1200" spc="0">
                <a:solidFill>
                  <a:schemeClr val="accent1"/>
                </a:solidFill>
                <a:latin typeface="Clash Grotesk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en-AU" sz="2000" dirty="0">
                <a:solidFill>
                  <a:schemeClr val="accent2"/>
                </a:solidFill>
                <a:latin typeface="General Sans" pitchFamily="2" charset="77"/>
              </a:rPr>
              <a:t>To build a better digital world by protecting data, payments, and identities </a:t>
            </a:r>
          </a:p>
          <a:p>
            <a:endParaRPr lang="en-US" sz="2000" dirty="0">
              <a:solidFill>
                <a:schemeClr val="accent2"/>
              </a:solidFill>
              <a:latin typeface="General Sans" pitchFamily="2" charset="77"/>
            </a:endParaRPr>
          </a:p>
        </p:txBody>
      </p:sp>
      <p:pic>
        <p:nvPicPr>
          <p:cNvPr id="493" name="Immagine 492" descr="Immagine che contiene Elementi grafici, grafica, Carattere, schermata&#10;&#10;Il contenuto generato dall'IA potrebbe non essere corretto.">
            <a:extLst>
              <a:ext uri="{FF2B5EF4-FFF2-40B4-BE49-F238E27FC236}">
                <a16:creationId xmlns:a16="http://schemas.microsoft.com/office/drawing/2014/main" id="{242EA5A5-A549-9B97-43FF-D215E1E98A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5520" y="5322191"/>
            <a:ext cx="3058993" cy="630917"/>
          </a:xfrm>
          <a:prstGeom prst="rect">
            <a:avLst/>
          </a:prstGeom>
        </p:spPr>
      </p:pic>
      <p:pic>
        <p:nvPicPr>
          <p:cNvPr id="495" name="Immagine 494" descr="Immagine che contiene Rettangolo, bandiera, design&#10;&#10;Il contenuto generato dall'IA potrebbe non essere corretto.">
            <a:extLst>
              <a:ext uri="{FF2B5EF4-FFF2-40B4-BE49-F238E27FC236}">
                <a16:creationId xmlns:a16="http://schemas.microsoft.com/office/drawing/2014/main" id="{46485F79-02B5-7416-A736-3943A0D095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705109" y="5823328"/>
            <a:ext cx="221643" cy="14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41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0">
        <p:fade/>
      </p:transition>
    </mc:Choice>
    <mc:Fallback>
      <p:transition spd="med" advClick="0" advTm="2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485B4-E130-4378-417B-D7B2E1D79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9EFEB-FCE8-4F02-77FE-5A6AB1443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16725" y="3608388"/>
            <a:ext cx="4679950" cy="2520950"/>
          </a:xfrm>
        </p:spPr>
        <p:txBody>
          <a:bodyPr/>
          <a:lstStyle/>
          <a:p>
            <a:r>
              <a:rPr lang="en-US" sz="2800" dirty="0"/>
              <a:t>Building trust</a:t>
            </a:r>
          </a:p>
          <a:p>
            <a:endParaRPr lang="en-US" dirty="0"/>
          </a:p>
          <a:p>
            <a:r>
              <a:rPr lang="en-US" dirty="0"/>
              <a:t>Verisec is transforming secure payments and</a:t>
            </a:r>
          </a:p>
          <a:p>
            <a:pPr algn="just"/>
            <a:r>
              <a:rPr lang="en-US" dirty="0"/>
              <a:t>authentication with a smarter, scalable approach.</a:t>
            </a:r>
          </a:p>
          <a:p>
            <a:pPr algn="just"/>
            <a:endParaRPr lang="en-US" dirty="0"/>
          </a:p>
          <a:p>
            <a:pPr algn="just"/>
            <a:r>
              <a:rPr lang="it-IT" dirty="0"/>
              <a:t>20 </a:t>
            </a:r>
            <a:r>
              <a:rPr lang="it-IT" dirty="0" err="1"/>
              <a:t>years</a:t>
            </a:r>
            <a:r>
              <a:rPr lang="it-IT" dirty="0"/>
              <a:t> of </a:t>
            </a:r>
            <a:r>
              <a:rPr lang="it-IT" dirty="0" err="1"/>
              <a:t>experience</a:t>
            </a:r>
            <a:r>
              <a:rPr lang="it-IT" dirty="0"/>
              <a:t>, </a:t>
            </a:r>
            <a:r>
              <a:rPr lang="it-IT" dirty="0" err="1"/>
              <a:t>among</a:t>
            </a:r>
            <a:r>
              <a:rPr lang="it-IT" dirty="0"/>
              <a:t> </a:t>
            </a:r>
            <a:r>
              <a:rPr lang="it-IT" dirty="0" err="1"/>
              <a:t>its</a:t>
            </a:r>
            <a:r>
              <a:rPr lang="it-IT" dirty="0"/>
              <a:t> customers the </a:t>
            </a:r>
            <a:r>
              <a:rPr lang="it-IT" dirty="0" err="1"/>
              <a:t>largest</a:t>
            </a:r>
            <a:r>
              <a:rPr lang="it-IT" dirty="0"/>
              <a:t> companies in the </a:t>
            </a:r>
            <a:r>
              <a:rPr lang="it-IT" dirty="0" err="1"/>
              <a:t>industry</a:t>
            </a:r>
            <a:r>
              <a:rPr lang="it-IT" dirty="0"/>
              <a:t>; key partner of major security </a:t>
            </a:r>
            <a:r>
              <a:rPr lang="it-IT" dirty="0" err="1"/>
              <a:t>vendors</a:t>
            </a:r>
            <a:r>
              <a:rPr lang="it-IT" dirty="0"/>
              <a:t> </a:t>
            </a:r>
            <a:r>
              <a:rPr lang="it-IT" dirty="0" err="1"/>
              <a:t>internationally</a:t>
            </a:r>
            <a:r>
              <a:rPr lang="it-IT" dirty="0"/>
              <a:t>.</a:t>
            </a:r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FBBC78-5EEA-39C7-B8B2-9F26FAE9D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6725" y="800100"/>
            <a:ext cx="4679950" cy="2520949"/>
          </a:xfrm>
        </p:spPr>
        <p:txBody>
          <a:bodyPr/>
          <a:lstStyle/>
          <a:p>
            <a:r>
              <a:rPr lang="it-IT" dirty="0"/>
              <a:t> About VERISEC </a:t>
            </a:r>
            <a:endParaRPr lang="en-IE" dirty="0" err="1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5570BF1E-89E9-1184-E143-CDDC401BAFFE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>
          <a:blip r:embed="rId2"/>
          <a:srcRect l="38469" r="2283"/>
          <a:stretch>
            <a:fillRect/>
          </a:stretch>
        </p:blipFill>
        <p:spPr>
          <a:xfrm>
            <a:off x="0" y="0"/>
            <a:ext cx="6096000" cy="6858000"/>
          </a:xfr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F498D9B-618C-6247-4318-DC658E238D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B9623C5-8F29-FD23-7D74-B4D52166AADC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3843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0">
        <p:fade/>
      </p:transition>
    </mc:Choice>
    <mc:Fallback>
      <p:transition spd="med" advClick="0" advTm="2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5F312-58AB-FBA6-D0B2-F088F1C41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01D7466-D32B-E1D6-9063-1154DCB2102C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>
          <a:blip r:embed="rId2"/>
          <a:srcRect t="12500" b="12500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886F93-0DDE-BF11-5B8C-05EC26D6C3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16724" y="3608388"/>
            <a:ext cx="5039916" cy="2520950"/>
          </a:xfrm>
        </p:spPr>
        <p:txBody>
          <a:bodyPr/>
          <a:lstStyle/>
          <a:p>
            <a:r>
              <a:rPr lang="it-IT" sz="2800" dirty="0"/>
              <a:t>Agile and </a:t>
            </a:r>
            <a:r>
              <a:rPr lang="it-IT" sz="2800" dirty="0" err="1"/>
              <a:t>Resilient</a:t>
            </a:r>
            <a:r>
              <a:rPr lang="it-IT" sz="2800" dirty="0"/>
              <a:t> </a:t>
            </a:r>
          </a:p>
          <a:p>
            <a:r>
              <a:rPr lang="it-IT" sz="2800" dirty="0"/>
              <a:t>Cloud Payment </a:t>
            </a:r>
            <a:r>
              <a:rPr lang="it-IT" sz="2800" dirty="0" err="1"/>
              <a:t>Cryptography</a:t>
            </a:r>
            <a:r>
              <a:rPr lang="it-IT" sz="2800" dirty="0"/>
              <a:t>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VERISEC 10XPAY is a payment Cryptography as a Service designed to validate and process payment transactions.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482C61-8E2E-7804-B0EB-8945E6A97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6724" y="800100"/>
            <a:ext cx="4931903" cy="2520949"/>
          </a:xfrm>
        </p:spPr>
        <p:txBody>
          <a:bodyPr/>
          <a:lstStyle/>
          <a:p>
            <a:r>
              <a:rPr lang="it-IT" dirty="0"/>
              <a:t>VERISEC | 10XPAY </a:t>
            </a:r>
            <a:br>
              <a:rPr lang="it-IT" dirty="0"/>
            </a:br>
            <a:endParaRPr lang="en-IE" dirty="0" err="1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DC0F94-21B0-9C5D-1A29-4469AEFF70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916C8E-0F8F-5FB8-B645-D2390852F1C0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21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0">
        <p:fade/>
      </p:transition>
    </mc:Choice>
    <mc:Fallback>
      <p:transition spd="med" advClick="0" advTm="2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90556-2C72-42B2-8BDD-766FB85CC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62CC96-9365-E27A-9B75-EEC4774368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16725" y="3608388"/>
            <a:ext cx="4679950" cy="2520950"/>
          </a:xfrm>
        </p:spPr>
        <p:txBody>
          <a:bodyPr/>
          <a:lstStyle/>
          <a:p>
            <a:r>
              <a:rPr lang="en-US" sz="2800" dirty="0"/>
              <a:t>Accelerate Success</a:t>
            </a:r>
          </a:p>
          <a:p>
            <a:endParaRPr lang="en-US" dirty="0"/>
          </a:p>
          <a:p>
            <a:r>
              <a:rPr lang="en-US" dirty="0"/>
              <a:t>Our Consulting Professional Services can assist you 360 degrees, from </a:t>
            </a:r>
            <a:r>
              <a:rPr lang="en-US" b="1" dirty="0"/>
              <a:t>integrating</a:t>
            </a:r>
            <a:r>
              <a:rPr lang="en-US" dirty="0"/>
              <a:t>, developing </a:t>
            </a:r>
            <a:r>
              <a:rPr lang="en-US" b="1" dirty="0"/>
              <a:t>custom solutions</a:t>
            </a:r>
            <a:r>
              <a:rPr lang="en-US" dirty="0"/>
              <a:t>, to the variety of tasks in </a:t>
            </a:r>
            <a:r>
              <a:rPr lang="en-US" b="1" dirty="0"/>
              <a:t>key management </a:t>
            </a:r>
            <a:r>
              <a:rPr lang="en-US" dirty="0"/>
              <a:t>for payments.</a:t>
            </a:r>
          </a:p>
          <a:p>
            <a:endParaRPr lang="en-US" dirty="0"/>
          </a:p>
          <a:p>
            <a:endParaRPr lang="en-US" dirty="0"/>
          </a:p>
          <a:p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786C31-E3C5-A484-98DA-C3530CD9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6725" y="800100"/>
            <a:ext cx="4679950" cy="2520949"/>
          </a:xfrm>
        </p:spPr>
        <p:txBody>
          <a:bodyPr/>
          <a:lstStyle/>
          <a:p>
            <a:r>
              <a:rPr lang="en-IE" dirty="0">
                <a:latin typeface="Clash Grotesk"/>
                <a:cs typeface="Poppins"/>
              </a:rPr>
              <a:t>VERISEC Value-Added Services</a:t>
            </a:r>
            <a:endParaRPr lang="en-IE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50D56949-2ABD-D3A3-F1D8-68E5512DB75A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>
          <a:blip r:embed="rId2"/>
          <a:srcRect l="14784" t="36326" r="29336" b="21774"/>
          <a:stretch>
            <a:fillRect/>
          </a:stretch>
        </p:blipFill>
        <p:spPr>
          <a:xfrm>
            <a:off x="0" y="0"/>
            <a:ext cx="6096000" cy="6858000"/>
          </a:xfr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B9C40E7-38CB-A8A5-A032-DF868460D1F9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4BF6212-A3D4-01B6-A4E9-363C81E695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60111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0">
        <p:fade/>
      </p:transition>
    </mc:Choice>
    <mc:Fallback>
      <p:transition spd="med" advClick="0" advTm="20000">
        <p:fade/>
      </p:transition>
    </mc:Fallback>
  </mc:AlternateContent>
</p:sld>
</file>

<file path=ppt/theme/theme1.xml><?xml version="1.0" encoding="utf-8"?>
<a:theme xmlns:a="http://schemas.openxmlformats.org/drawingml/2006/main" name="Template by Klingit">
  <a:themeElements>
    <a:clrScheme name="Verisec">
      <a:dk1>
        <a:srgbClr val="0D0F2C"/>
      </a:dk1>
      <a:lt1>
        <a:srgbClr val="FFFFFF"/>
      </a:lt1>
      <a:dk2>
        <a:srgbClr val="0D0F2C"/>
      </a:dk2>
      <a:lt2>
        <a:srgbClr val="FAF6E2"/>
      </a:lt2>
      <a:accent1>
        <a:srgbClr val="BB2030"/>
      </a:accent1>
      <a:accent2>
        <a:srgbClr val="0D0F2C"/>
      </a:accent2>
      <a:accent3>
        <a:srgbClr val="6B4928"/>
      </a:accent3>
      <a:accent4>
        <a:srgbClr val="FAF6E1"/>
      </a:accent4>
      <a:accent5>
        <a:srgbClr val="ECFEAE"/>
      </a:accent5>
      <a:accent6>
        <a:srgbClr val="0D0F2C"/>
      </a:accent6>
      <a:hlink>
        <a:srgbClr val="BA202F"/>
      </a:hlink>
      <a:folHlink>
        <a:srgbClr val="0D0F2C"/>
      </a:folHlink>
    </a:clrScheme>
    <a:fontScheme name="Verisec">
      <a:majorFont>
        <a:latin typeface="Clash Grotesk"/>
        <a:ea typeface=""/>
        <a:cs typeface=""/>
      </a:majorFont>
      <a:minorFont>
        <a:latin typeface="Genera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0165a78-f8df-499d-b906-bf34edc9231f">
      <Terms xmlns="http://schemas.microsoft.com/office/infopath/2007/PartnerControls"/>
    </lcf76f155ced4ddcb4097134ff3c332f>
    <TaxCatchAll xmlns="28604b1a-8173-46e3-90fb-5ec4e8297f2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44633AEE0FB541944BB08681865F39" ma:contentTypeVersion="17" ma:contentTypeDescription="Create a new document." ma:contentTypeScope="" ma:versionID="1630567a7d313c0e1621c295d96699d3">
  <xsd:schema xmlns:xsd="http://www.w3.org/2001/XMLSchema" xmlns:xs="http://www.w3.org/2001/XMLSchema" xmlns:p="http://schemas.microsoft.com/office/2006/metadata/properties" xmlns:ns2="90165a78-f8df-499d-b906-bf34edc9231f" xmlns:ns3="28604b1a-8173-46e3-90fb-5ec4e8297f2b" targetNamespace="http://schemas.microsoft.com/office/2006/metadata/properties" ma:root="true" ma:fieldsID="13308a5e85dccb0c04ca9ceb9eef2f5b" ns2:_="" ns3:_="">
    <xsd:import namespace="90165a78-f8df-499d-b906-bf34edc9231f"/>
    <xsd:import namespace="28604b1a-8173-46e3-90fb-5ec4e8297f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165a78-f8df-499d-b906-bf34edc923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5ffabb6-eaa5-4ae4-9148-7f55331b6a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604b1a-8173-46e3-90fb-5ec4e8297f2b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a9d36355-99a3-4f87-bcdd-9e90e748322c}" ma:internalName="TaxCatchAll" ma:showField="CatchAllData" ma:web="28604b1a-8173-46e3-90fb-5ec4e8297f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D2EB91-99C8-4204-976C-247118EAB0C9}">
  <ds:schemaRefs>
    <ds:schemaRef ds:uri="http://www.w3.org/XML/1998/namespace"/>
    <ds:schemaRef ds:uri="http://schemas.microsoft.com/office/2006/documentManagement/types"/>
    <ds:schemaRef ds:uri="28604b1a-8173-46e3-90fb-5ec4e8297f2b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90165a78-f8df-499d-b906-bf34edc9231f"/>
  </ds:schemaRefs>
</ds:datastoreItem>
</file>

<file path=customXml/itemProps2.xml><?xml version="1.0" encoding="utf-8"?>
<ds:datastoreItem xmlns:ds="http://schemas.openxmlformats.org/officeDocument/2006/customXml" ds:itemID="{7E04FB4F-429B-4AD9-AE7A-081AA760B0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165a78-f8df-499d-b906-bf34edc9231f"/>
    <ds:schemaRef ds:uri="28604b1a-8173-46e3-90fb-5ec4e8297f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688304-509F-46E2-87EF-5B8975A4E9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137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General Sans</vt:lpstr>
      <vt:lpstr>Arial</vt:lpstr>
      <vt:lpstr>General Sans Medium</vt:lpstr>
      <vt:lpstr>Clash Grotesk</vt:lpstr>
      <vt:lpstr>General Sans Semibold</vt:lpstr>
      <vt:lpstr>Template by Klingit</vt:lpstr>
      <vt:lpstr>Introducing VERISEC</vt:lpstr>
      <vt:lpstr>Presentazione standard di PowerPoint</vt:lpstr>
      <vt:lpstr> About VERISEC </vt:lpstr>
      <vt:lpstr>VERISEC | 10XPAY  </vt:lpstr>
      <vt:lpstr>VERISEC Value-Added Services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Presentation</dc:subject>
  <dc:creator>Alex Verbych</dc:creator>
  <cp:lastModifiedBy>Massimo Botturi</cp:lastModifiedBy>
  <cp:revision>584</cp:revision>
  <dcterms:created xsi:type="dcterms:W3CDTF">2024-03-19T09:30:57Z</dcterms:created>
  <dcterms:modified xsi:type="dcterms:W3CDTF">2025-10-27T11:19:59Z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0x010100DB44633AEE0FB541944BB08681865F39</vt:lpwstr>
  </property>
  <property fmtid="{D5CDD505-2E9C-101B-9397-08002B2CF9AE}" pid="3" name="MediaServiceImageTags">
    <vt:lpwstr/>
  </property>
</Properties>
</file>